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68" r:id="rId3"/>
    <p:sldId id="278" r:id="rId4"/>
    <p:sldId id="270" r:id="rId5"/>
    <p:sldId id="285" r:id="rId6"/>
    <p:sldId id="282" r:id="rId7"/>
    <p:sldId id="276" r:id="rId8"/>
    <p:sldId id="284" r:id="rId9"/>
    <p:sldId id="280" r:id="rId10"/>
    <p:sldId id="283" r:id="rId11"/>
    <p:sldId id="281" r:id="rId12"/>
    <p:sldId id="279" r:id="rId13"/>
  </p:sldIdLst>
  <p:sldSz cx="9144000" cy="6858000" type="screen4x3"/>
  <p:notesSz cx="6858000" cy="9144000"/>
  <p:custShowLst>
    <p:custShow name="Custom Show 1" id="0">
      <p:sldLst>
        <p:sld r:id="rId2"/>
        <p:sld r:id="rId5"/>
        <p:sld r:id="rId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57FBE-C01F-4E39-A451-C7B35457EAA9}" v="4515" dt="2023-04-09T22:42:31.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660"/>
  </p:normalViewPr>
  <p:slideViewPr>
    <p:cSldViewPr>
      <p:cViewPr>
        <p:scale>
          <a:sx n="90" d="100"/>
          <a:sy n="90" d="100"/>
        </p:scale>
        <p:origin x="-1349"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Wurst" userId="82bf9c5c08edbe40" providerId="LiveId" clId="{3E657FBE-C01F-4E39-A451-C7B35457EAA9}"/>
    <pc:docChg chg="undo custSel addSld delSld modSld sldOrd">
      <pc:chgData name="Eileen Wurst" userId="82bf9c5c08edbe40" providerId="LiveId" clId="{3E657FBE-C01F-4E39-A451-C7B35457EAA9}" dt="2023-04-09T22:42:31.402" v="5546"/>
      <pc:docMkLst>
        <pc:docMk/>
      </pc:docMkLst>
      <pc:sldChg chg="addSp delSp modSp mod">
        <pc:chgData name="Eileen Wurst" userId="82bf9c5c08edbe40" providerId="LiveId" clId="{3E657FBE-C01F-4E39-A451-C7B35457EAA9}" dt="2023-04-09T22:24:55.905" v="5517"/>
        <pc:sldMkLst>
          <pc:docMk/>
          <pc:sldMk cId="0" sldId="256"/>
        </pc:sldMkLst>
        <pc:spChg chg="mod">
          <ac:chgData name="Eileen Wurst" userId="82bf9c5c08edbe40" providerId="LiveId" clId="{3E657FBE-C01F-4E39-A451-C7B35457EAA9}" dt="2023-03-23T04:41:12.818" v="5504" actId="2"/>
          <ac:spMkLst>
            <pc:docMk/>
            <pc:sldMk cId="0" sldId="256"/>
            <ac:spMk id="2" creationId="{00000000-0000-0000-0000-000000000000}"/>
          </ac:spMkLst>
        </pc:spChg>
        <pc:spChg chg="add del mod">
          <ac:chgData name="Eileen Wurst" userId="82bf9c5c08edbe40" providerId="LiveId" clId="{3E657FBE-C01F-4E39-A451-C7B35457EAA9}" dt="2023-02-15T16:22:19.267" v="75" actId="478"/>
          <ac:spMkLst>
            <pc:docMk/>
            <pc:sldMk cId="0" sldId="256"/>
            <ac:spMk id="4" creationId="{14E812B6-D052-EDDE-3EDE-2883913F9613}"/>
          </ac:spMkLst>
        </pc:spChg>
        <pc:spChg chg="add del mod">
          <ac:chgData name="Eileen Wurst" userId="82bf9c5c08edbe40" providerId="LiveId" clId="{3E657FBE-C01F-4E39-A451-C7B35457EAA9}" dt="2023-02-15T16:23:38.329" v="92"/>
          <ac:spMkLst>
            <pc:docMk/>
            <pc:sldMk cId="0" sldId="256"/>
            <ac:spMk id="6" creationId="{63B8B279-8F46-100A-0CB7-ADC13FDD14AE}"/>
          </ac:spMkLst>
        </pc:spChg>
        <pc:graphicFrameChg chg="add del mod">
          <ac:chgData name="Eileen Wurst" userId="82bf9c5c08edbe40" providerId="LiveId" clId="{3E657FBE-C01F-4E39-A451-C7B35457EAA9}" dt="2023-02-15T16:29:41.172" v="109" actId="478"/>
          <ac:graphicFrameMkLst>
            <pc:docMk/>
            <pc:sldMk cId="0" sldId="256"/>
            <ac:graphicFrameMk id="14" creationId="{A9ABEDB6-FA64-0F1F-92AD-DC9C22D74362}"/>
          </ac:graphicFrameMkLst>
        </pc:graphicFrameChg>
        <pc:picChg chg="add del mod">
          <ac:chgData name="Eileen Wurst" userId="82bf9c5c08edbe40" providerId="LiveId" clId="{3E657FBE-C01F-4E39-A451-C7B35457EAA9}" dt="2023-03-16T18:44:34.306" v="5207" actId="478"/>
          <ac:picMkLst>
            <pc:docMk/>
            <pc:sldMk cId="0" sldId="256"/>
            <ac:picMk id="4" creationId="{3E755C17-6DE9-8381-93E2-7DF7C1FD1F78}"/>
          </ac:picMkLst>
        </pc:picChg>
        <pc:picChg chg="add mod">
          <ac:chgData name="Eileen Wurst" userId="82bf9c5c08edbe40" providerId="LiveId" clId="{3E657FBE-C01F-4E39-A451-C7B35457EAA9}" dt="2023-03-16T18:46:02.888" v="5217" actId="1076"/>
          <ac:picMkLst>
            <pc:docMk/>
            <pc:sldMk cId="0" sldId="256"/>
            <ac:picMk id="5" creationId="{5F0DBE34-554B-69B1-DCAC-322DFE187539}"/>
          </ac:picMkLst>
        </pc:picChg>
        <pc:picChg chg="add del mod">
          <ac:chgData name="Eileen Wurst" userId="82bf9c5c08edbe40" providerId="LiveId" clId="{3E657FBE-C01F-4E39-A451-C7B35457EAA9}" dt="2023-02-15T16:23:08.559" v="78" actId="21"/>
          <ac:picMkLst>
            <pc:docMk/>
            <pc:sldMk cId="0" sldId="256"/>
            <ac:picMk id="5" creationId="{780609AE-3031-089B-097C-9BC339DC5B9F}"/>
          </ac:picMkLst>
        </pc:picChg>
        <pc:picChg chg="add del mod">
          <ac:chgData name="Eileen Wurst" userId="82bf9c5c08edbe40" providerId="LiveId" clId="{3E657FBE-C01F-4E39-A451-C7B35457EAA9}" dt="2023-02-15T16:24:01.279" v="96" actId="21"/>
          <ac:picMkLst>
            <pc:docMk/>
            <pc:sldMk cId="0" sldId="256"/>
            <ac:picMk id="7" creationId="{5BF71653-0793-4C1C-C093-85EC87368BD2}"/>
          </ac:picMkLst>
        </pc:picChg>
        <pc:picChg chg="add mod">
          <ac:chgData name="Eileen Wurst" userId="82bf9c5c08edbe40" providerId="LiveId" clId="{3E657FBE-C01F-4E39-A451-C7B35457EAA9}" dt="2023-04-09T22:24:55.905" v="5517"/>
          <ac:picMkLst>
            <pc:docMk/>
            <pc:sldMk cId="0" sldId="256"/>
            <ac:picMk id="7" creationId="{8833CFB4-E611-9E7D-FF80-FC3BACBCF8D3}"/>
          </ac:picMkLst>
        </pc:picChg>
        <pc:picChg chg="add del mod">
          <ac:chgData name="Eileen Wurst" userId="82bf9c5c08edbe40" providerId="LiveId" clId="{3E657FBE-C01F-4E39-A451-C7B35457EAA9}" dt="2023-02-15T16:23:50.127" v="94" actId="478"/>
          <ac:picMkLst>
            <pc:docMk/>
            <pc:sldMk cId="0" sldId="256"/>
            <ac:picMk id="8" creationId="{C8558DB9-4AE8-DB1B-5B7C-5FC73B8BE92F}"/>
          </ac:picMkLst>
        </pc:picChg>
        <pc:picChg chg="add del mod">
          <ac:chgData name="Eileen Wurst" userId="82bf9c5c08edbe40" providerId="LiveId" clId="{3E657FBE-C01F-4E39-A451-C7B35457EAA9}" dt="2023-02-15T16:24:44.831" v="100" actId="478"/>
          <ac:picMkLst>
            <pc:docMk/>
            <pc:sldMk cId="0" sldId="256"/>
            <ac:picMk id="10" creationId="{DFC61C19-604B-F86A-26C0-8F0D87419E75}"/>
          </ac:picMkLst>
        </pc:picChg>
        <pc:picChg chg="add del mod">
          <ac:chgData name="Eileen Wurst" userId="82bf9c5c08edbe40" providerId="LiveId" clId="{3E657FBE-C01F-4E39-A451-C7B35457EAA9}" dt="2023-02-15T16:24:42.089" v="99" actId="478"/>
          <ac:picMkLst>
            <pc:docMk/>
            <pc:sldMk cId="0" sldId="256"/>
            <ac:picMk id="11" creationId="{1070CEE1-2037-833B-12AF-BD50DA171B0F}"/>
          </ac:picMkLst>
        </pc:picChg>
        <pc:picChg chg="add del mod">
          <ac:chgData name="Eileen Wurst" userId="82bf9c5c08edbe40" providerId="LiveId" clId="{3E657FBE-C01F-4E39-A451-C7B35457EAA9}" dt="2023-02-15T16:28:34.951" v="106" actId="478"/>
          <ac:picMkLst>
            <pc:docMk/>
            <pc:sldMk cId="0" sldId="256"/>
            <ac:picMk id="13" creationId="{FC8B3F97-E487-C5DA-F2D3-05279D9E9CF1}"/>
          </ac:picMkLst>
        </pc:picChg>
        <pc:picChg chg="add del mod">
          <ac:chgData name="Eileen Wurst" userId="82bf9c5c08edbe40" providerId="LiveId" clId="{3E657FBE-C01F-4E39-A451-C7B35457EAA9}" dt="2023-03-16T15:38:00.004" v="5148" actId="478"/>
          <ac:picMkLst>
            <pc:docMk/>
            <pc:sldMk cId="0" sldId="256"/>
            <ac:picMk id="16" creationId="{1E8CF37C-F260-71FB-50A9-F8E825240671}"/>
          </ac:picMkLst>
        </pc:picChg>
        <pc:picChg chg="del">
          <ac:chgData name="Eileen Wurst" userId="82bf9c5c08edbe40" providerId="LiveId" clId="{3E657FBE-C01F-4E39-A451-C7B35457EAA9}" dt="2023-02-15T16:22:57.991" v="76" actId="478"/>
          <ac:picMkLst>
            <pc:docMk/>
            <pc:sldMk cId="0" sldId="256"/>
            <ac:picMk id="18" creationId="{4D2C9FFF-CB60-1E43-9438-C898D36CF95D}"/>
          </ac:picMkLst>
        </pc:picChg>
      </pc:sldChg>
      <pc:sldChg chg="modSp mod modTransition modAnim">
        <pc:chgData name="Eileen Wurst" userId="82bf9c5c08edbe40" providerId="LiveId" clId="{3E657FBE-C01F-4E39-A451-C7B35457EAA9}" dt="2023-03-16T15:35:14.590" v="5108"/>
        <pc:sldMkLst>
          <pc:docMk/>
          <pc:sldMk cId="0" sldId="268"/>
        </pc:sldMkLst>
        <pc:spChg chg="mod">
          <ac:chgData name="Eileen Wurst" userId="82bf9c5c08edbe40" providerId="LiveId" clId="{3E657FBE-C01F-4E39-A451-C7B35457EAA9}" dt="2023-03-15T15:26:50.199" v="1089" actId="2"/>
          <ac:spMkLst>
            <pc:docMk/>
            <pc:sldMk cId="0" sldId="268"/>
            <ac:spMk id="2" creationId="{00000000-0000-0000-0000-000000000000}"/>
          </ac:spMkLst>
        </pc:spChg>
        <pc:spChg chg="mod">
          <ac:chgData name="Eileen Wurst" userId="82bf9c5c08edbe40" providerId="LiveId" clId="{3E657FBE-C01F-4E39-A451-C7B35457EAA9}" dt="2023-03-16T02:53:54.159" v="4532" actId="20577"/>
          <ac:spMkLst>
            <pc:docMk/>
            <pc:sldMk cId="0" sldId="268"/>
            <ac:spMk id="3" creationId="{00000000-0000-0000-0000-000000000000}"/>
          </ac:spMkLst>
        </pc:spChg>
      </pc:sldChg>
      <pc:sldChg chg="modAnim">
        <pc:chgData name="Eileen Wurst" userId="82bf9c5c08edbe40" providerId="LiveId" clId="{3E657FBE-C01F-4E39-A451-C7B35457EAA9}" dt="2023-03-16T03:16:51.161" v="4947"/>
        <pc:sldMkLst>
          <pc:docMk/>
          <pc:sldMk cId="0" sldId="270"/>
        </pc:sldMkLst>
      </pc:sldChg>
      <pc:sldChg chg="modSp mod ord modTransition modAnim">
        <pc:chgData name="Eileen Wurst" userId="82bf9c5c08edbe40" providerId="LiveId" clId="{3E657FBE-C01F-4E39-A451-C7B35457EAA9}" dt="2023-03-16T15:23:17.453" v="4977" actId="20577"/>
        <pc:sldMkLst>
          <pc:docMk/>
          <pc:sldMk cId="139711098" sldId="276"/>
        </pc:sldMkLst>
        <pc:spChg chg="mod">
          <ac:chgData name="Eileen Wurst" userId="82bf9c5c08edbe40" providerId="LiveId" clId="{3E657FBE-C01F-4E39-A451-C7B35457EAA9}" dt="2023-03-16T15:23:17.453" v="4977" actId="20577"/>
          <ac:spMkLst>
            <pc:docMk/>
            <pc:sldMk cId="139711098" sldId="276"/>
            <ac:spMk id="2" creationId="{00000000-0000-0000-0000-000000000000}"/>
          </ac:spMkLst>
        </pc:spChg>
      </pc:sldChg>
      <pc:sldChg chg="addSp delSp modSp mod ord setBg modAnim setClrOvrMap">
        <pc:chgData name="Eileen Wurst" userId="82bf9c5c08edbe40" providerId="LiveId" clId="{3E657FBE-C01F-4E39-A451-C7B35457EAA9}" dt="2023-04-09T22:40:59.398" v="5540"/>
        <pc:sldMkLst>
          <pc:docMk/>
          <pc:sldMk cId="4061695006" sldId="278"/>
        </pc:sldMkLst>
        <pc:spChg chg="mod ord">
          <ac:chgData name="Eileen Wurst" userId="82bf9c5c08edbe40" providerId="LiveId" clId="{3E657FBE-C01F-4E39-A451-C7B35457EAA9}" dt="2023-04-09T22:39:02.308" v="5528" actId="20577"/>
          <ac:spMkLst>
            <pc:docMk/>
            <pc:sldMk cId="4061695006" sldId="278"/>
            <ac:spMk id="2" creationId="{00000000-0000-0000-0000-000000000000}"/>
          </ac:spMkLst>
        </pc:spChg>
        <pc:spChg chg="mod">
          <ac:chgData name="Eileen Wurst" userId="82bf9c5c08edbe40" providerId="LiveId" clId="{3E657FBE-C01F-4E39-A451-C7B35457EAA9}" dt="2023-03-23T04:11:23.121" v="5289" actId="1076"/>
          <ac:spMkLst>
            <pc:docMk/>
            <pc:sldMk cId="4061695006" sldId="278"/>
            <ac:spMk id="3" creationId="{00000000-0000-0000-0000-000000000000}"/>
          </ac:spMkLst>
        </pc:spChg>
        <pc:spChg chg="add del">
          <ac:chgData name="Eileen Wurst" userId="82bf9c5c08edbe40" providerId="LiveId" clId="{3E657FBE-C01F-4E39-A451-C7B35457EAA9}" dt="2023-03-16T00:34:34.225" v="3501" actId="26606"/>
          <ac:spMkLst>
            <pc:docMk/>
            <pc:sldMk cId="4061695006" sldId="278"/>
            <ac:spMk id="3079" creationId="{89EA2611-DCBA-4E97-A2B2-9A466E76BDA4}"/>
          </ac:spMkLst>
        </pc:spChg>
        <pc:spChg chg="add del">
          <ac:chgData name="Eileen Wurst" userId="82bf9c5c08edbe40" providerId="LiveId" clId="{3E657FBE-C01F-4E39-A451-C7B35457EAA9}" dt="2023-03-16T00:34:34.225" v="3501" actId="26606"/>
          <ac:spMkLst>
            <pc:docMk/>
            <pc:sldMk cId="4061695006" sldId="278"/>
            <ac:spMk id="3081" creationId="{BBC615D1-6E12-40EF-915B-316CFDB550D5}"/>
          </ac:spMkLst>
        </pc:spChg>
        <pc:spChg chg="add del">
          <ac:chgData name="Eileen Wurst" userId="82bf9c5c08edbe40" providerId="LiveId" clId="{3E657FBE-C01F-4E39-A451-C7B35457EAA9}" dt="2023-03-16T00:34:34.225" v="3501" actId="26606"/>
          <ac:spMkLst>
            <pc:docMk/>
            <pc:sldMk cId="4061695006" sldId="278"/>
            <ac:spMk id="3083" creationId="{B9797D36-DE1E-47CD-881A-6C1F5828261B}"/>
          </ac:spMkLst>
        </pc:spChg>
        <pc:spChg chg="add del">
          <ac:chgData name="Eileen Wurst" userId="82bf9c5c08edbe40" providerId="LiveId" clId="{3E657FBE-C01F-4E39-A451-C7B35457EAA9}" dt="2023-03-16T00:34:34.225" v="3501" actId="26606"/>
          <ac:spMkLst>
            <pc:docMk/>
            <pc:sldMk cId="4061695006" sldId="278"/>
            <ac:spMk id="3085" creationId="{4A2FAF1F-F462-46AF-A9E6-CC93C4E2C359}"/>
          </ac:spMkLst>
        </pc:spChg>
        <pc:spChg chg="add del">
          <ac:chgData name="Eileen Wurst" userId="82bf9c5c08edbe40" providerId="LiveId" clId="{3E657FBE-C01F-4E39-A451-C7B35457EAA9}" dt="2023-03-16T00:34:34.225" v="3501" actId="26606"/>
          <ac:spMkLst>
            <pc:docMk/>
            <pc:sldMk cId="4061695006" sldId="278"/>
            <ac:spMk id="3087" creationId="{7146BED8-BAE9-42C5-A3DD-7B946445DB8C}"/>
          </ac:spMkLst>
        </pc:spChg>
        <pc:spChg chg="add del">
          <ac:chgData name="Eileen Wurst" userId="82bf9c5c08edbe40" providerId="LiveId" clId="{3E657FBE-C01F-4E39-A451-C7B35457EAA9}" dt="2023-03-16T00:34:34.225" v="3501" actId="26606"/>
          <ac:spMkLst>
            <pc:docMk/>
            <pc:sldMk cId="4061695006" sldId="278"/>
            <ac:spMk id="3089" creationId="{15765FE8-B62F-41E4-A73C-74C91A8FD945}"/>
          </ac:spMkLst>
        </pc:spChg>
        <pc:spChg chg="add del">
          <ac:chgData name="Eileen Wurst" userId="82bf9c5c08edbe40" providerId="LiveId" clId="{3E657FBE-C01F-4E39-A451-C7B35457EAA9}" dt="2023-03-16T00:34:37.084" v="3503" actId="26606"/>
          <ac:spMkLst>
            <pc:docMk/>
            <pc:sldMk cId="4061695006" sldId="278"/>
            <ac:spMk id="3091" creationId="{56981798-4550-46DA-9172-4846E2FB66EC}"/>
          </ac:spMkLst>
        </pc:spChg>
        <pc:spChg chg="add del">
          <ac:chgData name="Eileen Wurst" userId="82bf9c5c08edbe40" providerId="LiveId" clId="{3E657FBE-C01F-4E39-A451-C7B35457EAA9}" dt="2023-03-16T00:34:37.084" v="3503" actId="26606"/>
          <ac:spMkLst>
            <pc:docMk/>
            <pc:sldMk cId="4061695006" sldId="278"/>
            <ac:spMk id="3092" creationId="{D82EB7D3-3AD8-4ED1-9E1A-2906E14635E3}"/>
          </ac:spMkLst>
        </pc:spChg>
        <pc:spChg chg="add del">
          <ac:chgData name="Eileen Wurst" userId="82bf9c5c08edbe40" providerId="LiveId" clId="{3E657FBE-C01F-4E39-A451-C7B35457EAA9}" dt="2023-03-16T00:34:37.084" v="3503" actId="26606"/>
          <ac:spMkLst>
            <pc:docMk/>
            <pc:sldMk cId="4061695006" sldId="278"/>
            <ac:spMk id="3093" creationId="{2D529E20-662F-4915-ACD7-970C026FDB7F}"/>
          </ac:spMkLst>
        </pc:spChg>
        <pc:spChg chg="add">
          <ac:chgData name="Eileen Wurst" userId="82bf9c5c08edbe40" providerId="LiveId" clId="{3E657FBE-C01F-4E39-A451-C7B35457EAA9}" dt="2023-03-16T00:34:37.113" v="3504" actId="26606"/>
          <ac:spMkLst>
            <pc:docMk/>
            <pc:sldMk cId="4061695006" sldId="278"/>
            <ac:spMk id="3095" creationId="{89EA2611-DCBA-4E97-A2B2-9A466E76BDA4}"/>
          </ac:spMkLst>
        </pc:spChg>
        <pc:spChg chg="add">
          <ac:chgData name="Eileen Wurst" userId="82bf9c5c08edbe40" providerId="LiveId" clId="{3E657FBE-C01F-4E39-A451-C7B35457EAA9}" dt="2023-03-16T00:34:37.113" v="3504" actId="26606"/>
          <ac:spMkLst>
            <pc:docMk/>
            <pc:sldMk cId="4061695006" sldId="278"/>
            <ac:spMk id="3096" creationId="{BBC615D1-6E12-40EF-915B-316CFDB550D5}"/>
          </ac:spMkLst>
        </pc:spChg>
        <pc:spChg chg="add">
          <ac:chgData name="Eileen Wurst" userId="82bf9c5c08edbe40" providerId="LiveId" clId="{3E657FBE-C01F-4E39-A451-C7B35457EAA9}" dt="2023-03-16T00:34:37.113" v="3504" actId="26606"/>
          <ac:spMkLst>
            <pc:docMk/>
            <pc:sldMk cId="4061695006" sldId="278"/>
            <ac:spMk id="3097" creationId="{B9797D36-DE1E-47CD-881A-6C1F5828261B}"/>
          </ac:spMkLst>
        </pc:spChg>
        <pc:spChg chg="add">
          <ac:chgData name="Eileen Wurst" userId="82bf9c5c08edbe40" providerId="LiveId" clId="{3E657FBE-C01F-4E39-A451-C7B35457EAA9}" dt="2023-03-16T00:34:37.113" v="3504" actId="26606"/>
          <ac:spMkLst>
            <pc:docMk/>
            <pc:sldMk cId="4061695006" sldId="278"/>
            <ac:spMk id="3098" creationId="{4A2FAF1F-F462-46AF-A9E6-CC93C4E2C359}"/>
          </ac:spMkLst>
        </pc:spChg>
        <pc:spChg chg="add">
          <ac:chgData name="Eileen Wurst" userId="82bf9c5c08edbe40" providerId="LiveId" clId="{3E657FBE-C01F-4E39-A451-C7B35457EAA9}" dt="2023-03-16T00:34:37.113" v="3504" actId="26606"/>
          <ac:spMkLst>
            <pc:docMk/>
            <pc:sldMk cId="4061695006" sldId="278"/>
            <ac:spMk id="3099" creationId="{7146BED8-BAE9-42C5-A3DD-7B946445DB8C}"/>
          </ac:spMkLst>
        </pc:spChg>
        <pc:spChg chg="add">
          <ac:chgData name="Eileen Wurst" userId="82bf9c5c08edbe40" providerId="LiveId" clId="{3E657FBE-C01F-4E39-A451-C7B35457EAA9}" dt="2023-03-16T00:34:37.113" v="3504" actId="26606"/>
          <ac:spMkLst>
            <pc:docMk/>
            <pc:sldMk cId="4061695006" sldId="278"/>
            <ac:spMk id="3100" creationId="{15765FE8-B62F-41E4-A73C-74C91A8FD945}"/>
          </ac:spMkLst>
        </pc:spChg>
        <pc:picChg chg="del mod">
          <ac:chgData name="Eileen Wurst" userId="82bf9c5c08edbe40" providerId="LiveId" clId="{3E657FBE-C01F-4E39-A451-C7B35457EAA9}" dt="2023-03-23T04:10:16.598" v="5281" actId="478"/>
          <ac:picMkLst>
            <pc:docMk/>
            <pc:sldMk cId="4061695006" sldId="278"/>
            <ac:picMk id="3074" creationId="{55F44581-9903-92A2-21DA-FBA207EC1615}"/>
          </ac:picMkLst>
        </pc:picChg>
      </pc:sldChg>
      <pc:sldChg chg="modSp mod">
        <pc:chgData name="Eileen Wurst" userId="82bf9c5c08edbe40" providerId="LiveId" clId="{3E657FBE-C01F-4E39-A451-C7B35457EAA9}" dt="2023-03-23T04:41:12.615" v="5503" actId="2"/>
        <pc:sldMkLst>
          <pc:docMk/>
          <pc:sldMk cId="445775751" sldId="279"/>
        </pc:sldMkLst>
        <pc:spChg chg="mod">
          <ac:chgData name="Eileen Wurst" userId="82bf9c5c08edbe40" providerId="LiveId" clId="{3E657FBE-C01F-4E39-A451-C7B35457EAA9}" dt="2023-03-23T04:19:37.171" v="5405" actId="1076"/>
          <ac:spMkLst>
            <pc:docMk/>
            <pc:sldMk cId="445775751" sldId="279"/>
            <ac:spMk id="2" creationId="{F17177F3-3D63-04A0-DDE5-6D865A353ED3}"/>
          </ac:spMkLst>
        </pc:spChg>
        <pc:spChg chg="mod">
          <ac:chgData name="Eileen Wurst" userId="82bf9c5c08edbe40" providerId="LiveId" clId="{3E657FBE-C01F-4E39-A451-C7B35457EAA9}" dt="2023-03-23T04:41:12.615" v="5503" actId="2"/>
          <ac:spMkLst>
            <pc:docMk/>
            <pc:sldMk cId="445775751" sldId="279"/>
            <ac:spMk id="4" creationId="{B8005263-9D2B-B19F-A7B7-49A32922527D}"/>
          </ac:spMkLst>
        </pc:spChg>
      </pc:sldChg>
      <pc:sldChg chg="modSp mod modAnim">
        <pc:chgData name="Eileen Wurst" userId="82bf9c5c08edbe40" providerId="LiveId" clId="{3E657FBE-C01F-4E39-A451-C7B35457EAA9}" dt="2023-03-16T03:09:04.861" v="4652"/>
        <pc:sldMkLst>
          <pc:docMk/>
          <pc:sldMk cId="1215140404" sldId="280"/>
        </pc:sldMkLst>
        <pc:spChg chg="mod">
          <ac:chgData name="Eileen Wurst" userId="82bf9c5c08edbe40" providerId="LiveId" clId="{3E657FBE-C01F-4E39-A451-C7B35457EAA9}" dt="2023-03-16T01:15:24.950" v="4027" actId="1076"/>
          <ac:spMkLst>
            <pc:docMk/>
            <pc:sldMk cId="1215140404" sldId="280"/>
            <ac:spMk id="2" creationId="{00000000-0000-0000-0000-000000000000}"/>
          </ac:spMkLst>
        </pc:spChg>
        <pc:spChg chg="mod">
          <ac:chgData name="Eileen Wurst" userId="82bf9c5c08edbe40" providerId="LiveId" clId="{3E657FBE-C01F-4E39-A451-C7B35457EAA9}" dt="2023-03-16T02:57:53.765" v="4592" actId="20577"/>
          <ac:spMkLst>
            <pc:docMk/>
            <pc:sldMk cId="1215140404" sldId="280"/>
            <ac:spMk id="3" creationId="{00000000-0000-0000-0000-000000000000}"/>
          </ac:spMkLst>
        </pc:spChg>
      </pc:sldChg>
      <pc:sldChg chg="modSp mod modAnim">
        <pc:chgData name="Eileen Wurst" userId="82bf9c5c08edbe40" providerId="LiveId" clId="{3E657FBE-C01F-4E39-A451-C7B35457EAA9}" dt="2023-04-09T22:42:31.402" v="5546"/>
        <pc:sldMkLst>
          <pc:docMk/>
          <pc:sldMk cId="2645182682" sldId="281"/>
        </pc:sldMkLst>
        <pc:spChg chg="mod">
          <ac:chgData name="Eileen Wurst" userId="82bf9c5c08edbe40" providerId="LiveId" clId="{3E657FBE-C01F-4E39-A451-C7B35457EAA9}" dt="2023-03-23T04:40:47.183" v="5484" actId="1076"/>
          <ac:spMkLst>
            <pc:docMk/>
            <pc:sldMk cId="2645182682" sldId="281"/>
            <ac:spMk id="2" creationId="{00000000-0000-0000-0000-000000000000}"/>
          </ac:spMkLst>
        </pc:spChg>
        <pc:spChg chg="mod">
          <ac:chgData name="Eileen Wurst" userId="82bf9c5c08edbe40" providerId="LiveId" clId="{3E657FBE-C01F-4E39-A451-C7B35457EAA9}" dt="2023-03-23T04:48:53.778" v="5516" actId="255"/>
          <ac:spMkLst>
            <pc:docMk/>
            <pc:sldMk cId="2645182682" sldId="281"/>
            <ac:spMk id="3" creationId="{00000000-0000-0000-0000-000000000000}"/>
          </ac:spMkLst>
        </pc:spChg>
        <pc:picChg chg="mod">
          <ac:chgData name="Eileen Wurst" userId="82bf9c5c08edbe40" providerId="LiveId" clId="{3E657FBE-C01F-4E39-A451-C7B35457EAA9}" dt="2023-03-23T04:40:42.232" v="5483" actId="1076"/>
          <ac:picMkLst>
            <pc:docMk/>
            <pc:sldMk cId="2645182682" sldId="281"/>
            <ac:picMk id="5" creationId="{6C0FFD6D-36B5-3C4E-B080-821D9757176C}"/>
          </ac:picMkLst>
        </pc:picChg>
      </pc:sldChg>
      <pc:sldChg chg="modSp add mod modAnim">
        <pc:chgData name="Eileen Wurst" userId="82bf9c5c08edbe40" providerId="LiveId" clId="{3E657FBE-C01F-4E39-A451-C7B35457EAA9}" dt="2023-03-16T01:03:42.281" v="3607" actId="20577"/>
        <pc:sldMkLst>
          <pc:docMk/>
          <pc:sldMk cId="541223747" sldId="282"/>
        </pc:sldMkLst>
        <pc:spChg chg="mod">
          <ac:chgData name="Eileen Wurst" userId="82bf9c5c08edbe40" providerId="LiveId" clId="{3E657FBE-C01F-4E39-A451-C7B35457EAA9}" dt="2023-03-16T01:03:42.281" v="3607" actId="20577"/>
          <ac:spMkLst>
            <pc:docMk/>
            <pc:sldMk cId="541223747" sldId="282"/>
            <ac:spMk id="2" creationId="{00000000-0000-0000-0000-000000000000}"/>
          </ac:spMkLst>
        </pc:spChg>
        <pc:spChg chg="mod">
          <ac:chgData name="Eileen Wurst" userId="82bf9c5c08edbe40" providerId="LiveId" clId="{3E657FBE-C01F-4E39-A451-C7B35457EAA9}" dt="2023-03-14T18:53:26.858" v="629" actId="20577"/>
          <ac:spMkLst>
            <pc:docMk/>
            <pc:sldMk cId="541223747" sldId="282"/>
            <ac:spMk id="3" creationId="{00000000-0000-0000-0000-000000000000}"/>
          </ac:spMkLst>
        </pc:spChg>
        <pc:picChg chg="mod">
          <ac:chgData name="Eileen Wurst" userId="82bf9c5c08edbe40" providerId="LiveId" clId="{3E657FBE-C01F-4E39-A451-C7B35457EAA9}" dt="2023-03-16T00:38:37.729" v="3516" actId="14826"/>
          <ac:picMkLst>
            <pc:docMk/>
            <pc:sldMk cId="541223747" sldId="282"/>
            <ac:picMk id="3074" creationId="{55F44581-9903-92A2-21DA-FBA207EC1615}"/>
          </ac:picMkLst>
        </pc:picChg>
      </pc:sldChg>
      <pc:sldChg chg="addSp delSp modSp add mod setBg modAnim">
        <pc:chgData name="Eileen Wurst" userId="82bf9c5c08edbe40" providerId="LiveId" clId="{3E657FBE-C01F-4E39-A451-C7B35457EAA9}" dt="2023-03-16T15:34:01.882" v="5102" actId="20577"/>
        <pc:sldMkLst>
          <pc:docMk/>
          <pc:sldMk cId="2410120041" sldId="283"/>
        </pc:sldMkLst>
        <pc:spChg chg="mod ord">
          <ac:chgData name="Eileen Wurst" userId="82bf9c5c08edbe40" providerId="LiveId" clId="{3E657FBE-C01F-4E39-A451-C7B35457EAA9}" dt="2023-03-16T03:15:30.331" v="4941" actId="26606"/>
          <ac:spMkLst>
            <pc:docMk/>
            <pc:sldMk cId="2410120041" sldId="283"/>
            <ac:spMk id="2" creationId="{00000000-0000-0000-0000-000000000000}"/>
          </ac:spMkLst>
        </pc:spChg>
        <pc:spChg chg="mod">
          <ac:chgData name="Eileen Wurst" userId="82bf9c5c08edbe40" providerId="LiveId" clId="{3E657FBE-C01F-4E39-A451-C7B35457EAA9}" dt="2023-03-16T15:34:01.882" v="5102" actId="20577"/>
          <ac:spMkLst>
            <pc:docMk/>
            <pc:sldMk cId="2410120041" sldId="283"/>
            <ac:spMk id="3" creationId="{00000000-0000-0000-0000-000000000000}"/>
          </ac:spMkLst>
        </pc:spChg>
        <pc:spChg chg="add del">
          <ac:chgData name="Eileen Wurst" userId="82bf9c5c08edbe40" providerId="LiveId" clId="{3E657FBE-C01F-4E39-A451-C7B35457EAA9}" dt="2023-03-16T03:15:30.331" v="4941" actId="26606"/>
          <ac:spMkLst>
            <pc:docMk/>
            <pc:sldMk cId="2410120041" sldId="283"/>
            <ac:spMk id="23" creationId="{89EA2611-DCBA-4E97-A2B2-9A466E76BDA4}"/>
          </ac:spMkLst>
        </pc:spChg>
        <pc:spChg chg="add del">
          <ac:chgData name="Eileen Wurst" userId="82bf9c5c08edbe40" providerId="LiveId" clId="{3E657FBE-C01F-4E39-A451-C7B35457EAA9}" dt="2023-03-16T03:15:30.331" v="4941" actId="26606"/>
          <ac:spMkLst>
            <pc:docMk/>
            <pc:sldMk cId="2410120041" sldId="283"/>
            <ac:spMk id="25" creationId="{FD2669AB-35DB-41EC-BE9C-DA80B60A3280}"/>
          </ac:spMkLst>
        </pc:spChg>
        <pc:spChg chg="add del">
          <ac:chgData name="Eileen Wurst" userId="82bf9c5c08edbe40" providerId="LiveId" clId="{3E657FBE-C01F-4E39-A451-C7B35457EAA9}" dt="2023-03-16T03:15:30.331" v="4941" actId="26606"/>
          <ac:spMkLst>
            <pc:docMk/>
            <pc:sldMk cId="2410120041" sldId="283"/>
            <ac:spMk id="27" creationId="{BBC615D1-6E12-40EF-915B-316CFDB550D5}"/>
          </ac:spMkLst>
        </pc:spChg>
        <pc:spChg chg="add del">
          <ac:chgData name="Eileen Wurst" userId="82bf9c5c08edbe40" providerId="LiveId" clId="{3E657FBE-C01F-4E39-A451-C7B35457EAA9}" dt="2023-03-16T03:15:30.331" v="4941" actId="26606"/>
          <ac:spMkLst>
            <pc:docMk/>
            <pc:sldMk cId="2410120041" sldId="283"/>
            <ac:spMk id="29" creationId="{B9797D36-DE1E-47CD-881A-6C1F5828261B}"/>
          </ac:spMkLst>
        </pc:spChg>
        <pc:spChg chg="add del">
          <ac:chgData name="Eileen Wurst" userId="82bf9c5c08edbe40" providerId="LiveId" clId="{3E657FBE-C01F-4E39-A451-C7B35457EAA9}" dt="2023-03-16T03:15:30.331" v="4941" actId="26606"/>
          <ac:spMkLst>
            <pc:docMk/>
            <pc:sldMk cId="2410120041" sldId="283"/>
            <ac:spMk id="31" creationId="{4A2FAF1F-F462-46AF-A9E6-CC93C4E2C359}"/>
          </ac:spMkLst>
        </pc:spChg>
        <pc:spChg chg="add del">
          <ac:chgData name="Eileen Wurst" userId="82bf9c5c08edbe40" providerId="LiveId" clId="{3E657FBE-C01F-4E39-A451-C7B35457EAA9}" dt="2023-03-16T03:15:30.331" v="4941" actId="26606"/>
          <ac:spMkLst>
            <pc:docMk/>
            <pc:sldMk cId="2410120041" sldId="283"/>
            <ac:spMk id="33" creationId="{7146BED8-BAE9-42C5-A3DD-7B946445DB8C}"/>
          </ac:spMkLst>
        </pc:spChg>
        <pc:spChg chg="add del">
          <ac:chgData name="Eileen Wurst" userId="82bf9c5c08edbe40" providerId="LiveId" clId="{3E657FBE-C01F-4E39-A451-C7B35457EAA9}" dt="2023-03-16T03:15:30.331" v="4941" actId="26606"/>
          <ac:spMkLst>
            <pc:docMk/>
            <pc:sldMk cId="2410120041" sldId="283"/>
            <ac:spMk id="35" creationId="{15765FE8-B62F-41E4-A73C-74C91A8FD945}"/>
          </ac:spMkLst>
        </pc:spChg>
        <pc:spChg chg="add del">
          <ac:chgData name="Eileen Wurst" userId="82bf9c5c08edbe40" providerId="LiveId" clId="{3E657FBE-C01F-4E39-A451-C7B35457EAA9}" dt="2023-03-16T03:15:30.331" v="4941" actId="26606"/>
          <ac:spMkLst>
            <pc:docMk/>
            <pc:sldMk cId="2410120041" sldId="283"/>
            <ac:spMk id="40" creationId="{052F6DBF-1805-4FD9-AFA3-C8642175FC96}"/>
          </ac:spMkLst>
        </pc:spChg>
        <pc:spChg chg="add del">
          <ac:chgData name="Eileen Wurst" userId="82bf9c5c08edbe40" providerId="LiveId" clId="{3E657FBE-C01F-4E39-A451-C7B35457EAA9}" dt="2023-03-16T03:15:30.331" v="4941" actId="26606"/>
          <ac:spMkLst>
            <pc:docMk/>
            <pc:sldMk cId="2410120041" sldId="283"/>
            <ac:spMk id="42" creationId="{CC79B2C4-EF9C-492F-BC64-5300A7A2F2DB}"/>
          </ac:spMkLst>
        </pc:spChg>
        <pc:spChg chg="add del">
          <ac:chgData name="Eileen Wurst" userId="82bf9c5c08edbe40" providerId="LiveId" clId="{3E657FBE-C01F-4E39-A451-C7B35457EAA9}" dt="2023-03-16T03:15:30.331" v="4941" actId="26606"/>
          <ac:spMkLst>
            <pc:docMk/>
            <pc:sldMk cId="2410120041" sldId="283"/>
            <ac:spMk id="44" creationId="{0599BEDA-CEC9-4E6C-B05D-1353D0F165D9}"/>
          </ac:spMkLst>
        </pc:spChg>
        <pc:picChg chg="mod">
          <ac:chgData name="Eileen Wurst" userId="82bf9c5c08edbe40" providerId="LiveId" clId="{3E657FBE-C01F-4E39-A451-C7B35457EAA9}" dt="2023-03-16T03:16:22.052" v="4946" actId="14826"/>
          <ac:picMkLst>
            <pc:docMk/>
            <pc:sldMk cId="2410120041" sldId="283"/>
            <ac:picMk id="5" creationId="{6C0FFD6D-36B5-3C4E-B080-821D9757176C}"/>
          </ac:picMkLst>
        </pc:picChg>
      </pc:sldChg>
      <pc:sldChg chg="modSp add mod ord modAnim">
        <pc:chgData name="Eileen Wurst" userId="82bf9c5c08edbe40" providerId="LiveId" clId="{3E657FBE-C01F-4E39-A451-C7B35457EAA9}" dt="2023-03-16T20:12:30.399" v="5232"/>
        <pc:sldMkLst>
          <pc:docMk/>
          <pc:sldMk cId="3750810522" sldId="284"/>
        </pc:sldMkLst>
        <pc:spChg chg="mod">
          <ac:chgData name="Eileen Wurst" userId="82bf9c5c08edbe40" providerId="LiveId" clId="{3E657FBE-C01F-4E39-A451-C7B35457EAA9}" dt="2023-03-16T01:10:23.774" v="3836" actId="20577"/>
          <ac:spMkLst>
            <pc:docMk/>
            <pc:sldMk cId="3750810522" sldId="284"/>
            <ac:spMk id="2" creationId="{00000000-0000-0000-0000-000000000000}"/>
          </ac:spMkLst>
        </pc:spChg>
        <pc:spChg chg="mod">
          <ac:chgData name="Eileen Wurst" userId="82bf9c5c08edbe40" providerId="LiveId" clId="{3E657FBE-C01F-4E39-A451-C7B35457EAA9}" dt="2023-03-16T01:16:06.228" v="4030" actId="255"/>
          <ac:spMkLst>
            <pc:docMk/>
            <pc:sldMk cId="3750810522" sldId="284"/>
            <ac:spMk id="3" creationId="{00000000-0000-0000-0000-000000000000}"/>
          </ac:spMkLst>
        </pc:spChg>
      </pc:sldChg>
      <pc:sldChg chg="new del">
        <pc:chgData name="Eileen Wurst" userId="82bf9c5c08edbe40" providerId="LiveId" clId="{3E657FBE-C01F-4E39-A451-C7B35457EAA9}" dt="2023-03-15T23:48:58.917" v="2137" actId="680"/>
        <pc:sldMkLst>
          <pc:docMk/>
          <pc:sldMk cId="3998779349" sldId="284"/>
        </pc:sldMkLst>
      </pc:sldChg>
      <pc:sldChg chg="modSp add mod modAnim">
        <pc:chgData name="Eileen Wurst" userId="82bf9c5c08edbe40" providerId="LiveId" clId="{3E657FBE-C01F-4E39-A451-C7B35457EAA9}" dt="2023-03-16T15:35:45.248" v="5146" actId="20577"/>
        <pc:sldMkLst>
          <pc:docMk/>
          <pc:sldMk cId="3811620245" sldId="285"/>
        </pc:sldMkLst>
        <pc:spChg chg="mod">
          <ac:chgData name="Eileen Wurst" userId="82bf9c5c08edbe40" providerId="LiveId" clId="{3E657FBE-C01F-4E39-A451-C7B35457EAA9}" dt="2023-03-16T15:35:45.248" v="5146" actId="20577"/>
          <ac:spMkLst>
            <pc:docMk/>
            <pc:sldMk cId="3811620245" sldId="285"/>
            <ac:spMk id="2" creationId="{00000000-0000-0000-0000-000000000000}"/>
          </ac:spMkLst>
        </pc:spChg>
      </pc:sldChg>
      <pc:sldChg chg="modSp add del mod modAnim">
        <pc:chgData name="Eileen Wurst" userId="82bf9c5c08edbe40" providerId="LiveId" clId="{3E657FBE-C01F-4E39-A451-C7B35457EAA9}" dt="2023-03-23T04:20:57.191" v="5452" actId="2696"/>
        <pc:sldMkLst>
          <pc:docMk/>
          <pc:sldMk cId="2532517254" sldId="286"/>
        </pc:sldMkLst>
        <pc:spChg chg="mod">
          <ac:chgData name="Eileen Wurst" userId="82bf9c5c08edbe40" providerId="LiveId" clId="{3E657FBE-C01F-4E39-A451-C7B35457EAA9}" dt="2023-03-23T04:08:57.725" v="5239" actId="21"/>
          <ac:spMkLst>
            <pc:docMk/>
            <pc:sldMk cId="2532517254" sldId="28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F6FAD-5821-4A92-9BE2-507DB4A13514}" type="datetimeFigureOut">
              <a:rPr lang="en-MY" smtClean="0"/>
              <a:pPr/>
              <a:t>21/4/2023</a:t>
            </a:fld>
            <a:endParaRPr lang="en-MY"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8300-310D-4292-9FFD-5F3FA0167408}" type="slidenum">
              <a:rPr lang="en-MY" smtClean="0"/>
              <a:pPr/>
              <a:t>‹#›</a:t>
            </a:fld>
            <a:endParaRPr lang="en-MY" dirty="0"/>
          </a:p>
        </p:txBody>
      </p:sp>
    </p:spTree>
    <p:extLst>
      <p:ext uri="{BB962C8B-B14F-4D97-AF65-F5344CB8AC3E}">
        <p14:creationId xmlns:p14="http://schemas.microsoft.com/office/powerpoint/2010/main" val="300257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dirty="0"/>
          </a:p>
        </p:txBody>
      </p:sp>
      <p:sp>
        <p:nvSpPr>
          <p:cNvPr id="4" name="Slide Number Placeholder 3"/>
          <p:cNvSpPr>
            <a:spLocks noGrp="1"/>
          </p:cNvSpPr>
          <p:nvPr>
            <p:ph type="sldNum" sz="quarter" idx="10"/>
          </p:nvPr>
        </p:nvSpPr>
        <p:spPr/>
        <p:txBody>
          <a:bodyPr/>
          <a:lstStyle/>
          <a:p>
            <a:fld id="{824A8300-310D-4292-9FFD-5F3FA0167408}" type="slidenum">
              <a:rPr lang="en-MY" smtClean="0"/>
              <a:pPr/>
              <a:t>1</a:t>
            </a:fld>
            <a:endParaRPr lang="en-MY"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MY"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107991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275611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5380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343813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224011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8" name="Footer Placeholder 7"/>
          <p:cNvSpPr>
            <a:spLocks noGrp="1"/>
          </p:cNvSpPr>
          <p:nvPr>
            <p:ph type="ftr" sz="quarter" idx="11"/>
          </p:nvPr>
        </p:nvSpPr>
        <p:spPr/>
        <p:txBody>
          <a:bodyPr/>
          <a:lstStyle/>
          <a:p>
            <a:endParaRPr lang="en-MY"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42904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8" name="Footer Placeholder 7"/>
          <p:cNvSpPr>
            <a:spLocks noGrp="1"/>
          </p:cNvSpPr>
          <p:nvPr>
            <p:ph type="ftr" sz="quarter" idx="11"/>
          </p:nvPr>
        </p:nvSpPr>
        <p:spPr/>
        <p:txBody>
          <a:bodyPr/>
          <a:lstStyle/>
          <a:p>
            <a:endParaRPr lang="en-MY"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363402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a:xfrm>
            <a:off x="516133" y="6387910"/>
            <a:ext cx="3859795" cy="228660"/>
          </a:xfrm>
        </p:spPr>
        <p:txBody>
          <a:bodyPr/>
          <a:lstStyle/>
          <a:p>
            <a:endParaRPr lang="en-MY"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163447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a:xfrm>
            <a:off x="538546" y="6365498"/>
            <a:ext cx="3859795" cy="228660"/>
          </a:xfrm>
        </p:spPr>
        <p:txBody>
          <a:bodyPr/>
          <a:lstStyle/>
          <a:p>
            <a:endParaRPr lang="en-MY"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362400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123143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366967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295838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8" name="Footer Placeholder 7"/>
          <p:cNvSpPr>
            <a:spLocks noGrp="1"/>
          </p:cNvSpPr>
          <p:nvPr>
            <p:ph type="ftr" sz="quarter" idx="11"/>
          </p:nvPr>
        </p:nvSpPr>
        <p:spPr/>
        <p:txBody>
          <a:bodyPr/>
          <a:lstStyle/>
          <a:p>
            <a:endParaRPr lang="en-MY"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125675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4" name="Footer Placeholder 3"/>
          <p:cNvSpPr>
            <a:spLocks noGrp="1"/>
          </p:cNvSpPr>
          <p:nvPr>
            <p:ph type="ftr" sz="quarter" idx="11"/>
          </p:nvPr>
        </p:nvSpPr>
        <p:spPr/>
        <p:txBody>
          <a:bodyPr/>
          <a:lstStyle/>
          <a:p>
            <a:endParaRPr lang="en-MY"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380833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3" name="Footer Placeholder 2"/>
          <p:cNvSpPr>
            <a:spLocks noGrp="1"/>
          </p:cNvSpPr>
          <p:nvPr>
            <p:ph type="ftr" sz="quarter" idx="11"/>
          </p:nvPr>
        </p:nvSpPr>
        <p:spPr/>
        <p:txBody>
          <a:bodyPr/>
          <a:lstStyle/>
          <a:p>
            <a:endParaRPr lang="en-MY"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56942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179718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797C9F-477C-4911-AA5D-06F124C8F6DC}" type="datetimeFigureOut">
              <a:rPr lang="en-MY" smtClean="0"/>
              <a:pPr/>
              <a:t>21/4/2023</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342295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7797C9F-477C-4911-AA5D-06F124C8F6DC}" type="datetimeFigureOut">
              <a:rPr lang="en-MY" smtClean="0"/>
              <a:pPr/>
              <a:t>21/4/2023</a:t>
            </a:fld>
            <a:endParaRPr lang="en-MY"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MY"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C13C74D-FA46-4982-B69D-59BE687D9547}" type="slidenum">
              <a:rPr lang="en-MY" smtClean="0"/>
              <a:pPr/>
              <a:t>‹#›</a:t>
            </a:fld>
            <a:endParaRPr lang="en-MY" dirty="0"/>
          </a:p>
        </p:txBody>
      </p:sp>
    </p:spTree>
    <p:extLst>
      <p:ext uri="{BB962C8B-B14F-4D97-AF65-F5344CB8AC3E}">
        <p14:creationId xmlns:p14="http://schemas.microsoft.com/office/powerpoint/2010/main" val="29092030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068960"/>
            <a:ext cx="8496944" cy="4077071"/>
          </a:xfrm>
        </p:spPr>
        <p:txBody>
          <a:bodyPr>
            <a:normAutofit fontScale="90000"/>
          </a:bodyPr>
          <a:lstStyle/>
          <a:p>
            <a:pPr algn="ctr"/>
            <a:r>
              <a:rPr lang="en-US" sz="2800" dirty="0">
                <a:solidFill>
                  <a:schemeClr val="bg1"/>
                </a:solidFill>
                <a:latin typeface="Poppins" panose="00000500000000000000" pitchFamily="2" charset="0"/>
                <a:cs typeface="Poppins" panose="00000500000000000000" pitchFamily="2" charset="0"/>
              </a:rPr>
              <a:t/>
            </a:r>
            <a:br>
              <a:rPr lang="en-US" sz="2800" dirty="0">
                <a:solidFill>
                  <a:schemeClr val="bg1"/>
                </a:solidFill>
                <a:latin typeface="Poppins" panose="00000500000000000000" pitchFamily="2" charset="0"/>
                <a:cs typeface="Poppins" panose="00000500000000000000" pitchFamily="2" charset="0"/>
              </a:rPr>
            </a:br>
            <a:r>
              <a:rPr lang="en-US" sz="2800" dirty="0">
                <a:solidFill>
                  <a:schemeClr val="bg1"/>
                </a:solidFill>
                <a:latin typeface="Poppins" panose="00000500000000000000" pitchFamily="2" charset="0"/>
                <a:cs typeface="Poppins" panose="00000500000000000000" pitchFamily="2" charset="0"/>
              </a:rPr>
              <a:t/>
            </a:r>
            <a:br>
              <a:rPr lang="en-US" sz="2800" dirty="0">
                <a:solidFill>
                  <a:schemeClr val="bg1"/>
                </a:solidFill>
                <a:latin typeface="Poppins" panose="00000500000000000000" pitchFamily="2" charset="0"/>
                <a:cs typeface="Poppins" panose="00000500000000000000" pitchFamily="2" charset="0"/>
              </a:rPr>
            </a:br>
            <a:r>
              <a:rPr lang="en-US" sz="2800" dirty="0">
                <a:solidFill>
                  <a:schemeClr val="bg1"/>
                </a:solidFill>
                <a:latin typeface="Poppins" panose="00000500000000000000" pitchFamily="2" charset="0"/>
                <a:cs typeface="Poppins" panose="00000500000000000000" pitchFamily="2" charset="0"/>
              </a:rPr>
              <a:t/>
            </a:r>
            <a:br>
              <a:rPr lang="en-US" sz="2800" dirty="0">
                <a:solidFill>
                  <a:schemeClr val="bg1"/>
                </a:solidFill>
                <a:latin typeface="Poppins" panose="00000500000000000000" pitchFamily="2" charset="0"/>
                <a:cs typeface="Poppins" panose="00000500000000000000" pitchFamily="2" charset="0"/>
              </a:rPr>
            </a:br>
            <a:r>
              <a:rPr lang="en-US" sz="2800" dirty="0">
                <a:solidFill>
                  <a:schemeClr val="bg1"/>
                </a:solidFill>
                <a:latin typeface="Poppins" panose="00000500000000000000" pitchFamily="2" charset="0"/>
                <a:cs typeface="Poppins" panose="00000500000000000000" pitchFamily="2" charset="0"/>
              </a:rPr>
              <a:t/>
            </a:r>
            <a:br>
              <a:rPr lang="en-US" sz="2800" dirty="0">
                <a:solidFill>
                  <a:schemeClr val="bg1"/>
                </a:solidFill>
                <a:latin typeface="Poppins" panose="00000500000000000000" pitchFamily="2" charset="0"/>
                <a:cs typeface="Poppins" panose="00000500000000000000" pitchFamily="2" charset="0"/>
              </a:rPr>
            </a:br>
            <a:r>
              <a:rPr lang="en-US" sz="2800" dirty="0">
                <a:solidFill>
                  <a:schemeClr val="bg1"/>
                </a:solidFill>
                <a:latin typeface="Poppins" panose="00000500000000000000" pitchFamily="2" charset="0"/>
                <a:cs typeface="Poppins" panose="00000500000000000000" pitchFamily="2" charset="0"/>
              </a:rPr>
              <a:t/>
            </a:r>
            <a:br>
              <a:rPr lang="en-US" sz="2800" dirty="0">
                <a:solidFill>
                  <a:schemeClr val="bg1"/>
                </a:solidFill>
                <a:latin typeface="Poppins" panose="00000500000000000000" pitchFamily="2" charset="0"/>
                <a:cs typeface="Poppins" panose="00000500000000000000" pitchFamily="2" charset="0"/>
              </a:rPr>
            </a:br>
            <a:r>
              <a:rPr lang="en-US" sz="2800" dirty="0">
                <a:solidFill>
                  <a:schemeClr val="bg1"/>
                </a:solidFill>
                <a:latin typeface="Poppins" panose="00000500000000000000" pitchFamily="2" charset="0"/>
                <a:cs typeface="Poppins" panose="00000500000000000000" pitchFamily="2" charset="0"/>
              </a:rPr>
              <a:t/>
            </a:r>
            <a:br>
              <a:rPr lang="en-US" sz="2800" dirty="0">
                <a:solidFill>
                  <a:schemeClr val="bg1"/>
                </a:solidFill>
                <a:latin typeface="Poppins" panose="00000500000000000000" pitchFamily="2" charset="0"/>
                <a:cs typeface="Poppins" panose="00000500000000000000" pitchFamily="2" charset="0"/>
              </a:rPr>
            </a:br>
            <a:r>
              <a:rPr lang="en-US" sz="1300" dirty="0">
                <a:solidFill>
                  <a:schemeClr val="bg1"/>
                </a:solidFill>
                <a:latin typeface="Poppins" panose="00000500000000000000" pitchFamily="2" charset="0"/>
                <a:cs typeface="Poppins" panose="00000500000000000000" pitchFamily="2" charset="0"/>
              </a:rPr>
              <a:t>eTELEMED 2023 15th International Conference on eHealth, Telemedicine and Social Medicine</a:t>
            </a:r>
            <a:br>
              <a:rPr lang="en-US" sz="1300" dirty="0">
                <a:solidFill>
                  <a:schemeClr val="bg1"/>
                </a:solidFill>
                <a:latin typeface="Poppins" panose="00000500000000000000" pitchFamily="2" charset="0"/>
                <a:cs typeface="Poppins" panose="00000500000000000000" pitchFamily="2" charset="0"/>
              </a:rPr>
            </a:br>
            <a:r>
              <a:rPr lang="en-US" sz="1300" dirty="0">
                <a:latin typeface="Baskerville Old Face" panose="02020602080505020303" pitchFamily="18" charset="0"/>
                <a:cs typeface="Aharoni" pitchFamily="2" charset="-79"/>
              </a:rPr>
              <a:t/>
            </a:r>
            <a:br>
              <a:rPr lang="en-US" sz="1300" dirty="0">
                <a:latin typeface="Baskerville Old Face" panose="02020602080505020303" pitchFamily="18" charset="0"/>
                <a:cs typeface="Aharoni" pitchFamily="2" charset="-79"/>
              </a:rPr>
            </a:br>
            <a:r>
              <a:rPr lang="en-US" sz="3600" dirty="0">
                <a:latin typeface="Baskerville Old Face" panose="02020602080505020303" pitchFamily="18" charset="0"/>
                <a:cs typeface="Aharoni" pitchFamily="2" charset="-79"/>
              </a:rPr>
              <a:t/>
            </a:r>
            <a:br>
              <a:rPr lang="en-US" sz="3600" dirty="0">
                <a:latin typeface="Baskerville Old Face" panose="02020602080505020303" pitchFamily="18" charset="0"/>
                <a:cs typeface="Aharoni" pitchFamily="2" charset="-79"/>
              </a:rPr>
            </a:br>
            <a:r>
              <a:rPr lang="en-GB" sz="3200" b="1" dirty="0">
                <a:latin typeface="Poppins" panose="00000500000000000000" pitchFamily="2" charset="0"/>
                <a:cs typeface="Poppins" panose="00000500000000000000" pitchFamily="2" charset="0"/>
              </a:rPr>
              <a:t>A Qualitative Pilot Study on Therapeutic Embodiment in Telemental Health</a:t>
            </a:r>
            <a:r>
              <a:rPr lang="en-GB" sz="3200" b="1" i="1" dirty="0">
                <a:solidFill>
                  <a:srgbClr val="0283AD"/>
                </a:solidFill>
                <a:latin typeface="Poppins" panose="00000500000000000000" pitchFamily="2" charset="0"/>
                <a:cs typeface="Poppins" panose="00000500000000000000" pitchFamily="2" charset="0"/>
              </a:rPr>
              <a:t/>
            </a:r>
            <a:br>
              <a:rPr lang="en-GB" sz="3200" b="1" i="1" dirty="0">
                <a:solidFill>
                  <a:srgbClr val="0283AD"/>
                </a:solidFill>
                <a:latin typeface="Poppins" panose="00000500000000000000" pitchFamily="2" charset="0"/>
                <a:cs typeface="Poppins" panose="00000500000000000000" pitchFamily="2" charset="0"/>
              </a:rPr>
            </a:br>
            <a:r>
              <a:rPr lang="en-ZA" sz="2200" b="1" i="1" dirty="0">
                <a:solidFill>
                  <a:srgbClr val="0283AD"/>
                </a:solidFill>
                <a:latin typeface="Baskerville Old Face" panose="02020602080505020303" pitchFamily="18" charset="0"/>
                <a:cs typeface="Poppins" panose="00000500000000000000" pitchFamily="2" charset="0"/>
              </a:rPr>
              <a:t/>
            </a:r>
            <a:br>
              <a:rPr lang="en-ZA" sz="2200" b="1" i="1" dirty="0">
                <a:solidFill>
                  <a:srgbClr val="0283AD"/>
                </a:solidFill>
                <a:latin typeface="Baskerville Old Face" panose="02020602080505020303" pitchFamily="18" charset="0"/>
                <a:cs typeface="Poppins" panose="00000500000000000000" pitchFamily="2" charset="0"/>
              </a:rPr>
            </a:br>
            <a:r>
              <a:rPr lang="en-US" sz="2200" b="1" i="1" dirty="0">
                <a:solidFill>
                  <a:srgbClr val="0283AD"/>
                </a:solidFill>
                <a:latin typeface="Baskerville Old Face" panose="02020602080505020303" pitchFamily="18" charset="0"/>
                <a:cs typeface="Poppins" panose="00000500000000000000" pitchFamily="2" charset="0"/>
              </a:rPr>
              <a:t/>
            </a:r>
            <a:br>
              <a:rPr lang="en-US" sz="2200" b="1" i="1" dirty="0">
                <a:solidFill>
                  <a:srgbClr val="0283AD"/>
                </a:solidFill>
                <a:latin typeface="Baskerville Old Face" panose="02020602080505020303" pitchFamily="18" charset="0"/>
                <a:cs typeface="Poppins" panose="00000500000000000000" pitchFamily="2" charset="0"/>
              </a:rPr>
            </a:br>
            <a:r>
              <a:rPr lang="en-GB" sz="2400" i="1" dirty="0">
                <a:latin typeface="Poppins" panose="00000500000000000000" pitchFamily="2" charset="0"/>
                <a:cs typeface="Poppins" panose="00000500000000000000" pitchFamily="2" charset="0"/>
              </a:rPr>
              <a:t>Eileen D. Wurst, M.A., LMHC</a:t>
            </a:r>
            <a:br>
              <a:rPr lang="en-GB" sz="2400" i="1" dirty="0">
                <a:latin typeface="Poppins" panose="00000500000000000000" pitchFamily="2" charset="0"/>
                <a:cs typeface="Poppins" panose="00000500000000000000" pitchFamily="2" charset="0"/>
              </a:rPr>
            </a:br>
            <a:r>
              <a:rPr lang="en-US" sz="1300" i="1" dirty="0">
                <a:latin typeface="Poppins" panose="00000500000000000000" pitchFamily="2" charset="0"/>
                <a:cs typeface="Poppins" panose="00000500000000000000" pitchFamily="2" charset="0"/>
              </a:rPr>
              <a:t>Doctoral Program in </a:t>
            </a:r>
            <a:r>
              <a:rPr lang="en-US" sz="1300" b="0" i="0" dirty="0">
                <a:effectLst/>
                <a:latin typeface="Work Sans" pitchFamily="2" charset="0"/>
              </a:rPr>
              <a:t>Psychology, Concentration in Somatic Psychology </a:t>
            </a:r>
            <a:r>
              <a:rPr lang="en-GB" sz="1300" i="1" dirty="0">
                <a:latin typeface="Poppins" panose="00000500000000000000" pitchFamily="2" charset="0"/>
                <a:cs typeface="Poppins" panose="00000500000000000000" pitchFamily="2" charset="0"/>
              </a:rPr>
              <a:t/>
            </a:r>
            <a:br>
              <a:rPr lang="en-GB" sz="1300" i="1" dirty="0">
                <a:latin typeface="Poppins" panose="00000500000000000000" pitchFamily="2" charset="0"/>
                <a:cs typeface="Poppins" panose="00000500000000000000" pitchFamily="2" charset="0"/>
              </a:rPr>
            </a:br>
            <a:r>
              <a:rPr lang="en-GB" sz="1300" i="1" dirty="0">
                <a:latin typeface="Poppins" panose="00000500000000000000" pitchFamily="2" charset="0"/>
                <a:cs typeface="Poppins" panose="00000500000000000000" pitchFamily="2" charset="0"/>
              </a:rPr>
              <a:t>California Institute of Integral Studies</a:t>
            </a:r>
            <a:br>
              <a:rPr lang="en-GB" sz="1300" i="1" dirty="0">
                <a:latin typeface="Poppins" panose="00000500000000000000" pitchFamily="2" charset="0"/>
                <a:cs typeface="Poppins" panose="00000500000000000000" pitchFamily="2" charset="0"/>
              </a:rPr>
            </a:br>
            <a:r>
              <a:rPr lang="en-US" sz="1300" b="0" i="0" dirty="0">
                <a:effectLst/>
                <a:latin typeface="Poppins" panose="00000500000000000000" pitchFamily="2" charset="0"/>
                <a:cs typeface="Poppins" panose="00000500000000000000" pitchFamily="2" charset="0"/>
              </a:rPr>
              <a:t>1453 Mission St, San Francisco, CA 94103</a:t>
            </a:r>
            <a:r>
              <a:rPr lang="en-GB" sz="1300" i="1" dirty="0">
                <a:latin typeface="Poppins" panose="00000500000000000000" pitchFamily="2" charset="0"/>
                <a:cs typeface="Poppins" panose="00000500000000000000" pitchFamily="2" charset="0"/>
              </a:rPr>
              <a:t/>
            </a:r>
            <a:br>
              <a:rPr lang="en-GB" sz="1300" i="1" dirty="0">
                <a:latin typeface="Poppins" panose="00000500000000000000" pitchFamily="2" charset="0"/>
                <a:cs typeface="Poppins" panose="00000500000000000000" pitchFamily="2" charset="0"/>
              </a:rPr>
            </a:br>
            <a:r>
              <a:rPr lang="en-GB" sz="1300" i="1" dirty="0">
                <a:latin typeface="Poppins" panose="00000500000000000000" pitchFamily="2" charset="0"/>
                <a:cs typeface="Poppins" panose="00000500000000000000" pitchFamily="2" charset="0"/>
              </a:rPr>
              <a:t>ewurst@mymail.ciis.edu</a:t>
            </a:r>
            <a:r>
              <a:rPr lang="en-GB" sz="2400" i="1" dirty="0">
                <a:solidFill>
                  <a:srgbClr val="545454"/>
                </a:solidFill>
                <a:latin typeface="Poppins" panose="00000500000000000000" pitchFamily="2" charset="0"/>
                <a:cs typeface="Poppins" panose="00000500000000000000" pitchFamily="2" charset="0"/>
              </a:rPr>
              <a:t/>
            </a:r>
            <a:br>
              <a:rPr lang="en-GB" sz="2400" i="1" dirty="0">
                <a:solidFill>
                  <a:srgbClr val="545454"/>
                </a:solidFill>
                <a:latin typeface="Poppins" panose="00000500000000000000" pitchFamily="2" charset="0"/>
                <a:cs typeface="Poppins" panose="00000500000000000000" pitchFamily="2" charset="0"/>
              </a:rPr>
            </a:br>
            <a:r>
              <a:rPr lang="en-US" dirty="0">
                <a:solidFill>
                  <a:schemeClr val="tx1">
                    <a:lumMod val="95000"/>
                    <a:lumOff val="5000"/>
                  </a:schemeClr>
                </a:solidFill>
                <a:latin typeface="Arial Rounded MT Bold" pitchFamily="34" charset="0"/>
              </a:rPr>
              <a:t/>
            </a:r>
            <a:br>
              <a:rPr lang="en-US" dirty="0">
                <a:solidFill>
                  <a:schemeClr val="tx1">
                    <a:lumMod val="95000"/>
                    <a:lumOff val="5000"/>
                  </a:schemeClr>
                </a:solidFill>
                <a:latin typeface="Arial Rounded MT Bold" pitchFamily="34" charset="0"/>
              </a:rPr>
            </a:br>
            <a:endParaRPr lang="en-MY" dirty="0">
              <a:latin typeface="Aharoni" pitchFamily="2" charset="-79"/>
              <a:cs typeface="Aharoni" pitchFamily="2" charset="-79"/>
            </a:endParaRPr>
          </a:p>
        </p:txBody>
      </p:sp>
      <p:pic>
        <p:nvPicPr>
          <p:cNvPr id="5" name="Picture 4" descr="Logo&#10;&#10;Description automatically generated">
            <a:extLst>
              <a:ext uri="{FF2B5EF4-FFF2-40B4-BE49-F238E27FC236}">
                <a16:creationId xmlns:a16="http://schemas.microsoft.com/office/drawing/2014/main" xmlns="" id="{5F0DBE34-554B-69B1-DCAC-322DFE187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399" y="908720"/>
            <a:ext cx="1219202" cy="1219202"/>
          </a:xfrm>
          <a:prstGeom prst="rect">
            <a:avLst/>
          </a:prstGeom>
        </p:spPr>
      </p:pic>
      <p:pic>
        <p:nvPicPr>
          <p:cNvPr id="7" name="Audio 6">
            <a:hlinkClick r:id="" action="ppaction://media"/>
            <a:extLst>
              <a:ext uri="{FF2B5EF4-FFF2-40B4-BE49-F238E27FC236}">
                <a16:creationId xmlns:a16="http://schemas.microsoft.com/office/drawing/2014/main" xmlns="" id="{8833CFB4-E611-9E7D-FF80-FC3BACBCF8D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22487"/>
    </mc:Choice>
    <mc:Fallback xmlns="">
      <p:transition spd="slow" advTm="22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9EA2611-DCBA-4E97-A2B2-9A466E76B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Shape 24">
            <a:extLst>
              <a:ext uri="{FF2B5EF4-FFF2-40B4-BE49-F238E27FC236}">
                <a16:creationId xmlns:a16="http://schemas.microsoft.com/office/drawing/2014/main" xmlns="" id="{FD2669AB-35DB-41EC-BE9C-DA80B60A32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xmlns="" id="{BBC615D1-6E12-40EF-915B-316CFDB55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9" name="Freeform 5">
            <a:extLst>
              <a:ext uri="{FF2B5EF4-FFF2-40B4-BE49-F238E27FC236}">
                <a16:creationId xmlns:a16="http://schemas.microsoft.com/office/drawing/2014/main" xmlns="" id="{B9797D36-DE1E-47CD-881A-6C1F582826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p:cNvSpPr>
            <a:spLocks noGrp="1"/>
          </p:cNvSpPr>
          <p:nvPr>
            <p:ph type="title"/>
          </p:nvPr>
        </p:nvSpPr>
        <p:spPr>
          <a:xfrm>
            <a:off x="479323" y="792537"/>
            <a:ext cx="4554582" cy="1092996"/>
          </a:xfrm>
        </p:spPr>
        <p:txBody>
          <a:bodyPr>
            <a:normAutofit fontScale="90000"/>
          </a:bodyPr>
          <a:lstStyle/>
          <a:p>
            <a:pPr marL="0" indent="0">
              <a:lnSpc>
                <a:spcPct val="90000"/>
              </a:lnSpc>
              <a:spcBef>
                <a:spcPts val="0"/>
              </a:spcBef>
              <a:buNone/>
            </a:pPr>
            <a:r>
              <a:rPr lang="en-US" dirty="0">
                <a:solidFill>
                  <a:schemeClr val="tx1"/>
                </a:solidFill>
                <a:effectLst/>
                <a:latin typeface="Poppins" panose="00000500000000000000" pitchFamily="2" charset="0"/>
                <a:cs typeface="Poppins" panose="00000500000000000000" pitchFamily="2" charset="0"/>
              </a:rPr>
              <a:t>Results</a:t>
            </a:r>
            <a:br>
              <a:rPr lang="en-US" dirty="0">
                <a:solidFill>
                  <a:schemeClr val="tx1"/>
                </a:solidFill>
                <a:effectLst/>
                <a:latin typeface="Poppins" panose="00000500000000000000" pitchFamily="2" charset="0"/>
                <a:cs typeface="Poppins" panose="00000500000000000000" pitchFamily="2" charset="0"/>
              </a:rPr>
            </a:br>
            <a:r>
              <a:rPr lang="en-ZA" sz="2000" dirty="0">
                <a:solidFill>
                  <a:schemeClr val="tx1"/>
                </a:solidFill>
                <a:effectLst/>
                <a:latin typeface="Baskerville Old Face" panose="02020602080505020303" pitchFamily="18" charset="0"/>
                <a:ea typeface="Times New Roman" panose="02020603050405020304" pitchFamily="18" charset="0"/>
              </a:rPr>
              <a:t>Theme </a:t>
            </a:r>
            <a:r>
              <a:rPr lang="en-US" sz="2000" dirty="0">
                <a:solidFill>
                  <a:schemeClr val="tx1"/>
                </a:solidFill>
                <a:effectLst/>
                <a:latin typeface="Baskerville Old Face" panose="02020602080505020303" pitchFamily="18" charset="0"/>
                <a:ea typeface="Times New Roman" panose="02020603050405020304" pitchFamily="18" charset="0"/>
              </a:rPr>
              <a:t>2:</a:t>
            </a:r>
            <a:r>
              <a:rPr lang="en-US" sz="2000" dirty="0">
                <a:solidFill>
                  <a:schemeClr val="tx1"/>
                </a:solidFill>
                <a:latin typeface="Baskerville Old Face" panose="02020602080505020303" pitchFamily="18" charset="0"/>
                <a:ea typeface="Times New Roman" panose="02020603050405020304" pitchFamily="18" charset="0"/>
              </a:rPr>
              <a:t/>
            </a:r>
            <a:br>
              <a:rPr lang="en-US" sz="2000" dirty="0">
                <a:solidFill>
                  <a:schemeClr val="tx1"/>
                </a:solidFill>
                <a:latin typeface="Baskerville Old Face" panose="02020602080505020303" pitchFamily="18" charset="0"/>
                <a:ea typeface="Times New Roman" panose="02020603050405020304" pitchFamily="18" charset="0"/>
              </a:rPr>
            </a:br>
            <a:r>
              <a:rPr lang="en-GB" sz="2000" kern="0" dirty="0">
                <a:solidFill>
                  <a:srgbClr val="FFFFFF"/>
                </a:solidFill>
                <a:latin typeface="Baskerville Old Face" panose="02020602080505020303" pitchFamily="18" charset="0"/>
                <a:cs typeface="Poppins" panose="00000500000000000000" pitchFamily="2" charset="0"/>
              </a:rPr>
              <a:t>Development of Beneficial Embodiment Practices for TMH</a:t>
            </a:r>
            <a:r>
              <a:rPr lang="en-GB" sz="3200" kern="0" dirty="0">
                <a:solidFill>
                  <a:srgbClr val="FFFFFF"/>
                </a:solidFill>
                <a:latin typeface="Baskerville Old Face" panose="02020602080505020303" pitchFamily="18" charset="0"/>
                <a:cs typeface="Poppins" panose="00000500000000000000" pitchFamily="2" charset="0"/>
              </a:rPr>
              <a:t/>
            </a:r>
            <a:br>
              <a:rPr lang="en-GB" sz="3200" kern="0" dirty="0">
                <a:solidFill>
                  <a:srgbClr val="FFFFFF"/>
                </a:solidFill>
                <a:latin typeface="Baskerville Old Face" panose="02020602080505020303" pitchFamily="18" charset="0"/>
                <a:cs typeface="Poppins" panose="00000500000000000000" pitchFamily="2" charset="0"/>
              </a:rPr>
            </a:br>
            <a:endParaRPr lang="en-MY" dirty="0">
              <a:solidFill>
                <a:schemeClr val="tx1"/>
              </a:solidFill>
              <a:effectLst/>
              <a:latin typeface="Poppins" panose="00000500000000000000" pitchFamily="2" charset="0"/>
              <a:cs typeface="Poppins" panose="00000500000000000000" pitchFamily="2" charset="0"/>
            </a:endParaRPr>
          </a:p>
        </p:txBody>
      </p:sp>
      <p:pic>
        <p:nvPicPr>
          <p:cNvPr id="5" name="Picture 4" descr="Abstract purple and blue laser like lights">
            <a:extLst>
              <a:ext uri="{FF2B5EF4-FFF2-40B4-BE49-F238E27FC236}">
                <a16:creationId xmlns:a16="http://schemas.microsoft.com/office/drawing/2014/main" xmlns="" id="{6C0FFD6D-36B5-3C4E-B080-821D97571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1" r="-3" b="-3"/>
          <a:stretch/>
        </p:blipFill>
        <p:spPr>
          <a:xfrm rot="16200000">
            <a:off x="4317978" y="1890796"/>
            <a:ext cx="5585369" cy="3093988"/>
          </a:xfrm>
          <a:prstGeom prst="rect">
            <a:avLst/>
          </a:prstGeom>
        </p:spPr>
      </p:pic>
      <p:sp>
        <p:nvSpPr>
          <p:cNvPr id="31" name="Rectangle 30">
            <a:extLst>
              <a:ext uri="{FF2B5EF4-FFF2-40B4-BE49-F238E27FC236}">
                <a16:creationId xmlns:a16="http://schemas.microsoft.com/office/drawing/2014/main" xmlns="" id="{4A2FAF1F-F462-46AF-A9E6-CC93C4E2C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xmlns="" id="{7146BED8-BAE9-42C5-A3DD-7B946445D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xmlns="" id="{15765FE8-B62F-41E4-A73C-74C91A8FD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1844824"/>
            <a:ext cx="4554582" cy="4515312"/>
          </a:xfrm>
        </p:spPr>
        <p:txBody>
          <a:bodyPr anchor="ctr">
            <a:normAutofit lnSpcReduction="10000"/>
          </a:bodyPr>
          <a:lstStyle/>
          <a:p>
            <a:pPr marL="0">
              <a:lnSpc>
                <a:spcPct val="90000"/>
              </a:lnSpc>
              <a:spcBef>
                <a:spcPts val="0"/>
              </a:spcBef>
              <a:buFont typeface="Wingdings" panose="05000000000000000000" pitchFamily="2" charset="2"/>
              <a:buChar char="Ø"/>
            </a:pPr>
            <a:r>
              <a:rPr lang="en-US" sz="1500" dirty="0">
                <a:solidFill>
                  <a:srgbClr val="FFFFFF"/>
                </a:solidFill>
                <a:latin typeface="Baskerville Old Face" panose="02020602080505020303" pitchFamily="18" charset="0"/>
              </a:rPr>
              <a:t>Both participants provided embodiment practices</a:t>
            </a:r>
          </a:p>
          <a:p>
            <a:pPr marL="0" indent="0">
              <a:lnSpc>
                <a:spcPct val="90000"/>
              </a:lnSpc>
              <a:spcBef>
                <a:spcPts val="0"/>
              </a:spcBef>
              <a:buNone/>
            </a:pPr>
            <a:r>
              <a:rPr lang="en-US" sz="1500" dirty="0">
                <a:solidFill>
                  <a:srgbClr val="FFFFFF"/>
                </a:solidFill>
                <a:latin typeface="Baskerville Old Face" panose="02020602080505020303" pitchFamily="18" charset="0"/>
              </a:rPr>
              <a:t>       they utilized for themselves and their clients to</a:t>
            </a:r>
          </a:p>
          <a:p>
            <a:pPr marL="0" indent="0">
              <a:lnSpc>
                <a:spcPct val="90000"/>
              </a:lnSpc>
              <a:spcBef>
                <a:spcPts val="0"/>
              </a:spcBef>
              <a:buNone/>
            </a:pPr>
            <a:r>
              <a:rPr lang="en-US" sz="1500" dirty="0">
                <a:solidFill>
                  <a:srgbClr val="FFFFFF"/>
                </a:solidFill>
                <a:latin typeface="Baskerville Old Face" panose="02020602080505020303" pitchFamily="18" charset="0"/>
              </a:rPr>
              <a:t>       promote a lasting connection during </a:t>
            </a:r>
          </a:p>
          <a:p>
            <a:pPr marL="0" indent="0">
              <a:lnSpc>
                <a:spcPct val="90000"/>
              </a:lnSpc>
              <a:spcBef>
                <a:spcPts val="0"/>
              </a:spcBef>
              <a:buNone/>
            </a:pPr>
            <a:r>
              <a:rPr lang="en-US" sz="1500" dirty="0">
                <a:solidFill>
                  <a:srgbClr val="FFFFFF"/>
                </a:solidFill>
                <a:latin typeface="Baskerville Old Face" panose="02020602080505020303" pitchFamily="18" charset="0"/>
              </a:rPr>
              <a:t>       TMH regardless of the limitations of technology. </a:t>
            </a:r>
          </a:p>
          <a:p>
            <a:pPr marL="0" indent="0">
              <a:lnSpc>
                <a:spcPct val="90000"/>
              </a:lnSpc>
              <a:spcBef>
                <a:spcPts val="0"/>
              </a:spcBef>
              <a:buNone/>
            </a:pPr>
            <a:endParaRPr lang="en-US" sz="1500" dirty="0">
              <a:solidFill>
                <a:srgbClr val="FFFFFF"/>
              </a:solidFill>
              <a:latin typeface="Baskerville Old Face" panose="02020602080505020303" pitchFamily="18" charset="0"/>
              <a:ea typeface="Times New Roman" panose="02020603050405020304" pitchFamily="18" charset="0"/>
            </a:endParaRPr>
          </a:p>
          <a:p>
            <a:pPr marL="0" indent="0">
              <a:lnSpc>
                <a:spcPct val="90000"/>
              </a:lnSpc>
              <a:spcBef>
                <a:spcPts val="0"/>
              </a:spcBef>
              <a:buNone/>
            </a:pPr>
            <a:r>
              <a:rPr lang="en-ZA" sz="1500" dirty="0">
                <a:solidFill>
                  <a:schemeClr val="tx1"/>
                </a:solidFill>
                <a:latin typeface="Baskerville Old Face" panose="02020602080505020303" pitchFamily="18" charset="0"/>
                <a:ea typeface="Times New Roman" panose="02020603050405020304" pitchFamily="18" charset="0"/>
              </a:rPr>
              <a:t>       The following are statements from the  </a:t>
            </a:r>
          </a:p>
          <a:p>
            <a:pPr marL="0" indent="0">
              <a:lnSpc>
                <a:spcPct val="90000"/>
              </a:lnSpc>
              <a:spcBef>
                <a:spcPts val="0"/>
              </a:spcBef>
              <a:buNone/>
            </a:pPr>
            <a:r>
              <a:rPr lang="en-ZA" sz="1500" dirty="0">
                <a:solidFill>
                  <a:schemeClr val="tx1"/>
                </a:solidFill>
                <a:latin typeface="Baskerville Old Face" panose="02020602080505020303" pitchFamily="18" charset="0"/>
                <a:ea typeface="Times New Roman" panose="02020603050405020304" pitchFamily="18" charset="0"/>
              </a:rPr>
              <a:t>       interviews that reflected Theme </a:t>
            </a:r>
            <a:r>
              <a:rPr lang="en-US" sz="1500" dirty="0">
                <a:solidFill>
                  <a:schemeClr val="tx1"/>
                </a:solidFill>
                <a:latin typeface="Baskerville Old Face" panose="02020602080505020303" pitchFamily="18" charset="0"/>
              </a:rPr>
              <a:t>2. </a:t>
            </a:r>
          </a:p>
          <a:p>
            <a:pPr marL="0" indent="0">
              <a:lnSpc>
                <a:spcPct val="90000"/>
              </a:lnSpc>
              <a:spcBef>
                <a:spcPts val="0"/>
              </a:spcBef>
              <a:buNone/>
            </a:pPr>
            <a:r>
              <a:rPr lang="en-GB" sz="1500" kern="0" dirty="0">
                <a:solidFill>
                  <a:srgbClr val="FFFFFF"/>
                </a:solidFill>
                <a:latin typeface="Baskerville Old Face" panose="02020602080505020303" pitchFamily="18" charset="0"/>
                <a:cs typeface="Poppins" panose="00000500000000000000" pitchFamily="2" charset="0"/>
              </a:rPr>
              <a:t>       Development of Beneficial Embodiment Practices </a:t>
            </a:r>
          </a:p>
          <a:p>
            <a:pPr marL="0" indent="0">
              <a:lnSpc>
                <a:spcPct val="90000"/>
              </a:lnSpc>
              <a:spcBef>
                <a:spcPts val="0"/>
              </a:spcBef>
              <a:buNone/>
            </a:pPr>
            <a:r>
              <a:rPr lang="en-GB" sz="1500" kern="0" dirty="0">
                <a:solidFill>
                  <a:srgbClr val="FFFFFF"/>
                </a:solidFill>
                <a:latin typeface="Baskerville Old Face" panose="02020602080505020303" pitchFamily="18" charset="0"/>
                <a:cs typeface="Poppins" panose="00000500000000000000" pitchFamily="2" charset="0"/>
              </a:rPr>
              <a:t>       for TMH:</a:t>
            </a:r>
          </a:p>
          <a:p>
            <a:pPr marL="0" indent="0">
              <a:lnSpc>
                <a:spcPct val="90000"/>
              </a:lnSpc>
              <a:spcBef>
                <a:spcPts val="0"/>
              </a:spcBef>
              <a:buNone/>
            </a:pPr>
            <a:endParaRPr lang="en-US" sz="1500" dirty="0">
              <a:solidFill>
                <a:schemeClr val="tx1"/>
              </a:solidFill>
              <a:latin typeface="Baskerville Old Face" panose="02020602080505020303" pitchFamily="18" charset="0"/>
            </a:endParaRPr>
          </a:p>
          <a:p>
            <a:pPr marL="0">
              <a:lnSpc>
                <a:spcPct val="90000"/>
              </a:lnSpc>
              <a:spcBef>
                <a:spcPts val="0"/>
              </a:spcBef>
              <a:buFont typeface="Wingdings" panose="05000000000000000000" pitchFamily="2" charset="2"/>
              <a:buChar char="Ø"/>
            </a:pPr>
            <a:r>
              <a:rPr lang="en-ZA" sz="1500" dirty="0">
                <a:solidFill>
                  <a:srgbClr val="FFFFFF"/>
                </a:solidFill>
                <a:latin typeface="Baskerville Old Face" panose="02020602080505020303" pitchFamily="18" charset="0"/>
                <a:ea typeface="Times New Roman" panose="02020603050405020304" pitchFamily="18" charset="0"/>
              </a:rPr>
              <a:t>“[Body scan] is what I'm doing so that they can just </a:t>
            </a:r>
          </a:p>
          <a:p>
            <a:pPr marL="0" indent="0">
              <a:lnSpc>
                <a:spcPct val="90000"/>
              </a:lnSpc>
              <a:spcBef>
                <a:spcPts val="0"/>
              </a:spcBef>
              <a:buNone/>
            </a:pPr>
            <a:r>
              <a:rPr lang="en-ZA" sz="1500" dirty="0">
                <a:solidFill>
                  <a:srgbClr val="FFFFFF"/>
                </a:solidFill>
                <a:latin typeface="Baskerville Old Face" panose="02020602080505020303" pitchFamily="18" charset="0"/>
                <a:ea typeface="Times New Roman" panose="02020603050405020304" pitchFamily="18" charset="0"/>
              </a:rPr>
              <a:t>       stay connected [during TMH].”</a:t>
            </a:r>
            <a:endParaRPr lang="en-US" sz="1500" dirty="0">
              <a:solidFill>
                <a:srgbClr val="FFFFFF"/>
              </a:solidFill>
              <a:latin typeface="Baskerville Old Face" panose="02020602080505020303" pitchFamily="18" charset="0"/>
            </a:endParaRPr>
          </a:p>
          <a:p>
            <a:pPr>
              <a:lnSpc>
                <a:spcPct val="90000"/>
              </a:lnSpc>
              <a:buFont typeface="Wingdings" panose="05000000000000000000" pitchFamily="2" charset="2"/>
              <a:buChar char="Ø"/>
            </a:pPr>
            <a:r>
              <a:rPr lang="en-US" sz="1500" dirty="0">
                <a:latin typeface="Baskerville Old Face" panose="02020602080505020303" pitchFamily="18" charset="0"/>
              </a:rPr>
              <a:t>“I say, ‘Let's scan your body’. And usually where they feel it is where I feel it…And that ends up being the work during that session because it's a part that needs to be healed.”</a:t>
            </a:r>
          </a:p>
          <a:p>
            <a:pPr>
              <a:lnSpc>
                <a:spcPct val="90000"/>
              </a:lnSpc>
              <a:buFont typeface="Wingdings" panose="05000000000000000000" pitchFamily="2" charset="2"/>
              <a:buChar char="Ø"/>
            </a:pPr>
            <a:r>
              <a:rPr lang="en-US" sz="1500" dirty="0">
                <a:latin typeface="Baskerville Old Face" panose="02020602080505020303" pitchFamily="18" charset="0"/>
              </a:rPr>
              <a:t>“What I typically do is I just take two or three minutes prior to session before going on screen. And I just breathe, I drop into a very short meditation.”</a:t>
            </a:r>
            <a:endParaRPr lang="en-ZA" sz="1500" dirty="0">
              <a:solidFill>
                <a:schemeClr val="tx1"/>
              </a:solidFill>
              <a:latin typeface="Baskerville Old Face" panose="02020602080505020303" pitchFamily="18" charset="0"/>
              <a:ea typeface="Times New Roman" panose="02020603050405020304" pitchFamily="18" charset="0"/>
            </a:endParaRPr>
          </a:p>
          <a:p>
            <a:pPr marL="0" indent="0">
              <a:lnSpc>
                <a:spcPct val="90000"/>
              </a:lnSpc>
              <a:spcBef>
                <a:spcPts val="0"/>
              </a:spcBef>
              <a:buNone/>
            </a:pPr>
            <a:r>
              <a:rPr lang="en-MY" sz="1300" dirty="0">
                <a:solidFill>
                  <a:schemeClr val="tx1"/>
                </a:solidFill>
                <a:latin typeface="Baskerville Old Face" panose="02020602080505020303" pitchFamily="18" charset="0"/>
              </a:rPr>
              <a:t/>
            </a:r>
            <a:br>
              <a:rPr lang="en-MY" sz="1300" dirty="0">
                <a:solidFill>
                  <a:schemeClr val="tx1"/>
                </a:solidFill>
                <a:latin typeface="Baskerville Old Face" panose="02020602080505020303" pitchFamily="18" charset="0"/>
              </a:rPr>
            </a:br>
            <a:endParaRPr lang="en-MY" sz="13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410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Effect transition="in" filter="fade">
                                      <p:cBhvr>
                                        <p:cTn id="7" dur="500"/>
                                        <p:tgtEl>
                                          <p:spTgt spid="3">
                                            <p:txEl>
                                              <p:pRg st="14"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1000"/>
                                        <p:tgtEl>
                                          <p:spTgt spid="3">
                                            <p:txEl>
                                              <p:pRg st="13" end="13"/>
                                            </p:txEl>
                                          </p:spTgt>
                                        </p:tgtEl>
                                      </p:cBhvr>
                                    </p:animEffect>
                                    <p:anim calcmode="lin" valueType="num">
                                      <p:cBhvr>
                                        <p:cTn id="6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6DFBE54E-A701-4039-AC57-CF06B37CC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xmlns="" id="{D33A9890-FE1F-4F08-8EF4-FD2B439546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5" name="Picture 4" descr="Abstract purple and blue laser like lights">
            <a:extLst>
              <a:ext uri="{FF2B5EF4-FFF2-40B4-BE49-F238E27FC236}">
                <a16:creationId xmlns:a16="http://schemas.microsoft.com/office/drawing/2014/main" xmlns="" id="{6C0FFD6D-36B5-3C4E-B080-821D9757176C}"/>
              </a:ext>
            </a:extLst>
          </p:cNvPr>
          <p:cNvPicPr>
            <a:picLocks noChangeAspect="1"/>
          </p:cNvPicPr>
          <p:nvPr/>
        </p:nvPicPr>
        <p:blipFill rotWithShape="1">
          <a:blip r:embed="rId3" cstate="print">
            <a:duotone>
              <a:prstClr val="black"/>
              <a:schemeClr val="accent5">
                <a:tint val="45000"/>
                <a:satMod val="400000"/>
              </a:schemeClr>
            </a:duotone>
            <a:alphaModFix amt="25000"/>
            <a:extLst>
              <a:ext uri="{28A0092B-C50C-407E-A947-70E740481C1C}">
                <a14:useLocalDpi xmlns:a14="http://schemas.microsoft.com/office/drawing/2010/main" val="0"/>
              </a:ext>
            </a:extLst>
          </a:blip>
          <a:srcRect l="14556" r="48668" b="6706"/>
          <a:stretch/>
        </p:blipFill>
        <p:spPr>
          <a:xfrm rot="16200000">
            <a:off x="1617133" y="-787401"/>
            <a:ext cx="5909733" cy="8432801"/>
          </a:xfrm>
          <a:prstGeom prst="rect">
            <a:avLst/>
          </a:prstGeom>
        </p:spPr>
      </p:pic>
      <p:sp>
        <p:nvSpPr>
          <p:cNvPr id="2" name="Title 1"/>
          <p:cNvSpPr>
            <a:spLocks noGrp="1"/>
          </p:cNvSpPr>
          <p:nvPr>
            <p:ph type="title"/>
          </p:nvPr>
        </p:nvSpPr>
        <p:spPr>
          <a:xfrm>
            <a:off x="1403648" y="789518"/>
            <a:ext cx="6571060" cy="706964"/>
          </a:xfrm>
        </p:spPr>
        <p:txBody>
          <a:bodyPr>
            <a:normAutofit/>
          </a:bodyPr>
          <a:lstStyle/>
          <a:p>
            <a:r>
              <a:rPr lang="en-US" dirty="0">
                <a:solidFill>
                  <a:srgbClr val="FFFFFF"/>
                </a:solidFill>
                <a:effectLst/>
                <a:latin typeface="Poppins" panose="00000500000000000000" pitchFamily="2" charset="0"/>
                <a:cs typeface="Poppins" panose="00000500000000000000" pitchFamily="2" charset="0"/>
              </a:rPr>
              <a:t>Conclusions/Further Research</a:t>
            </a:r>
            <a:endParaRPr lang="en-MY" dirty="0">
              <a:solidFill>
                <a:srgbClr val="FFFFFF"/>
              </a:solidFill>
              <a:effectLst/>
              <a:latin typeface="Poppins" panose="00000500000000000000" pitchFamily="2" charset="0"/>
              <a:cs typeface="Poppins" panose="00000500000000000000" pitchFamily="2" charset="0"/>
            </a:endParaRPr>
          </a:p>
        </p:txBody>
      </p:sp>
      <p:sp>
        <p:nvSpPr>
          <p:cNvPr id="44" name="Rectangle 43">
            <a:extLst>
              <a:ext uri="{FF2B5EF4-FFF2-40B4-BE49-F238E27FC236}">
                <a16:creationId xmlns:a16="http://schemas.microsoft.com/office/drawing/2014/main" xmlns="" id="{92515798-C8A3-40E7-A830-82681C81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39552" y="1713002"/>
            <a:ext cx="8064896" cy="4380293"/>
          </a:xfrm>
        </p:spPr>
        <p:txBody>
          <a:bodyPr anchor="ctr">
            <a:normAutofit fontScale="25000" lnSpcReduction="20000"/>
          </a:bodyPr>
          <a:lstStyle/>
          <a:p>
            <a:pPr>
              <a:lnSpc>
                <a:spcPct val="90000"/>
              </a:lnSpc>
              <a:buClr>
                <a:schemeClr val="accent6">
                  <a:lumMod val="75000"/>
                </a:schemeClr>
              </a:buClr>
              <a:buFont typeface="Wingdings" panose="05000000000000000000" pitchFamily="2" charset="2"/>
              <a:buChar char="Ø"/>
            </a:pPr>
            <a:r>
              <a:rPr lang="en-US" sz="5600" dirty="0">
                <a:latin typeface="Baskerville Old Face" panose="02020602080505020303" pitchFamily="18" charset="0"/>
              </a:rPr>
              <a:t>The participants felt that by utilizing TMH they were able to connect with their clients despite the care being delivered at a distance, which permitted both themselves and their clients greater freedom in location of where the session took place.  The participants felt more comfortable in their own homes in offering the session for greater health and overall balance of their lifestyle.</a:t>
            </a:r>
          </a:p>
          <a:p>
            <a:pPr>
              <a:lnSpc>
                <a:spcPct val="90000"/>
              </a:lnSpc>
              <a:buClr>
                <a:schemeClr val="accent6">
                  <a:lumMod val="75000"/>
                </a:schemeClr>
              </a:buClr>
              <a:buFont typeface="Wingdings" panose="05000000000000000000" pitchFamily="2" charset="2"/>
              <a:buChar char="Ø"/>
            </a:pPr>
            <a:r>
              <a:rPr lang="en-US" sz="5600" dirty="0">
                <a:latin typeface="Baskerville Old Face" panose="02020602080505020303" pitchFamily="18" charset="0"/>
              </a:rPr>
              <a:t>The participants described using the embodiment techniques themselves and also with their clients consisting of the various techniques: body scan, breath meditation, energy work (such as Reiki) and positive intent and visualization to assist in connecting with clients during TMH.</a:t>
            </a:r>
          </a:p>
          <a:p>
            <a:pPr>
              <a:buClr>
                <a:schemeClr val="accent6">
                  <a:lumMod val="75000"/>
                </a:schemeClr>
              </a:buClr>
              <a:buFont typeface="Wingdings" panose="05000000000000000000" pitchFamily="2" charset="2"/>
              <a:buChar char="Ø"/>
            </a:pPr>
            <a:r>
              <a:rPr lang="en-US" sz="5600" dirty="0">
                <a:latin typeface="Baskerville Old Face" panose="02020602080505020303" pitchFamily="18" charset="0"/>
              </a:rPr>
              <a:t>Subsequent research would need to greatly expand and randomize the sample size and include the lived experiences of non-somatic/integral psychology therapists for additional perspective.</a:t>
            </a:r>
          </a:p>
          <a:p>
            <a:pPr>
              <a:buClr>
                <a:schemeClr val="accent6">
                  <a:lumMod val="75000"/>
                </a:schemeClr>
              </a:buClr>
              <a:buFont typeface="Wingdings" panose="05000000000000000000" pitchFamily="2" charset="2"/>
              <a:buChar char="Ø"/>
            </a:pPr>
            <a:r>
              <a:rPr lang="en-US" sz="5600" dirty="0">
                <a:latin typeface="Baskerville Old Face" panose="02020602080505020303" pitchFamily="18" charset="0"/>
              </a:rPr>
              <a:t>Additional analysis with in-person mental health session vs. TMH and use of embodied practices such as the body scan meditation would also assist in further investigating the use of the embodiment practice as a possible therapeutic measure.</a:t>
            </a:r>
          </a:p>
          <a:p>
            <a:pPr>
              <a:buClr>
                <a:schemeClr val="accent6">
                  <a:lumMod val="75000"/>
                </a:schemeClr>
              </a:buClr>
              <a:buFont typeface="Wingdings" panose="05000000000000000000" pitchFamily="2" charset="2"/>
              <a:buChar char="Ø"/>
            </a:pPr>
            <a:r>
              <a:rPr lang="en-US" sz="5600" dirty="0">
                <a:solidFill>
                  <a:srgbClr val="FFFFFF"/>
                </a:solidFill>
                <a:latin typeface="Baskerville Old Face" panose="02020602080505020303" pitchFamily="18" charset="0"/>
                <a:ea typeface="Times New Roman" panose="02020603050405020304" pitchFamily="18" charset="0"/>
              </a:rPr>
              <a:t>It is possible that this further research might show that additional training in embodied practices such as body scan meditation  might further benefit TMH users in the process of cultivating a sustained and connected relationship within the context of a TMH session.</a:t>
            </a:r>
          </a:p>
          <a:p>
            <a:pPr>
              <a:buClr>
                <a:schemeClr val="accent6">
                  <a:lumMod val="75000"/>
                </a:schemeClr>
              </a:buClr>
              <a:buFont typeface="Wingdings" panose="05000000000000000000" pitchFamily="2" charset="2"/>
              <a:buChar char="Ø"/>
            </a:pPr>
            <a:r>
              <a:rPr lang="en-US" sz="5600" dirty="0">
                <a:latin typeface="Times New Roman" panose="02020603050405020304" pitchFamily="18" charset="0"/>
                <a:ea typeface="Calibri" panose="020F0502020204030204" pitchFamily="34" charset="0"/>
                <a:cs typeface="Times New Roman" panose="02020603050405020304" pitchFamily="18" charset="0"/>
              </a:rPr>
              <a:t>Creating a quantitative survey along with the forementioned suggestions would also be beneficial to query for additional inquiry into additional positive outcomes via TMH and embodiment practices.</a:t>
            </a:r>
          </a:p>
          <a:p>
            <a:pPr marL="0" indent="0">
              <a:lnSpc>
                <a:spcPct val="90000"/>
              </a:lnSpc>
              <a:spcBef>
                <a:spcPts val="0"/>
              </a:spcBef>
              <a:buNone/>
            </a:pPr>
            <a:endParaRPr lang="en-US" sz="2200" dirty="0">
              <a:solidFill>
                <a:srgbClr val="FFFFFF"/>
              </a:solidFill>
              <a:latin typeface="Baskerville Old Face" panose="02020602080505020303" pitchFamily="18" charset="0"/>
              <a:ea typeface="Times New Roman" panose="02020603050405020304" pitchFamily="18" charset="0"/>
            </a:endParaRPr>
          </a:p>
          <a:p>
            <a:pPr marL="0" indent="0">
              <a:lnSpc>
                <a:spcPct val="90000"/>
              </a:lnSpc>
              <a:spcBef>
                <a:spcPts val="0"/>
              </a:spcBef>
              <a:buNone/>
            </a:pPr>
            <a:endParaRPr lang="en-US" sz="2200" dirty="0">
              <a:solidFill>
                <a:srgbClr val="FFFFFF"/>
              </a:solidFill>
              <a:latin typeface="Baskerville Old Face" panose="02020602080505020303" pitchFamily="18" charset="0"/>
              <a:ea typeface="Times New Roman" panose="02020603050405020304" pitchFamily="18" charset="0"/>
            </a:endParaRPr>
          </a:p>
          <a:p>
            <a:pPr marL="0">
              <a:lnSpc>
                <a:spcPct val="90000"/>
              </a:lnSpc>
              <a:spcBef>
                <a:spcPts val="0"/>
              </a:spcBef>
              <a:buFont typeface="Wingdings" panose="05000000000000000000" pitchFamily="2" charset="2"/>
              <a:buChar char="Ø"/>
            </a:pPr>
            <a:endParaRPr lang="en-US" dirty="0">
              <a:solidFill>
                <a:srgbClr val="FFFFFF"/>
              </a:solidFill>
              <a:latin typeface="Baskerville Old Face" panose="02020602080505020303" pitchFamily="18" charset="0"/>
              <a:ea typeface="Times New Roman" panose="02020603050405020304" pitchFamily="18" charset="0"/>
            </a:endParaRPr>
          </a:p>
          <a:p>
            <a:pPr marL="0">
              <a:lnSpc>
                <a:spcPct val="90000"/>
              </a:lnSpc>
              <a:spcBef>
                <a:spcPts val="0"/>
              </a:spcBef>
              <a:buFont typeface="Wingdings" panose="05000000000000000000" pitchFamily="2" charset="2"/>
              <a:buChar char="Ø"/>
            </a:pPr>
            <a:endParaRPr lang="en-US" dirty="0">
              <a:solidFill>
                <a:srgbClr val="FFFFFF"/>
              </a:solidFill>
              <a:latin typeface="Baskerville Old Face" panose="02020602080505020303" pitchFamily="18" charset="0"/>
              <a:ea typeface="Times New Roman" panose="02020603050405020304" pitchFamily="18" charset="0"/>
            </a:endParaRPr>
          </a:p>
          <a:p>
            <a:pPr marL="109728" indent="0">
              <a:lnSpc>
                <a:spcPct val="90000"/>
              </a:lnSpc>
              <a:buNone/>
            </a:pPr>
            <a:r>
              <a:rPr lang="en-MY" dirty="0">
                <a:solidFill>
                  <a:srgbClr val="FFFFFF"/>
                </a:solidFill>
                <a:latin typeface="Arial Narrow" pitchFamily="34" charset="0"/>
              </a:rPr>
              <a:t/>
            </a:r>
            <a:br>
              <a:rPr lang="en-MY" dirty="0">
                <a:solidFill>
                  <a:srgbClr val="FFFFFF"/>
                </a:solidFill>
                <a:latin typeface="Arial Narrow" pitchFamily="34" charset="0"/>
              </a:rPr>
            </a:br>
            <a:r>
              <a:rPr lang="en-MY" dirty="0">
                <a:solidFill>
                  <a:srgbClr val="FFFFFF"/>
                </a:solidFill>
              </a:rPr>
              <a:t/>
            </a:r>
            <a:br>
              <a:rPr lang="en-MY" dirty="0">
                <a:solidFill>
                  <a:srgbClr val="FFFFFF"/>
                </a:solidFill>
              </a:rPr>
            </a:br>
            <a:endParaRPr lang="en-MY" dirty="0">
              <a:solidFill>
                <a:srgbClr val="FFFFFF"/>
              </a:solidFill>
            </a:endParaRPr>
          </a:p>
        </p:txBody>
      </p:sp>
    </p:spTree>
    <p:extLst>
      <p:ext uri="{BB962C8B-B14F-4D97-AF65-F5344CB8AC3E}">
        <p14:creationId xmlns:p14="http://schemas.microsoft.com/office/powerpoint/2010/main" val="2645182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3E10248-AF0E-477D-B4D2-47C02CE4E35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xmlns="" id="{533010C2-2DA5-460F-A40C-5317F567A0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xmlns="" id="{17CB0634-F963-4EC9-A6F6-8EA46BD1F10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xmlns="" id="{73C0A186-7444-4460-9C37-532E7671E9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F1ECA4FE-7D2F-4576-B767-3A5F5ABFE9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4000" cy="6858000"/>
            <a:chOff x="0" y="0"/>
            <a:chExt cx="12192000" cy="6858000"/>
          </a:xfrm>
        </p:grpSpPr>
        <p:sp useBgFill="1">
          <p:nvSpPr>
            <p:cNvPr id="15" name="Rectangle 14">
              <a:extLst>
                <a:ext uri="{FF2B5EF4-FFF2-40B4-BE49-F238E27FC236}">
                  <a16:creationId xmlns:a16="http://schemas.microsoft.com/office/drawing/2014/main" xmlns="" id="{5969441E-5462-4859-86CD-1737FDE360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xmlns="" id="{596BD4B5-6833-40CC-96FE-EDC67563426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xmlns="" id="{F17177F3-3D63-04A0-DDE5-6D865A353ED3}"/>
              </a:ext>
            </a:extLst>
          </p:cNvPr>
          <p:cNvSpPr>
            <a:spLocks noGrp="1"/>
          </p:cNvSpPr>
          <p:nvPr>
            <p:ph type="title"/>
          </p:nvPr>
        </p:nvSpPr>
        <p:spPr>
          <a:xfrm>
            <a:off x="1209116" y="433618"/>
            <a:ext cx="6619243" cy="610934"/>
          </a:xfrm>
        </p:spPr>
        <p:txBody>
          <a:bodyPr vert="horz" lIns="91440" tIns="45720" rIns="91440" bIns="45720" rtlCol="0" anchor="b">
            <a:noAutofit/>
          </a:bodyPr>
          <a:lstStyle/>
          <a:p>
            <a:pPr algn="ctr"/>
            <a:r>
              <a:rPr lang="en-US" dirty="0">
                <a:solidFill>
                  <a:schemeClr val="tx1"/>
                </a:solidFill>
                <a:latin typeface="Poppins" panose="00000500000000000000" pitchFamily="2" charset="0"/>
                <a:cs typeface="Poppins" panose="00000500000000000000" pitchFamily="2" charset="0"/>
              </a:rPr>
              <a:t>References</a:t>
            </a:r>
          </a:p>
        </p:txBody>
      </p:sp>
      <p:cxnSp>
        <p:nvCxnSpPr>
          <p:cNvPr id="18" name="Straight Connector 17">
            <a:extLst>
              <a:ext uri="{FF2B5EF4-FFF2-40B4-BE49-F238E27FC236}">
                <a16:creationId xmlns:a16="http://schemas.microsoft.com/office/drawing/2014/main" xmlns="" id="{E81F53E2-F556-42FA-8D24-113839EE19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18686" y="4166888"/>
            <a:ext cx="5066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8005263-9D2B-B19F-A7B7-49A32922527D}"/>
              </a:ext>
            </a:extLst>
          </p:cNvPr>
          <p:cNvSpPr txBox="1"/>
          <p:nvPr/>
        </p:nvSpPr>
        <p:spPr>
          <a:xfrm>
            <a:off x="431539" y="965684"/>
            <a:ext cx="8280920" cy="5360250"/>
          </a:xfrm>
          <a:prstGeom prst="rect">
            <a:avLst/>
          </a:prstGeom>
          <a:noFill/>
        </p:spPr>
        <p:txBody>
          <a:bodyPr wrap="square" rtlCol="0">
            <a:spAutoFit/>
          </a:bodyPr>
          <a:lstStyle/>
          <a:p>
            <a:pPr marL="0" marR="0">
              <a:lnSpc>
                <a:spcPct val="200000"/>
              </a:lnSpc>
              <a:spcBef>
                <a:spcPts val="0"/>
              </a:spcBef>
              <a:spcAft>
                <a:spcPts val="800"/>
              </a:spcAft>
            </a:pPr>
            <a:r>
              <a:rPr lang="en-US" sz="900" dirty="0">
                <a:latin typeface="Baskerville Old Face" panose="02020602080505020303" pitchFamily="18" charset="0"/>
              </a:rPr>
              <a:t>	</a:t>
            </a:r>
            <a:r>
              <a:rPr lang="en-US" sz="800" kern="1200" dirty="0">
                <a:effectLst/>
                <a:latin typeface="Times New Roman" panose="02020603050405020304" pitchFamily="18" charset="0"/>
                <a:ea typeface="Times New Roman" panose="02020603050405020304" pitchFamily="18" charset="0"/>
              </a:rPr>
              <a:t>Barney A., Buckelew S., Mesheriakova V., Raymond-Flesch M. (2020). The COVID-19 pandemic and rapid implementation of adolescent and young adult telemedicine: challenges and opportunities for innovation. The Journal of Adolescent Health: Official Publication of the Society for Adolescent Medicine, 67(2), 164-171. DOI: 10.1016/j.jadohealth.2020.05.006.	</a:t>
            </a:r>
            <a:endParaRPr lang="en-US" sz="800" b="0" i="0" dirty="0">
              <a:effectLst/>
              <a:latin typeface="Baskerville Old Face" panose="02020602080505020303" pitchFamily="18" charset="0"/>
            </a:endParaRPr>
          </a:p>
          <a:p>
            <a:pPr marL="0" marR="0" fontAlgn="base">
              <a:lnSpc>
                <a:spcPct val="200000"/>
              </a:lnSpc>
              <a:spcBef>
                <a:spcPts val="0"/>
              </a:spcBef>
              <a:spcAft>
                <a:spcPts val="0"/>
              </a:spcAft>
            </a:pPr>
            <a:r>
              <a:rPr lang="en-US" sz="800" dirty="0">
                <a:latin typeface="Baskerville Old Face" panose="02020602080505020303" pitchFamily="18" charset="0"/>
              </a:rPr>
              <a:t>	</a:t>
            </a:r>
            <a:r>
              <a:rPr lang="en-US" sz="800" b="0" i="0" dirty="0">
                <a:effectLst/>
                <a:latin typeface="Baskerville Old Face" panose="02020602080505020303" pitchFamily="18" charset="0"/>
              </a:rPr>
              <a:t>Dambrun, M., Berniard, A., Didelot, T., Chaulet, M., Droit-Volet, S., Corman, M., ... &amp; Martinon, L. M. (2019). Unified consciousness and the effect of body scan meditation on happiness: alteration of inner-body experience and feeling of harmony as central processes. </a:t>
            </a:r>
            <a:r>
              <a:rPr lang="en-US" sz="800" b="0" i="1" dirty="0">
                <a:effectLst/>
                <a:latin typeface="Baskerville Old Face" panose="02020602080505020303" pitchFamily="18" charset="0"/>
              </a:rPr>
              <a:t>Mindfulness</a:t>
            </a:r>
            <a:r>
              <a:rPr lang="en-US" sz="800" b="0" i="0" dirty="0">
                <a:effectLst/>
                <a:latin typeface="Baskerville Old Face" panose="02020602080505020303" pitchFamily="18" charset="0"/>
              </a:rPr>
              <a:t>, </a:t>
            </a:r>
            <a:r>
              <a:rPr lang="en-US" sz="800" b="0" i="1" dirty="0">
                <a:effectLst/>
                <a:latin typeface="Baskerville Old Face" panose="02020602080505020303" pitchFamily="18" charset="0"/>
              </a:rPr>
              <a:t>10</a:t>
            </a:r>
            <a:r>
              <a:rPr lang="en-US" sz="800" b="0" i="0" dirty="0">
                <a:effectLst/>
                <a:latin typeface="Baskerville Old Face" panose="02020602080505020303" pitchFamily="18" charset="0"/>
              </a:rPr>
              <a:t>, 1530-1544.</a:t>
            </a:r>
          </a:p>
          <a:p>
            <a:pPr marL="0" marR="0" algn="just">
              <a:lnSpc>
                <a:spcPct val="200000"/>
              </a:lnSpc>
              <a:spcBef>
                <a:spcPts val="0"/>
              </a:spcBef>
              <a:spcAft>
                <a:spcPts val="1000"/>
              </a:spcAft>
            </a:pPr>
            <a:r>
              <a:rPr lang="en-ZA" sz="800" dirty="0">
                <a:effectLst/>
                <a:latin typeface="Baskerville Old Face" panose="02020602080505020303" pitchFamily="18" charset="0"/>
                <a:ea typeface="Times New Roman" panose="02020603050405020304" pitchFamily="18" charset="0"/>
              </a:rPr>
              <a:t>	Dreeben, S. J., Mamberg, M. H., &amp; Salmon, P. (2013). The MBSR body scan in clinical practice. </a:t>
            </a:r>
            <a:r>
              <a:rPr lang="en-ZA" sz="800" i="1" dirty="0">
                <a:effectLst/>
                <a:latin typeface="Baskerville Old Face" panose="02020602080505020303" pitchFamily="18" charset="0"/>
                <a:ea typeface="Times New Roman" panose="02020603050405020304" pitchFamily="18" charset="0"/>
              </a:rPr>
              <a:t>Mindfulness</a:t>
            </a:r>
            <a:r>
              <a:rPr lang="en-ZA" sz="800" dirty="0">
                <a:effectLst/>
                <a:latin typeface="Baskerville Old Face" panose="02020602080505020303" pitchFamily="18" charset="0"/>
                <a:ea typeface="Times New Roman" panose="02020603050405020304" pitchFamily="18" charset="0"/>
              </a:rPr>
              <a:t>, </a:t>
            </a:r>
            <a:r>
              <a:rPr lang="en-ZA" sz="800" i="1" dirty="0">
                <a:effectLst/>
                <a:latin typeface="Baskerville Old Face" panose="02020602080505020303" pitchFamily="18" charset="0"/>
                <a:ea typeface="Times New Roman" panose="02020603050405020304" pitchFamily="18" charset="0"/>
              </a:rPr>
              <a:t>4</a:t>
            </a:r>
            <a:r>
              <a:rPr lang="en-ZA" sz="800" dirty="0">
                <a:effectLst/>
                <a:latin typeface="Baskerville Old Face" panose="02020602080505020303" pitchFamily="18" charset="0"/>
                <a:ea typeface="Times New Roman" panose="02020603050405020304" pitchFamily="18" charset="0"/>
              </a:rPr>
              <a:t>(4), 394-401. DOI: 10.1007/s12671-013-0212-z.</a:t>
            </a:r>
            <a:endParaRPr lang="en-US" sz="800" dirty="0">
              <a:effectLst/>
              <a:latin typeface="Baskerville Old Face" panose="02020602080505020303" pitchFamily="18" charset="0"/>
              <a:ea typeface="Times New Roman" panose="02020603050405020304" pitchFamily="18" charset="0"/>
            </a:endParaRPr>
          </a:p>
          <a:p>
            <a:pPr marL="0" marR="0" algn="just">
              <a:lnSpc>
                <a:spcPct val="200000"/>
              </a:lnSpc>
              <a:spcBef>
                <a:spcPts val="0"/>
              </a:spcBef>
              <a:spcAft>
                <a:spcPts val="0"/>
              </a:spcAft>
            </a:pPr>
            <a:r>
              <a:rPr lang="en-ZA" sz="800" dirty="0">
                <a:effectLst/>
                <a:latin typeface="Baskerville Old Face" panose="02020602080505020303" pitchFamily="18" charset="0"/>
                <a:ea typeface="Times New Roman" panose="02020603050405020304" pitchFamily="18" charset="0"/>
              </a:rPr>
              <a:t>	Fogel, A. (2009). </a:t>
            </a:r>
            <a:r>
              <a:rPr lang="en-ZA" sz="800" i="1" dirty="0">
                <a:effectLst/>
                <a:latin typeface="Baskerville Old Face" panose="02020602080505020303" pitchFamily="18" charset="0"/>
                <a:ea typeface="Times New Roman" panose="02020603050405020304" pitchFamily="18" charset="0"/>
              </a:rPr>
              <a:t>The psychophysiology of self-awareness: Rediscovering the lost art of body sense</a:t>
            </a:r>
            <a:r>
              <a:rPr lang="en-ZA" sz="800" dirty="0">
                <a:effectLst/>
                <a:latin typeface="Baskerville Old Face" panose="02020602080505020303" pitchFamily="18" charset="0"/>
                <a:ea typeface="Times New Roman" panose="02020603050405020304" pitchFamily="18" charset="0"/>
              </a:rPr>
              <a:t>. </a:t>
            </a:r>
            <a:endParaRPr lang="en-US" sz="800" dirty="0">
              <a:latin typeface="Baskerville Old Face" panose="02020602080505020303" pitchFamily="18" charset="0"/>
              <a:ea typeface="Times New Roman" panose="02020603050405020304" pitchFamily="18" charset="0"/>
            </a:endParaRPr>
          </a:p>
          <a:p>
            <a:pPr marL="0" marR="0" algn="just">
              <a:lnSpc>
                <a:spcPct val="200000"/>
              </a:lnSpc>
              <a:spcBef>
                <a:spcPts val="0"/>
              </a:spcBef>
              <a:spcAft>
                <a:spcPts val="0"/>
              </a:spcAft>
            </a:pPr>
            <a:r>
              <a:rPr lang="en-ZA" sz="800" dirty="0">
                <a:effectLst/>
                <a:latin typeface="Baskerville Old Face" panose="02020602080505020303" pitchFamily="18" charset="0"/>
                <a:ea typeface="Times New Roman" panose="02020603050405020304" pitchFamily="18" charset="0"/>
              </a:rPr>
              <a:t>WW Norton &amp; Co.</a:t>
            </a:r>
            <a:endParaRPr lang="en-US" sz="800" dirty="0">
              <a:effectLst/>
              <a:latin typeface="Baskerville Old Face" panose="02020602080505020303" pitchFamily="18" charset="0"/>
              <a:ea typeface="Times New Roman" panose="02020603050405020304" pitchFamily="18" charset="0"/>
            </a:endParaRPr>
          </a:p>
          <a:p>
            <a:pPr marL="0" marR="0" fontAlgn="base">
              <a:lnSpc>
                <a:spcPct val="200000"/>
              </a:lnSpc>
              <a:spcBef>
                <a:spcPts val="0"/>
              </a:spcBef>
              <a:spcAft>
                <a:spcPts val="0"/>
              </a:spcAft>
            </a:pPr>
            <a:r>
              <a:rPr lang="en-US" sz="800" dirty="0">
                <a:effectLst/>
                <a:latin typeface="Baskerville Old Face" panose="02020602080505020303" pitchFamily="18" charset="0"/>
                <a:ea typeface="Times New Roman" panose="02020603050405020304" pitchFamily="18" charset="0"/>
              </a:rPr>
              <a:t>	Füstös, J., Gramann, K., Herbert, B. M., &amp; Pollatos, O. (2013). On the embodiment of emotion regulation: interoceptive awareness facilitates reappraisal. Social cognitive and affective neuroscience, 8(8), 911-917. </a:t>
            </a:r>
          </a:p>
          <a:p>
            <a:pPr fontAlgn="base">
              <a:lnSpc>
                <a:spcPct val="200000"/>
              </a:lnSpc>
            </a:pPr>
            <a:r>
              <a:rPr lang="en-US" sz="800" kern="1200" dirty="0">
                <a:effectLst/>
                <a:latin typeface="Times New Roman" panose="02020603050405020304" pitchFamily="18" charset="0"/>
                <a:ea typeface="Times New Roman" panose="02020603050405020304" pitchFamily="18" charset="0"/>
              </a:rPr>
              <a:t>	 Inchausti F., MacBeth A., Hasson-Ohayon I., Dimaggio G. (2020). Telepsychotherapy in the age of COVID-19: a commentary. Journal of Psychotherapy Integration, 30(2), 394-405. DOI: 10.1037/INT0000222.</a:t>
            </a:r>
          </a:p>
          <a:p>
            <a:pPr fontAlgn="base">
              <a:lnSpc>
                <a:spcPct val="200000"/>
              </a:lnSpc>
            </a:pPr>
            <a:r>
              <a:rPr lang="en-US" sz="800" kern="1200" dirty="0">
                <a:effectLst/>
                <a:latin typeface="Times New Roman" panose="02020603050405020304" pitchFamily="18" charset="0"/>
                <a:ea typeface="Times New Roman" panose="02020603050405020304" pitchFamily="18" charset="0"/>
              </a:rPr>
              <a:t> 	Jeffrey, J., Marlotte, L., &amp; Hajal, N. J. (2020). Providing telebehavioral health to youth and families during COVID-19: Lessons from the field.Psychological Trauma: Theory, Research, Practice, and Policy, 12(S1), S272–S273. DOI: 10.1037/TRA0000817. </a:t>
            </a:r>
            <a:endParaRPr lang="en-US" sz="800" dirty="0">
              <a:effectLst/>
              <a:latin typeface="Baskerville Old Face" panose="02020602080505020303" pitchFamily="18" charset="0"/>
              <a:ea typeface="Times New Roman" panose="02020603050405020304" pitchFamily="18" charset="0"/>
            </a:endParaRPr>
          </a:p>
          <a:p>
            <a:pPr marL="0" marR="0" fontAlgn="base">
              <a:lnSpc>
                <a:spcPct val="200000"/>
              </a:lnSpc>
              <a:spcBef>
                <a:spcPts val="0"/>
              </a:spcBef>
              <a:spcAft>
                <a:spcPts val="0"/>
              </a:spcAft>
            </a:pPr>
            <a:r>
              <a:rPr lang="en-US" sz="800" dirty="0">
                <a:latin typeface="Baskerville Old Face" panose="02020602080505020303" pitchFamily="18" charset="0"/>
                <a:ea typeface="Times New Roman" panose="02020603050405020304" pitchFamily="18" charset="0"/>
              </a:rPr>
              <a:t>	</a:t>
            </a:r>
            <a:r>
              <a:rPr lang="en-US" sz="800" dirty="0">
                <a:effectLst/>
                <a:latin typeface="Baskerville Old Face" panose="02020602080505020303" pitchFamily="18" charset="0"/>
                <a:ea typeface="Times New Roman" panose="02020603050405020304" pitchFamily="18" charset="0"/>
              </a:rPr>
              <a:t>Larkin, M., Watts, S., &amp; Clifton, E. (2006). Giving voice and making sense in interpretative phenomenological analysis. </a:t>
            </a:r>
            <a:r>
              <a:rPr lang="en-US" sz="800" i="1" dirty="0">
                <a:effectLst/>
                <a:latin typeface="Baskerville Old Face" panose="02020602080505020303" pitchFamily="18" charset="0"/>
                <a:ea typeface="Times New Roman" panose="02020603050405020304" pitchFamily="18" charset="0"/>
              </a:rPr>
              <a:t>Qualitative Research in Psychology</a:t>
            </a:r>
            <a:r>
              <a:rPr lang="en-US" sz="800" dirty="0">
                <a:effectLst/>
                <a:latin typeface="Baskerville Old Face" panose="02020602080505020303" pitchFamily="18" charset="0"/>
                <a:ea typeface="Times New Roman" panose="02020603050405020304" pitchFamily="18" charset="0"/>
              </a:rPr>
              <a:t>, </a:t>
            </a:r>
            <a:r>
              <a:rPr lang="en-US" sz="800" b="1" dirty="0">
                <a:effectLst/>
                <a:latin typeface="Baskerville Old Face" panose="02020602080505020303" pitchFamily="18" charset="0"/>
                <a:ea typeface="Times New Roman" panose="02020603050405020304" pitchFamily="18" charset="0"/>
              </a:rPr>
              <a:t>3</a:t>
            </a:r>
            <a:r>
              <a:rPr lang="en-US" sz="800" dirty="0">
                <a:effectLst/>
                <a:latin typeface="Baskerville Old Face" panose="02020602080505020303" pitchFamily="18" charset="0"/>
                <a:ea typeface="Times New Roman" panose="02020603050405020304" pitchFamily="18" charset="0"/>
              </a:rPr>
              <a:t>, 103– 120. DOI: 10.1191/1478088706qp063oa. </a:t>
            </a:r>
          </a:p>
          <a:p>
            <a:pPr marL="0" marR="0" fontAlgn="base">
              <a:lnSpc>
                <a:spcPct val="200000"/>
              </a:lnSpc>
              <a:spcBef>
                <a:spcPts val="0"/>
              </a:spcBef>
              <a:spcAft>
                <a:spcPts val="0"/>
              </a:spcAft>
            </a:pPr>
            <a:r>
              <a:rPr lang="en-US" sz="800" kern="1200" dirty="0">
                <a:effectLst/>
                <a:latin typeface="Times New Roman" panose="02020603050405020304" pitchFamily="18" charset="0"/>
                <a:ea typeface="Times New Roman" panose="02020603050405020304" pitchFamily="18" charset="0"/>
              </a:rPr>
              <a:t>	 Lesser, J. (2021). Telemental Health during a Pandemic: Third Space Conversations, Smith College Studies in Social Work, 91:4, 255-270, DOI: 10.1080/00377317.2021.1927935.</a:t>
            </a:r>
            <a:endParaRPr lang="en-US" sz="800" dirty="0">
              <a:latin typeface="Baskerville Old Face" panose="02020602080505020303"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900"/>
              </a:spcAft>
            </a:pPr>
            <a:r>
              <a:rPr lang="en-US" sz="800" dirty="0">
                <a:effectLst/>
                <a:latin typeface="Baskerville Old Face" panose="02020602080505020303" pitchFamily="18" charset="0"/>
                <a:ea typeface="Calibri" panose="020F0502020204030204" pitchFamily="34" charset="0"/>
                <a:cs typeface="Times New Roman" panose="02020603050405020304" pitchFamily="18" charset="0"/>
              </a:rPr>
              <a:t>	Lu, S. (2022). </a:t>
            </a:r>
            <a:r>
              <a:rPr lang="en-US" sz="800" i="1" dirty="0">
                <a:effectLst/>
                <a:latin typeface="Baskerville Old Face" panose="02020602080505020303" pitchFamily="18" charset="0"/>
                <a:ea typeface="Calibri" panose="020F0502020204030204" pitchFamily="34" charset="0"/>
                <a:cs typeface="Times New Roman" panose="02020603050405020304" pitchFamily="18" charset="0"/>
              </a:rPr>
              <a:t>Loss of face-to-face interaction in telehealth</a:t>
            </a:r>
            <a:r>
              <a:rPr lang="en-US" sz="800" dirty="0">
                <a:effectLst/>
                <a:latin typeface="Baskerville Old Face" panose="02020602080505020303" pitchFamily="18" charset="0"/>
                <a:ea typeface="Calibri" panose="020F0502020204030204" pitchFamily="34" charset="0"/>
                <a:cs typeface="Times New Roman" panose="02020603050405020304" pitchFamily="18" charset="0"/>
              </a:rPr>
              <a:t>. CSUSB ScholarWorks. Retrieved December 3, 2022, from https://scholarworks.lib.csusb.edu/etd/1439.</a:t>
            </a:r>
            <a:endParaRPr lang="en-US" sz="800" dirty="0">
              <a:latin typeface="Baskerville Old Face" panose="02020602080505020303" pitchFamily="18" charset="0"/>
              <a:ea typeface="Times New Roman" panose="02020603050405020304" pitchFamily="18" charset="0"/>
            </a:endParaRPr>
          </a:p>
          <a:p>
            <a:pPr fontAlgn="base">
              <a:lnSpc>
                <a:spcPct val="200000"/>
              </a:lnSpc>
            </a:pPr>
            <a:r>
              <a:rPr lang="en-US" sz="800" dirty="0">
                <a:latin typeface="Baskerville Old Face" panose="02020602080505020303" pitchFamily="18" charset="0"/>
                <a:ea typeface="Times New Roman" panose="02020603050405020304" pitchFamily="18" charset="0"/>
              </a:rPr>
              <a:t>	McCarthy, K. (2022). Working Online After COVID-19. </a:t>
            </a:r>
            <a:r>
              <a:rPr lang="en-US" sz="800" i="1" dirty="0">
                <a:latin typeface="Baskerville Old Face" panose="02020602080505020303" pitchFamily="18" charset="0"/>
                <a:ea typeface="Times New Roman" panose="02020603050405020304" pitchFamily="18" charset="0"/>
              </a:rPr>
              <a:t>Editorial Board</a:t>
            </a:r>
            <a:r>
              <a:rPr lang="en-US" sz="800" dirty="0">
                <a:latin typeface="Baskerville Old Face" panose="02020602080505020303" pitchFamily="18" charset="0"/>
                <a:ea typeface="Times New Roman" panose="02020603050405020304" pitchFamily="18" charset="0"/>
              </a:rPr>
              <a:t>, 48.</a:t>
            </a:r>
            <a:endParaRPr lang="en-US" sz="800" dirty="0">
              <a:effectLst/>
              <a:latin typeface="Baskerville Old Face" panose="02020602080505020303" pitchFamily="18" charset="0"/>
              <a:ea typeface="Times New Roman" panose="02020603050405020304" pitchFamily="18" charset="0"/>
            </a:endParaRPr>
          </a:p>
          <a:p>
            <a:pPr marL="0" marR="0" indent="457200" fontAlgn="base">
              <a:lnSpc>
                <a:spcPct val="200000"/>
              </a:lnSpc>
              <a:spcBef>
                <a:spcPts val="0"/>
              </a:spcBef>
              <a:spcAft>
                <a:spcPts val="0"/>
              </a:spcAft>
            </a:pPr>
            <a:r>
              <a:rPr lang="en-ZA" sz="800" dirty="0">
                <a:effectLst/>
                <a:latin typeface="Baskerville Old Face" panose="02020602080505020303" pitchFamily="18" charset="0"/>
                <a:ea typeface="Times New Roman" panose="02020603050405020304" pitchFamily="18" charset="0"/>
              </a:rPr>
              <a:t>Rhoads, M., Murphy, M., Doucette, M., Gentile, T., Rhoads, D., &amp; Watson, J. (2021). Investigating the Effects of Zero Balancing on the Physical, Mental, Emotional, and Spiritual Dimensions of Wellness: A Phenomenological MIxed Methods Pilot Study. The International Journal of Zero Balancing and Transformative Touch, 1(1), 11.</a:t>
            </a:r>
            <a:endParaRPr lang="en-US" sz="800" dirty="0">
              <a:latin typeface="Baskerville Old Face" panose="02020602080505020303" pitchFamily="18" charset="0"/>
              <a:ea typeface="Times New Roman" panose="02020603050405020304" pitchFamily="18" charset="0"/>
            </a:endParaRPr>
          </a:p>
        </p:txBody>
      </p:sp>
    </p:spTree>
    <p:extLst>
      <p:ext uri="{BB962C8B-B14F-4D97-AF65-F5344CB8AC3E}">
        <p14:creationId xmlns:p14="http://schemas.microsoft.com/office/powerpoint/2010/main" val="4457757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9EA2611-DCBA-4E97-A2B2-9A466E76B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xmlns="" id="{BBC615D1-6E12-40EF-915B-316CFDB55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 name="Freeform 5">
            <a:extLst>
              <a:ext uri="{FF2B5EF4-FFF2-40B4-BE49-F238E27FC236}">
                <a16:creationId xmlns:a16="http://schemas.microsoft.com/office/drawing/2014/main" xmlns="" id="{B9797D36-DE1E-47CD-881A-6C1F582826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p:cNvSpPr>
            <a:spLocks noGrp="1"/>
          </p:cNvSpPr>
          <p:nvPr>
            <p:ph type="title"/>
          </p:nvPr>
        </p:nvSpPr>
        <p:spPr>
          <a:xfrm>
            <a:off x="479323" y="629265"/>
            <a:ext cx="4554582" cy="1622322"/>
          </a:xfrm>
        </p:spPr>
        <p:txBody>
          <a:bodyPr>
            <a:normAutofit/>
          </a:bodyPr>
          <a:lstStyle/>
          <a:p>
            <a:r>
              <a:rPr lang="en-MY" dirty="0">
                <a:solidFill>
                  <a:srgbClr val="FFFFFF"/>
                </a:solidFill>
                <a:latin typeface="Poppins" panose="00000500000000000000" pitchFamily="2" charset="0"/>
                <a:cs typeface="Poppins" panose="00000500000000000000" pitchFamily="2" charset="0"/>
              </a:rPr>
              <a:t>Introduction: Shifting to Telemental Health</a:t>
            </a:r>
            <a:r>
              <a:rPr lang="en-MY" dirty="0">
                <a:solidFill>
                  <a:srgbClr val="FFFFFF"/>
                </a:solidFill>
                <a:cs typeface="Times New Roman" pitchFamily="18" charset="0"/>
              </a:rPr>
              <a:t/>
            </a:r>
            <a:br>
              <a:rPr lang="en-MY" dirty="0">
                <a:solidFill>
                  <a:srgbClr val="FFFFFF"/>
                </a:solidFill>
                <a:cs typeface="Times New Roman" pitchFamily="18" charset="0"/>
              </a:rPr>
            </a:br>
            <a:endParaRPr lang="en-MY" dirty="0">
              <a:solidFill>
                <a:srgbClr val="FFFFFF"/>
              </a:solidFill>
            </a:endParaRPr>
          </a:p>
        </p:txBody>
      </p:sp>
      <p:pic>
        <p:nvPicPr>
          <p:cNvPr id="5" name="Picture 4" descr="Screen Shot 2014-10-29 at 8.17.23 PM">
            <a:extLst>
              <a:ext uri="{FF2B5EF4-FFF2-40B4-BE49-F238E27FC236}">
                <a16:creationId xmlns:a16="http://schemas.microsoft.com/office/drawing/2014/main" xmlns="" id="{6FD28D38-1B6B-8136-9C5B-7424077A1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7" r="-1" b="-1"/>
          <a:stretch/>
        </p:blipFill>
        <p:spPr bwMode="auto">
          <a:xfrm>
            <a:off x="5159286" y="480060"/>
            <a:ext cx="3618955" cy="2948940"/>
          </a:xfrm>
          <a:custGeom>
            <a:avLst/>
            <a:gdLst/>
            <a:ahLst/>
            <a:cxnLst/>
            <a:rect l="l" t="t" r="r" b="b"/>
            <a:pathLst>
              <a:path w="4825273" h="2948940">
                <a:moveTo>
                  <a:pt x="0" y="0"/>
                </a:moveTo>
                <a:lnTo>
                  <a:pt x="2646616" y="0"/>
                </a:lnTo>
                <a:lnTo>
                  <a:pt x="4664497" y="0"/>
                </a:lnTo>
                <a:lnTo>
                  <a:pt x="4825273" y="0"/>
                </a:lnTo>
                <a:lnTo>
                  <a:pt x="4825273"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4A2FAF1F-F462-46AF-A9E6-CC93C4E2C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7146BED8-BAE9-42C5-A3DD-7B946445D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xmlns="" id="{15765FE8-B62F-41E4-A73C-74C91A8FD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068" y="2897811"/>
            <a:ext cx="4554582" cy="3811740"/>
          </a:xfrm>
        </p:spPr>
        <p:txBody>
          <a:bodyPr anchor="ctr">
            <a:normAutofit fontScale="85000" lnSpcReduction="10000"/>
          </a:bodyPr>
          <a:lstStyle/>
          <a:p>
            <a:endParaRPr lang="en-MY" dirty="0">
              <a:solidFill>
                <a:srgbClr val="FFFFFF"/>
              </a:solidFill>
            </a:endParaRPr>
          </a:p>
          <a:p>
            <a:pPr defTabSz="1751511">
              <a:spcAft>
                <a:spcPts val="400"/>
              </a:spcAft>
              <a:buClr>
                <a:schemeClr val="accent6">
                  <a:lumMod val="75000"/>
                </a:schemeClr>
              </a:buClr>
              <a:buFont typeface="Wingdings" panose="05000000000000000000" pitchFamily="2" charset="2"/>
              <a:buChar char="Ø"/>
              <a:defRPr/>
            </a:pPr>
            <a:r>
              <a:rPr lang="en-ZA" dirty="0">
                <a:solidFill>
                  <a:srgbClr val="FFFFFF"/>
                </a:solidFill>
                <a:latin typeface="Baskerville Old Face" panose="02020602080505020303" pitchFamily="18" charset="0"/>
                <a:ea typeface="Times New Roman" panose="02020603050405020304" pitchFamily="18" charset="0"/>
                <a:cs typeface="Poppins" panose="00000500000000000000" pitchFamily="2" charset="0"/>
              </a:rPr>
              <a:t>Psychotherapists used to working in-person with clients had to shift their practices to telemental health (TMH) due to social distancing requirements during the COVID-19 pandemic (McCarthy, 2022).</a:t>
            </a:r>
          </a:p>
          <a:p>
            <a:pPr defTabSz="1751511">
              <a:spcAft>
                <a:spcPts val="400"/>
              </a:spcAft>
              <a:buClr>
                <a:schemeClr val="accent6">
                  <a:lumMod val="75000"/>
                </a:schemeClr>
              </a:buClr>
              <a:buFont typeface="Wingdings" panose="05000000000000000000" pitchFamily="2" charset="2"/>
              <a:buChar char="Ø"/>
              <a:defRPr/>
            </a:pPr>
            <a:r>
              <a:rPr lang="en-US" dirty="0">
                <a:latin typeface="Baskerville Old Face" panose="02020602080505020303" pitchFamily="18" charset="0"/>
              </a:rPr>
              <a:t>TMH practitioners had difficulty detecting their clients’ nonverbal cues (Lu, 2022). </a:t>
            </a:r>
          </a:p>
          <a:p>
            <a:pPr defTabSz="1751511">
              <a:spcAft>
                <a:spcPts val="400"/>
              </a:spcAft>
              <a:buClr>
                <a:schemeClr val="accent6">
                  <a:lumMod val="75000"/>
                </a:schemeClr>
              </a:buClr>
              <a:buFont typeface="Wingdings" panose="05000000000000000000" pitchFamily="2" charset="2"/>
              <a:buChar char="Ø"/>
              <a:defRPr/>
            </a:pPr>
            <a:r>
              <a:rPr lang="en-MY" dirty="0">
                <a:solidFill>
                  <a:srgbClr val="FFFFFF"/>
                </a:solidFill>
                <a:latin typeface="Baskerville Old Face" panose="02020602080505020303" pitchFamily="18" charset="0"/>
                <a:cs typeface="Times New Roman" pitchFamily="18" charset="0"/>
              </a:rPr>
              <a:t>How to continue to maintain sense of embodiment and foster the TMH relationship on screen?</a:t>
            </a:r>
          </a:p>
          <a:p>
            <a:pPr defTabSz="1751511">
              <a:spcAft>
                <a:spcPts val="400"/>
              </a:spcAft>
              <a:buClr>
                <a:schemeClr val="accent6">
                  <a:lumMod val="75000"/>
                </a:schemeClr>
              </a:buClr>
              <a:buFont typeface="Wingdings" panose="05000000000000000000" pitchFamily="2" charset="2"/>
              <a:buChar char="Ø"/>
              <a:defRPr/>
            </a:pPr>
            <a:r>
              <a:rPr lang="en-MY" dirty="0">
                <a:solidFill>
                  <a:srgbClr val="FFFFFF"/>
                </a:solidFill>
                <a:latin typeface="Baskerville Old Face" panose="02020602080505020303" pitchFamily="18" charset="0"/>
                <a:cs typeface="Times New Roman" pitchFamily="18" charset="0"/>
              </a:rPr>
              <a:t>Scarcity of existing literature on phenomenological studies investigating TMH and embodiment.</a:t>
            </a:r>
          </a:p>
          <a:p>
            <a:pPr defTabSz="1751511">
              <a:spcAft>
                <a:spcPts val="400"/>
              </a:spcAft>
              <a:buClr>
                <a:schemeClr val="accent6">
                  <a:lumMod val="75000"/>
                </a:schemeClr>
              </a:buClr>
              <a:buFont typeface="Wingdings" panose="05000000000000000000" pitchFamily="2" charset="2"/>
              <a:buChar char="Ø"/>
              <a:defRPr/>
            </a:pPr>
            <a:r>
              <a:rPr lang="en-MY" dirty="0">
                <a:solidFill>
                  <a:srgbClr val="FFFFFF"/>
                </a:solidFill>
                <a:latin typeface="Baskerville Old Face" panose="02020602080505020303" pitchFamily="18" charset="0"/>
                <a:cs typeface="Times New Roman" pitchFamily="18" charset="0"/>
              </a:rPr>
              <a:t>Impetus for this investigation:  Qualitative Research course at CIIS required student pilot study.  </a:t>
            </a:r>
          </a:p>
          <a:p>
            <a:pPr defTabSz="1751511">
              <a:spcAft>
                <a:spcPts val="400"/>
              </a:spcAft>
              <a:buClr>
                <a:schemeClr val="accent6">
                  <a:lumMod val="75000"/>
                </a:schemeClr>
              </a:buClr>
              <a:buFont typeface="Wingdings" panose="05000000000000000000" pitchFamily="2" charset="2"/>
              <a:buChar char="Ø"/>
              <a:defRPr/>
            </a:pPr>
            <a:endParaRPr lang="en-ZA" dirty="0">
              <a:solidFill>
                <a:srgbClr val="FFFFFF"/>
              </a:solidFill>
              <a:latin typeface="Baskerville Old Face" panose="02020602080505020303" pitchFamily="18" charset="0"/>
              <a:ea typeface="Times New Roman" panose="02020603050405020304" pitchFamily="18" charset="0"/>
              <a:cs typeface="Poppins" panose="00000500000000000000" pitchFamily="2" charset="0"/>
            </a:endParaRPr>
          </a:p>
          <a:p>
            <a:pPr defTabSz="1751511">
              <a:spcAft>
                <a:spcPts val="400"/>
              </a:spcAft>
              <a:buClr>
                <a:schemeClr val="accent6">
                  <a:lumMod val="75000"/>
                </a:schemeClr>
              </a:buClr>
              <a:buFont typeface="Wingdings" panose="05000000000000000000" pitchFamily="2" charset="2"/>
              <a:buChar char="Ø"/>
              <a:defRPr/>
            </a:pPr>
            <a:endParaRPr lang="en-US" dirty="0">
              <a:solidFill>
                <a:srgbClr val="FFFFFF"/>
              </a:solidFill>
              <a:latin typeface="Times New Roman" panose="02020603050405020304" pitchFamily="18" charset="0"/>
              <a:cs typeface="Times New Roman" panose="02020603050405020304" pitchFamily="18" charset="0"/>
            </a:endParaRPr>
          </a:p>
          <a:p>
            <a:pPr marL="109728" indent="0">
              <a:buNone/>
            </a:pPr>
            <a:endParaRPr lang="en-US" dirty="0">
              <a:solidFill>
                <a:srgbClr val="FFFFFF"/>
              </a:solidFill>
              <a:latin typeface="Times New Roman" panose="02020603050405020304" pitchFamily="18" charset="0"/>
              <a:cs typeface="Times New Roman" panose="02020603050405020304" pitchFamily="18" charset="0"/>
            </a:endParaRPr>
          </a:p>
          <a:p>
            <a:endParaRPr lang="en-MY" dirty="0">
              <a:solidFill>
                <a:srgbClr val="FFFFFF"/>
              </a:solidFill>
            </a:endParaRPr>
          </a:p>
          <a:p>
            <a:endParaRPr lang="en-MY" dirty="0">
              <a:solidFill>
                <a:srgbClr val="FFFFFF"/>
              </a:solidFill>
            </a:endParaRPr>
          </a:p>
          <a:p>
            <a:endParaRPr lang="en-MY" dirty="0">
              <a:solidFill>
                <a:srgbClr val="FFFFFF"/>
              </a:solidFill>
            </a:endParaRPr>
          </a:p>
        </p:txBody>
      </p:sp>
      <p:pic>
        <p:nvPicPr>
          <p:cNvPr id="6" name="Picture 4" descr="Online Counselling and How it Can Help You">
            <a:extLst>
              <a:ext uri="{FF2B5EF4-FFF2-40B4-BE49-F238E27FC236}">
                <a16:creationId xmlns:a16="http://schemas.microsoft.com/office/drawing/2014/main" xmlns="" id="{4DAC5847-8D21-B987-FBC1-4B1B91B68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4" r="14920" b="-3"/>
          <a:stretch/>
        </p:blipFill>
        <p:spPr bwMode="auto">
          <a:xfrm>
            <a:off x="5080882" y="3429000"/>
            <a:ext cx="3697356" cy="2948940"/>
          </a:xfrm>
          <a:custGeom>
            <a:avLst/>
            <a:gdLst/>
            <a:ahLst/>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95" name="Rectangle 3078">
            <a:extLst>
              <a:ext uri="{FF2B5EF4-FFF2-40B4-BE49-F238E27FC236}">
                <a16:creationId xmlns:a16="http://schemas.microsoft.com/office/drawing/2014/main" xmlns="" id="{89EA2611-DCBA-4E97-A2B2-9A466E76B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3096" name="Freeform 5">
            <a:extLst>
              <a:ext uri="{FF2B5EF4-FFF2-40B4-BE49-F238E27FC236}">
                <a16:creationId xmlns:a16="http://schemas.microsoft.com/office/drawing/2014/main" xmlns="" id="{BBC615D1-6E12-40EF-915B-316CFDB55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97" name="Freeform 5">
            <a:extLst>
              <a:ext uri="{FF2B5EF4-FFF2-40B4-BE49-F238E27FC236}">
                <a16:creationId xmlns:a16="http://schemas.microsoft.com/office/drawing/2014/main" xmlns="" id="{B9797D36-DE1E-47CD-881A-6C1F582826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3" name="Title 2"/>
          <p:cNvSpPr>
            <a:spLocks noGrp="1"/>
          </p:cNvSpPr>
          <p:nvPr>
            <p:ph type="title"/>
          </p:nvPr>
        </p:nvSpPr>
        <p:spPr>
          <a:xfrm>
            <a:off x="502597" y="369330"/>
            <a:ext cx="4554582" cy="1622322"/>
          </a:xfrm>
        </p:spPr>
        <p:txBody>
          <a:bodyPr>
            <a:normAutofit/>
          </a:bodyPr>
          <a:lstStyle/>
          <a:p>
            <a:r>
              <a:rPr lang="en-US" dirty="0">
                <a:solidFill>
                  <a:srgbClr val="FFFFFF"/>
                </a:solidFill>
                <a:effectLst/>
                <a:latin typeface="Poppins" panose="00000500000000000000" pitchFamily="2" charset="0"/>
                <a:cs typeface="Poppins" panose="00000500000000000000" pitchFamily="2" charset="0"/>
              </a:rPr>
              <a:t>Literature Review</a:t>
            </a:r>
            <a:br>
              <a:rPr lang="en-US" dirty="0">
                <a:solidFill>
                  <a:srgbClr val="FFFFFF"/>
                </a:solidFill>
                <a:effectLst/>
                <a:latin typeface="Poppins" panose="00000500000000000000" pitchFamily="2" charset="0"/>
                <a:cs typeface="Poppins" panose="00000500000000000000" pitchFamily="2" charset="0"/>
              </a:rPr>
            </a:br>
            <a:endParaRPr lang="en-US" dirty="0">
              <a:solidFill>
                <a:srgbClr val="FFFFFF"/>
              </a:solidFill>
              <a:effectLst/>
              <a:latin typeface="Poppins" panose="00000500000000000000" pitchFamily="2" charset="0"/>
              <a:cs typeface="Poppins" panose="00000500000000000000" pitchFamily="2" charset="0"/>
            </a:endParaRPr>
          </a:p>
        </p:txBody>
      </p:sp>
      <p:sp>
        <p:nvSpPr>
          <p:cNvPr id="3098" name="Rectangle 3084">
            <a:extLst>
              <a:ext uri="{FF2B5EF4-FFF2-40B4-BE49-F238E27FC236}">
                <a16:creationId xmlns:a16="http://schemas.microsoft.com/office/drawing/2014/main" xmlns="" id="{4A2FAF1F-F462-46AF-A9E6-CC93C4E2C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9" name="Oval 3086">
            <a:extLst>
              <a:ext uri="{FF2B5EF4-FFF2-40B4-BE49-F238E27FC236}">
                <a16:creationId xmlns:a16="http://schemas.microsoft.com/office/drawing/2014/main" xmlns="" id="{7146BED8-BAE9-42C5-A3DD-7B946445D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00" name="Oval 3088">
            <a:extLst>
              <a:ext uri="{FF2B5EF4-FFF2-40B4-BE49-F238E27FC236}">
                <a16:creationId xmlns:a16="http://schemas.microsoft.com/office/drawing/2014/main" xmlns="" id="{15765FE8-B62F-41E4-A73C-74C91A8FD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479323" y="1190170"/>
            <a:ext cx="8162080" cy="4889707"/>
          </a:xfrm>
        </p:spPr>
        <p:txBody>
          <a:bodyPr anchor="ctr">
            <a:noAutofit/>
          </a:bodyPr>
          <a:lstStyle/>
          <a:p>
            <a:pPr>
              <a:lnSpc>
                <a:spcPct val="90000"/>
              </a:lnSpc>
              <a:buClr>
                <a:schemeClr val="accent6">
                  <a:lumMod val="75000"/>
                </a:schemeClr>
              </a:buClr>
              <a:buFont typeface="Wingdings" panose="05000000000000000000" pitchFamily="2" charset="2"/>
              <a:buChar char="Ø"/>
            </a:pPr>
            <a:endParaRPr lang="en-ZA" sz="1100" b="1" dirty="0">
              <a:solidFill>
                <a:srgbClr val="FFFFFF"/>
              </a:solidFill>
              <a:latin typeface="Baskerville Old Face" panose="02020602080505020303" pitchFamily="18" charset="0"/>
            </a:endParaRPr>
          </a:p>
          <a:p>
            <a:pPr marL="0" indent="0" defTabSz="1751511">
              <a:spcAft>
                <a:spcPts val="400"/>
              </a:spcAft>
              <a:buClr>
                <a:schemeClr val="accent6">
                  <a:lumMod val="75000"/>
                </a:schemeClr>
              </a:buClr>
              <a:buNone/>
              <a:defRPr/>
            </a:pPr>
            <a:r>
              <a:rPr lang="en-US" sz="11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Telementalhealth</a:t>
            </a:r>
            <a:r>
              <a:rPr lang="en-US" sz="1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(TMH)</a:t>
            </a:r>
          </a:p>
          <a:p>
            <a:pPr defTabSz="1751511">
              <a:spcAft>
                <a:spcPts val="400"/>
              </a:spcAft>
              <a:buClr>
                <a:schemeClr val="accent6">
                  <a:lumMod val="75000"/>
                </a:schemeClr>
              </a:buClr>
              <a:buFont typeface="Wingdings" panose="05000000000000000000" pitchFamily="2" charset="2"/>
              <a:buChar char="Ø"/>
              <a:defRPr/>
            </a:pPr>
            <a:r>
              <a:rPr lang="en-US"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TMH is an online video format that clients found acceptable both before and after the COVID-19 pandemic, allowing for continuity of care and social distance  (Barney et al., 2020; Inchausti et al., 2020).  TMH differs from other online video modes in that it is designed to be used psychotherapeutically by therapist and client(s) via a confidential and secure internet or mobile connection (Lesser, 2021).</a:t>
            </a: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defTabSz="1751511">
              <a:spcAft>
                <a:spcPts val="400"/>
              </a:spcAft>
              <a:buClr>
                <a:schemeClr val="accent6">
                  <a:lumMod val="75000"/>
                </a:schemeClr>
              </a:buClr>
              <a:buFont typeface="Wingdings" panose="05000000000000000000" pitchFamily="2" charset="2"/>
              <a:buChar char="Ø"/>
              <a:defRPr/>
            </a:pPr>
            <a:r>
              <a:rPr lang="en-US" sz="1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TMH delivery adheres to the same quality of care as face-to-face sessions.  However, the clinician has the option of seeing clients in their homes during TMH session, which can provide useful information and aid in the development of the treatment plan (Jeffrey et al., 2021).</a:t>
            </a: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Clr>
                <a:schemeClr val="accent6">
                  <a:lumMod val="75000"/>
                </a:schemeClr>
              </a:buClr>
              <a:buNone/>
            </a:pPr>
            <a:r>
              <a:rPr lang="en-ZA" sz="1100" b="1" dirty="0">
                <a:solidFill>
                  <a:srgbClr val="FFFFFF"/>
                </a:solidFill>
                <a:latin typeface="Baskerville Old Face" panose="02020602080505020303" pitchFamily="18" charset="0"/>
              </a:rPr>
              <a:t>What is Embodiment?</a:t>
            </a:r>
          </a:p>
          <a:p>
            <a:pPr fontAlgn="base">
              <a:lnSpc>
                <a:spcPct val="90000"/>
              </a:lnSpc>
              <a:buClr>
                <a:schemeClr val="accent6">
                  <a:lumMod val="75000"/>
                </a:schemeClr>
              </a:buClr>
              <a:buFont typeface="Wingdings" panose="05000000000000000000" pitchFamily="2" charset="2"/>
              <a:buChar char="Ø"/>
            </a:pPr>
            <a:r>
              <a:rPr lang="en-US" sz="1100" dirty="0">
                <a:solidFill>
                  <a:srgbClr val="FFFFFF"/>
                </a:solidFill>
                <a:latin typeface="Baskerville Old Face" panose="02020602080505020303" pitchFamily="18" charset="0"/>
              </a:rPr>
              <a:t>According to Rhoads (2021), embodiment is the “awakened intelligence of the body” (p. 16).  Accessing this source of intelligence can serve as an additional guidance structure to assist an individual in both making decisions and generating insight for creative problem-solving.</a:t>
            </a:r>
          </a:p>
          <a:p>
            <a:pPr>
              <a:lnSpc>
                <a:spcPct val="90000"/>
              </a:lnSpc>
              <a:buClr>
                <a:schemeClr val="accent6">
                  <a:lumMod val="75000"/>
                </a:schemeClr>
              </a:buClr>
              <a:buFont typeface="Wingdings" panose="05000000000000000000" pitchFamily="2" charset="2"/>
              <a:buChar char="Ø"/>
            </a:pPr>
            <a:r>
              <a:rPr lang="en-ZA" sz="1100" dirty="0">
                <a:solidFill>
                  <a:srgbClr val="FFFFFF"/>
                </a:solidFill>
                <a:latin typeface="Baskerville Old Face" panose="02020602080505020303" pitchFamily="18" charset="0"/>
              </a:rPr>
              <a:t>Such introspection, according to Fogel (2009), through feelings communicated by receptors in one's bodily presence, gives insight into one's own mental and physiological state. Likewise, this embodied self-awareness (ESA) permits conscious participation with one's current emotional environment and surroundings through one's body in which time is suspended and emotions and sensations are magnified.</a:t>
            </a:r>
            <a:endParaRPr lang="en-US" sz="1100" dirty="0">
              <a:solidFill>
                <a:srgbClr val="FFFFFF"/>
              </a:solidFill>
              <a:latin typeface="Baskerville Old Face" panose="02020602080505020303" pitchFamily="18" charset="0"/>
            </a:endParaRPr>
          </a:p>
          <a:p>
            <a:pPr marL="0" indent="0">
              <a:lnSpc>
                <a:spcPct val="90000"/>
              </a:lnSpc>
              <a:buClr>
                <a:schemeClr val="accent6">
                  <a:lumMod val="75000"/>
                </a:schemeClr>
              </a:buClr>
              <a:buNone/>
            </a:pPr>
            <a:r>
              <a:rPr lang="en-ZA" sz="1100" b="1" dirty="0">
                <a:solidFill>
                  <a:srgbClr val="FFFFFF"/>
                </a:solidFill>
                <a:latin typeface="Baskerville Old Face" panose="02020602080505020303" pitchFamily="18" charset="0"/>
              </a:rPr>
              <a:t>Body Scan Meditation as an Example of Embodiment Practice</a:t>
            </a:r>
          </a:p>
          <a:p>
            <a:pPr>
              <a:lnSpc>
                <a:spcPct val="90000"/>
              </a:lnSpc>
              <a:buClr>
                <a:schemeClr val="accent6">
                  <a:lumMod val="75000"/>
                </a:schemeClr>
              </a:buClr>
              <a:buFont typeface="Wingdings" panose="05000000000000000000" pitchFamily="2" charset="2"/>
              <a:buChar char="Ø"/>
            </a:pPr>
            <a:r>
              <a:rPr lang="en-ZA" sz="1100" dirty="0">
                <a:solidFill>
                  <a:srgbClr val="FFFFFF"/>
                </a:solidFill>
                <a:latin typeface="Baskerville Old Face" panose="02020602080505020303" pitchFamily="18" charset="0"/>
              </a:rPr>
              <a:t>According to Dreeben et al. (2013), the body scan can be traced back to the original Buddhist breath awareness meditation known as the Anapanasati sutta. </a:t>
            </a:r>
          </a:p>
          <a:p>
            <a:pPr>
              <a:lnSpc>
                <a:spcPct val="90000"/>
              </a:lnSpc>
              <a:buClr>
                <a:schemeClr val="accent6">
                  <a:lumMod val="75000"/>
                </a:schemeClr>
              </a:buClr>
              <a:buFont typeface="Wingdings" panose="05000000000000000000" pitchFamily="2" charset="2"/>
              <a:buChar char="Ø"/>
            </a:pPr>
            <a:r>
              <a:rPr lang="en-ZA" sz="1100" dirty="0">
                <a:solidFill>
                  <a:srgbClr val="FFFFFF"/>
                </a:solidFill>
                <a:latin typeface="Baskerville Old Face" panose="02020602080505020303" pitchFamily="18" charset="0"/>
              </a:rPr>
              <a:t>Body Scan Meditation (BSM) promotes a deeper somatic awareness of body signals such as interoceptive awareness (Füstös et al., 2013). </a:t>
            </a:r>
          </a:p>
          <a:p>
            <a:pPr>
              <a:lnSpc>
                <a:spcPct val="90000"/>
              </a:lnSpc>
              <a:buClr>
                <a:schemeClr val="accent6">
                  <a:lumMod val="75000"/>
                </a:schemeClr>
              </a:buClr>
              <a:buFont typeface="Wingdings" panose="05000000000000000000" pitchFamily="2" charset="2"/>
              <a:buChar char="Ø"/>
            </a:pPr>
            <a:r>
              <a:rPr lang="en-ZA" sz="1100" dirty="0">
                <a:solidFill>
                  <a:srgbClr val="FFFFFF"/>
                </a:solidFill>
                <a:latin typeface="Baskerville Old Face" panose="02020602080505020303" pitchFamily="18" charset="0"/>
              </a:rPr>
              <a:t>Dambrun et al. (2019) found that the BSM was found to be an effective way of helping the participants to become more aware of their body boundaries by increasing their ability to modulate one's own emotions and feelings in a flexible and sensible manner through greater interoceptive awareness.</a:t>
            </a:r>
            <a:endParaRPr lang="en-US" sz="1100" dirty="0">
              <a:solidFill>
                <a:srgbClr val="FFFFFF"/>
              </a:solidFill>
              <a:latin typeface="Baskerville Old Face" panose="02020602080505020303" pitchFamily="18" charset="0"/>
            </a:endParaRPr>
          </a:p>
          <a:p>
            <a:pPr>
              <a:lnSpc>
                <a:spcPct val="90000"/>
              </a:lnSpc>
              <a:buClr>
                <a:schemeClr val="accent6">
                  <a:lumMod val="75000"/>
                </a:schemeClr>
              </a:buClr>
              <a:buFont typeface="Wingdings" panose="05000000000000000000" pitchFamily="2" charset="2"/>
              <a:buChar char="Ø"/>
            </a:pPr>
            <a:r>
              <a:rPr lang="en-US" sz="1100" dirty="0">
                <a:solidFill>
                  <a:srgbClr val="FFFFFF"/>
                </a:solidFill>
                <a:latin typeface="Baskerville Old Face" panose="02020602080505020303" pitchFamily="18" charset="0"/>
              </a:rPr>
              <a:t>Benefits of reduced anxiety via telehealth mindfulness meditation were demonstrated in adolescents with ADHD (</a:t>
            </a:r>
            <a:r>
              <a:rPr lang="en-ZA" sz="1100" dirty="0">
                <a:solidFill>
                  <a:srgbClr val="FFFFFF"/>
                </a:solidFill>
                <a:latin typeface="Baskerville Old Face" panose="02020602080505020303" pitchFamily="18" charset="0"/>
              </a:rPr>
              <a:t>O'Neill, 2021). </a:t>
            </a:r>
            <a:endParaRPr lang="en-US" sz="1100" dirty="0">
              <a:solidFill>
                <a:srgbClr val="FFFFFF"/>
              </a:solidFill>
              <a:latin typeface="Baskerville Old Face" panose="02020602080505020303" pitchFamily="18" charset="0"/>
            </a:endParaRPr>
          </a:p>
        </p:txBody>
      </p:sp>
    </p:spTree>
    <p:extLst>
      <p:ext uri="{BB962C8B-B14F-4D97-AF65-F5344CB8AC3E}">
        <p14:creationId xmlns:p14="http://schemas.microsoft.com/office/powerpoint/2010/main" val="40616950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6" y="838307"/>
            <a:ext cx="2206657" cy="1020232"/>
          </a:xfrm>
        </p:spPr>
        <p:txBody>
          <a:bodyPr>
            <a:normAutofit/>
          </a:bodyPr>
          <a:lstStyle/>
          <a:p>
            <a:pPr>
              <a:lnSpc>
                <a:spcPct val="90000"/>
              </a:lnSpc>
            </a:pPr>
            <a:r>
              <a:rPr lang="en-US" dirty="0">
                <a:solidFill>
                  <a:schemeClr val="tx1"/>
                </a:solidFill>
                <a:effectLst/>
                <a:latin typeface="Poppins" panose="00000500000000000000" pitchFamily="2" charset="0"/>
                <a:cs typeface="Poppins" panose="00000500000000000000" pitchFamily="2" charset="0"/>
              </a:rPr>
              <a:t>Research Question</a:t>
            </a:r>
            <a:endParaRPr lang="en-MY" dirty="0">
              <a:solidFill>
                <a:schemeClr val="tx1"/>
              </a:solidFill>
              <a:effectLst/>
              <a:latin typeface="Poppins" panose="00000500000000000000" pitchFamily="2" charset="0"/>
              <a:cs typeface="Poppins" panose="00000500000000000000" pitchFamily="2" charset="0"/>
            </a:endParaRPr>
          </a:p>
        </p:txBody>
      </p:sp>
      <p:sp>
        <p:nvSpPr>
          <p:cNvPr id="3" name="Content Placeholder 2"/>
          <p:cNvSpPr>
            <a:spLocks noGrp="1"/>
          </p:cNvSpPr>
          <p:nvPr>
            <p:ph idx="1"/>
          </p:nvPr>
        </p:nvSpPr>
        <p:spPr>
          <a:xfrm>
            <a:off x="866216" y="2120900"/>
            <a:ext cx="2350294" cy="3898900"/>
          </a:xfrm>
        </p:spPr>
        <p:txBody>
          <a:bodyPr>
            <a:normAutofit/>
          </a:bodyPr>
          <a:lstStyle/>
          <a:p>
            <a:pPr>
              <a:buFont typeface="Wingdings" panose="05000000000000000000" pitchFamily="2" charset="2"/>
              <a:buChar char="Ø"/>
            </a:pPr>
            <a:r>
              <a:rPr lang="en-ZA" dirty="0">
                <a:solidFill>
                  <a:schemeClr val="tx1"/>
                </a:solidFill>
                <a:effectLst/>
                <a:latin typeface="Baskerville Old Face" panose="02020602080505020303" pitchFamily="18" charset="0"/>
                <a:ea typeface="Times New Roman" panose="02020603050405020304" pitchFamily="18" charset="0"/>
              </a:rPr>
              <a:t>What were the beneficial aspects, considerations and/or techniques that led to participants’ and their clients’ feelings and experiences of embodiment perceived inside the TMH environment? </a:t>
            </a:r>
            <a:endParaRPr lang="en-MY" dirty="0">
              <a:solidFill>
                <a:schemeClr val="tx1"/>
              </a:solidFill>
              <a:latin typeface="Baskerville Old Face" panose="02020602080505020303" pitchFamily="18" charset="0"/>
              <a:cs typeface="Times New Roman" panose="02020603050405020304" pitchFamily="18" charset="0"/>
            </a:endParaRPr>
          </a:p>
        </p:txBody>
      </p:sp>
      <p:pic>
        <p:nvPicPr>
          <p:cNvPr id="2050" name="Picture 2" descr="25 Best Meditation Apps To Reduce Stress | HP® Tech Takes">
            <a:extLst>
              <a:ext uri="{FF2B5EF4-FFF2-40B4-BE49-F238E27FC236}">
                <a16:creationId xmlns:a16="http://schemas.microsoft.com/office/drawing/2014/main" xmlns="" id="{B0AF5275-1810-BB5E-2FC1-78D6FB5840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11" r="42204" b="-1"/>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9323" y="629265"/>
            <a:ext cx="4554582" cy="1622322"/>
          </a:xfrm>
        </p:spPr>
        <p:txBody>
          <a:bodyPr>
            <a:normAutofit/>
          </a:bodyPr>
          <a:lstStyle/>
          <a:p>
            <a:r>
              <a:rPr lang="en-US" dirty="0">
                <a:solidFill>
                  <a:srgbClr val="FFFFFF"/>
                </a:solidFill>
                <a:effectLst/>
                <a:latin typeface="Poppins" panose="00000500000000000000" pitchFamily="2" charset="0"/>
                <a:cs typeface="Poppins" panose="00000500000000000000" pitchFamily="2" charset="0"/>
              </a:rPr>
              <a:t>Methods</a:t>
            </a:r>
          </a:p>
        </p:txBody>
      </p:sp>
      <p:sp>
        <p:nvSpPr>
          <p:cNvPr id="2" name="Content Placeholder 1"/>
          <p:cNvSpPr>
            <a:spLocks noGrp="1"/>
          </p:cNvSpPr>
          <p:nvPr>
            <p:ph idx="1"/>
          </p:nvPr>
        </p:nvSpPr>
        <p:spPr>
          <a:xfrm>
            <a:off x="465618" y="2132856"/>
            <a:ext cx="4554582" cy="3811740"/>
          </a:xfrm>
        </p:spPr>
        <p:txBody>
          <a:bodyPr anchor="ctr">
            <a:normAutofit fontScale="92500" lnSpcReduction="20000"/>
          </a:bodyPr>
          <a:lstStyle/>
          <a:p>
            <a:pPr marR="0">
              <a:lnSpc>
                <a:spcPct val="90000"/>
              </a:lnSpc>
              <a:spcBef>
                <a:spcPts val="0"/>
              </a:spcBef>
              <a:spcAft>
                <a:spcPts val="600"/>
              </a:spcAft>
              <a:buFont typeface="Wingdings" panose="05000000000000000000" pitchFamily="2" charset="2"/>
              <a:buChar char="Ø"/>
            </a:pPr>
            <a:r>
              <a:rPr lang="en-ZA" sz="1500" dirty="0">
                <a:solidFill>
                  <a:srgbClr val="FFFFFF"/>
                </a:solidFill>
                <a:effectLst/>
                <a:latin typeface="Baskerville Old Face" panose="02020602080505020303" pitchFamily="18" charset="0"/>
                <a:ea typeface="Times New Roman" panose="02020603050405020304" pitchFamily="18" charset="0"/>
              </a:rPr>
              <a:t>Each of the participants (2 female, mid-30’s, somatic psychology therapists and PhD students in the Qualitative Research course, a requirement of the Integral Transpersonal Psychology program at the California Institute of Integral Studies used the Zoom platform to engage in a private 60-minute, semi-structured interview with this researcher. </a:t>
            </a:r>
          </a:p>
          <a:p>
            <a:pPr marR="0">
              <a:lnSpc>
                <a:spcPct val="90000"/>
              </a:lnSpc>
              <a:spcBef>
                <a:spcPts val="0"/>
              </a:spcBef>
              <a:spcAft>
                <a:spcPts val="600"/>
              </a:spcAft>
              <a:buFont typeface="Wingdings" panose="05000000000000000000" pitchFamily="2" charset="2"/>
              <a:buChar char="Ø"/>
            </a:pPr>
            <a:endParaRPr lang="en-ZA" sz="1500" dirty="0">
              <a:solidFill>
                <a:srgbClr val="FFFFFF"/>
              </a:solidFill>
              <a:effectLst/>
              <a:latin typeface="Baskerville Old Face" panose="02020602080505020303" pitchFamily="18" charset="0"/>
              <a:ea typeface="Times New Roman" panose="02020603050405020304" pitchFamily="18" charset="0"/>
            </a:endParaRPr>
          </a:p>
          <a:p>
            <a:pPr marR="0">
              <a:lnSpc>
                <a:spcPct val="90000"/>
              </a:lnSpc>
              <a:spcBef>
                <a:spcPts val="0"/>
              </a:spcBef>
              <a:spcAft>
                <a:spcPts val="600"/>
              </a:spcAft>
              <a:buFont typeface="Wingdings" panose="05000000000000000000" pitchFamily="2" charset="2"/>
              <a:buChar char="Ø"/>
            </a:pPr>
            <a:r>
              <a:rPr lang="en-ZA" sz="1500" dirty="0">
                <a:solidFill>
                  <a:srgbClr val="FFFFFF"/>
                </a:solidFill>
                <a:effectLst/>
                <a:latin typeface="Baskerville Old Face" panose="02020602080505020303" pitchFamily="18" charset="0"/>
                <a:ea typeface="Times New Roman" panose="02020603050405020304" pitchFamily="18" charset="0"/>
              </a:rPr>
              <a:t>The following 8 open-ended questions were offered for discussion to each participant.  What emerged were unique conversations about each participant’s life experience, </a:t>
            </a:r>
            <a:r>
              <a:rPr lang="en-ZA" sz="1500" dirty="0">
                <a:solidFill>
                  <a:srgbClr val="FFFFFF"/>
                </a:solidFill>
                <a:latin typeface="Baskerville Old Face" panose="02020602080505020303" pitchFamily="18" charset="0"/>
                <a:ea typeface="Times New Roman" panose="02020603050405020304" pitchFamily="18" charset="0"/>
              </a:rPr>
              <a:t>description of using embodiment techniques and rituals as well as their own </a:t>
            </a:r>
            <a:r>
              <a:rPr lang="en-ZA" sz="1500" dirty="0">
                <a:solidFill>
                  <a:srgbClr val="FFFFFF"/>
                </a:solidFill>
                <a:effectLst/>
                <a:latin typeface="Baskerville Old Face" panose="02020602080505020303" pitchFamily="18" charset="0"/>
                <a:ea typeface="Times New Roman" panose="02020603050405020304" pitchFamily="18" charset="0"/>
              </a:rPr>
              <a:t>personal and professional transformations using TMH.  </a:t>
            </a:r>
          </a:p>
          <a:p>
            <a:pPr marR="0">
              <a:lnSpc>
                <a:spcPct val="90000"/>
              </a:lnSpc>
              <a:spcBef>
                <a:spcPts val="0"/>
              </a:spcBef>
              <a:spcAft>
                <a:spcPts val="600"/>
              </a:spcAft>
              <a:buFont typeface="Wingdings" panose="05000000000000000000" pitchFamily="2" charset="2"/>
              <a:buChar char="Ø"/>
            </a:pPr>
            <a:endParaRPr lang="en-ZA" sz="1500" dirty="0">
              <a:solidFill>
                <a:srgbClr val="FFFFFF"/>
              </a:solidFill>
              <a:latin typeface="Baskerville Old Face" panose="02020602080505020303" pitchFamily="18" charset="0"/>
              <a:ea typeface="Times New Roman" panose="02020603050405020304" pitchFamily="18" charset="0"/>
            </a:endParaRPr>
          </a:p>
          <a:p>
            <a:pPr marR="0">
              <a:lnSpc>
                <a:spcPct val="90000"/>
              </a:lnSpc>
              <a:spcBef>
                <a:spcPts val="0"/>
              </a:spcBef>
              <a:spcAft>
                <a:spcPts val="600"/>
              </a:spcAft>
              <a:buFont typeface="Wingdings" panose="05000000000000000000" pitchFamily="2" charset="2"/>
              <a:buChar char="Ø"/>
            </a:pPr>
            <a:r>
              <a:rPr lang="en-ZA" sz="1500" dirty="0">
                <a:solidFill>
                  <a:srgbClr val="FFFFFF"/>
                </a:solidFill>
                <a:effectLst/>
                <a:latin typeface="Baskerville Old Face" panose="02020602080505020303" pitchFamily="18" charset="0"/>
                <a:ea typeface="Times New Roman" panose="02020603050405020304" pitchFamily="18" charset="0"/>
              </a:rPr>
              <a:t>Questions #</a:t>
            </a:r>
            <a:r>
              <a:rPr lang="en-ZA" sz="1500" dirty="0">
                <a:solidFill>
                  <a:srgbClr val="FFFFFF"/>
                </a:solidFill>
                <a:latin typeface="Baskerville Old Face" panose="02020602080505020303" pitchFamily="18" charset="0"/>
                <a:ea typeface="Times New Roman" panose="02020603050405020304" pitchFamily="18" charset="0"/>
              </a:rPr>
              <a:t>1-4 were focused on the</a:t>
            </a:r>
            <a:r>
              <a:rPr lang="en-ZA" sz="1500" dirty="0">
                <a:solidFill>
                  <a:srgbClr val="FFFFFF"/>
                </a:solidFill>
                <a:effectLst/>
                <a:latin typeface="Baskerville Old Face" panose="02020602080505020303" pitchFamily="18" charset="0"/>
                <a:ea typeface="Times New Roman" panose="02020603050405020304" pitchFamily="18" charset="0"/>
              </a:rPr>
              <a:t> technical preferences and aspects of working with TMH.  </a:t>
            </a:r>
          </a:p>
          <a:p>
            <a:pPr marR="0">
              <a:lnSpc>
                <a:spcPct val="90000"/>
              </a:lnSpc>
              <a:spcBef>
                <a:spcPts val="0"/>
              </a:spcBef>
              <a:spcAft>
                <a:spcPts val="600"/>
              </a:spcAft>
              <a:buFont typeface="Wingdings" panose="05000000000000000000" pitchFamily="2" charset="2"/>
              <a:buChar char="Ø"/>
            </a:pPr>
            <a:r>
              <a:rPr lang="en-ZA" sz="1500" dirty="0">
                <a:solidFill>
                  <a:srgbClr val="FFFFFF"/>
                </a:solidFill>
                <a:latin typeface="Baskerville Old Face" panose="02020602080505020303" pitchFamily="18" charset="0"/>
                <a:ea typeface="Times New Roman" panose="02020603050405020304" pitchFamily="18" charset="0"/>
              </a:rPr>
              <a:t>Questions #5-8 were focused on each participant’s experience with embodiment and lack of embodiment during TMH.  </a:t>
            </a:r>
            <a:endParaRPr lang="en-ZA" sz="1500" dirty="0">
              <a:solidFill>
                <a:srgbClr val="FFFFFF"/>
              </a:solidFill>
              <a:effectLst/>
              <a:latin typeface="Baskerville Old Face" panose="02020602080505020303"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xmlns="" id="{55F44581-9903-92A2-21DA-FBA207EC16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 r="21436" b="2"/>
          <a:stretch/>
        </p:blipFill>
        <p:spPr bwMode="auto">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20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9323" y="629265"/>
            <a:ext cx="4554582" cy="1143551"/>
          </a:xfrm>
        </p:spPr>
        <p:txBody>
          <a:bodyPr>
            <a:normAutofit/>
          </a:bodyPr>
          <a:lstStyle/>
          <a:p>
            <a:r>
              <a:rPr lang="en-US" dirty="0">
                <a:solidFill>
                  <a:srgbClr val="FFFFFF"/>
                </a:solidFill>
                <a:effectLst/>
                <a:latin typeface="Poppins" panose="00000500000000000000" pitchFamily="2" charset="0"/>
                <a:cs typeface="Poppins" panose="00000500000000000000" pitchFamily="2" charset="0"/>
              </a:rPr>
              <a:t>Methods:  Interview Questions</a:t>
            </a:r>
          </a:p>
        </p:txBody>
      </p:sp>
      <p:sp>
        <p:nvSpPr>
          <p:cNvPr id="2" name="Content Placeholder 1"/>
          <p:cNvSpPr>
            <a:spLocks noGrp="1"/>
          </p:cNvSpPr>
          <p:nvPr>
            <p:ph idx="1"/>
          </p:nvPr>
        </p:nvSpPr>
        <p:spPr>
          <a:xfrm>
            <a:off x="446375" y="1916832"/>
            <a:ext cx="4682446" cy="4896544"/>
          </a:xfrm>
        </p:spPr>
        <p:txBody>
          <a:bodyPr anchor="ctr">
            <a:normAutofit fontScale="70000" lnSpcReduction="20000"/>
          </a:bodyPr>
          <a:lstStyle/>
          <a:p>
            <a:pPr marL="0" marR="0" indent="0">
              <a:lnSpc>
                <a:spcPct val="90000"/>
              </a:lnSpc>
              <a:spcBef>
                <a:spcPts val="0"/>
              </a:spcBef>
              <a:spcAft>
                <a:spcPts val="600"/>
              </a:spcAft>
              <a:buNone/>
            </a:pPr>
            <a:endParaRPr lang="en-US" sz="1900" dirty="0">
              <a:latin typeface="Baskerville Old Face" panose="02020602080505020303" pitchFamily="18" charset="0"/>
            </a:endParaRPr>
          </a:p>
          <a:p>
            <a:pPr marL="45720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When did you first start using this (TMH) technology? What was the transition like, from in-person to online sessions?  </a:t>
            </a:r>
          </a:p>
          <a:p>
            <a:pPr marL="45720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What programs have you used (Zoom, FaceTime, others, etc.)?  Do you have a preference, if so why?  </a:t>
            </a:r>
          </a:p>
          <a:p>
            <a:pPr marL="457200" marR="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marR="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How do you manage glitches/disruptions in connectivity?</a:t>
            </a:r>
          </a:p>
          <a:p>
            <a:pPr marL="457200" marR="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marR="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Are there times you turn off the video?  What happens when you do that?</a:t>
            </a:r>
          </a:p>
          <a:p>
            <a:pPr marL="457200" marR="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How would you describe how your somatic or physical experience during video conference calls?    </a:t>
            </a:r>
          </a:p>
          <a:p>
            <a:pPr marL="45720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marR="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Are there techniques or rituals that you use in order to feel more connected in this virtual space?</a:t>
            </a:r>
          </a:p>
          <a:p>
            <a:pPr marL="457200" marR="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marR="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Do you think that the experience of feeling embodied during virtual video conference calls is important? Why or why not? </a:t>
            </a:r>
          </a:p>
          <a:p>
            <a:pPr marL="457200" marR="0" indent="-457200">
              <a:lnSpc>
                <a:spcPct val="90000"/>
              </a:lnSpc>
              <a:spcBef>
                <a:spcPts val="0"/>
              </a:spcBef>
              <a:spcAft>
                <a:spcPts val="600"/>
              </a:spcAft>
              <a:buFont typeface="+mj-lt"/>
              <a:buAutoNum type="arabicPeriod"/>
            </a:pPr>
            <a:endParaRPr lang="en-US" sz="1900" dirty="0">
              <a:latin typeface="Baskerville Old Face" panose="02020602080505020303" pitchFamily="18" charset="0"/>
            </a:endParaRPr>
          </a:p>
          <a:p>
            <a:pPr marL="457200" marR="0" indent="-457200">
              <a:lnSpc>
                <a:spcPct val="90000"/>
              </a:lnSpc>
              <a:spcBef>
                <a:spcPts val="0"/>
              </a:spcBef>
              <a:spcAft>
                <a:spcPts val="600"/>
              </a:spcAft>
              <a:buFont typeface="+mj-lt"/>
              <a:buAutoNum type="arabicPeriod"/>
            </a:pPr>
            <a:r>
              <a:rPr lang="en-US" sz="1900" dirty="0">
                <a:latin typeface="Baskerville Old Face" panose="02020602080505020303" pitchFamily="18" charset="0"/>
              </a:rPr>
              <a:t>What do you feel helps or hinders that sense of embodiment?</a:t>
            </a:r>
          </a:p>
          <a:p>
            <a:pPr marL="0" marR="0" indent="0">
              <a:lnSpc>
                <a:spcPct val="90000"/>
              </a:lnSpc>
              <a:spcBef>
                <a:spcPts val="0"/>
              </a:spcBef>
              <a:spcAft>
                <a:spcPts val="600"/>
              </a:spcAft>
              <a:buNone/>
            </a:pPr>
            <a:endParaRPr lang="en-US" dirty="0"/>
          </a:p>
          <a:p>
            <a:pPr marR="0">
              <a:lnSpc>
                <a:spcPct val="90000"/>
              </a:lnSpc>
              <a:spcBef>
                <a:spcPts val="0"/>
              </a:spcBef>
              <a:spcAft>
                <a:spcPts val="600"/>
              </a:spcAft>
              <a:buFont typeface="Wingdings" panose="05000000000000000000" pitchFamily="2" charset="2"/>
              <a:buChar char="Ø"/>
            </a:pPr>
            <a:endParaRPr lang="en-US" dirty="0"/>
          </a:p>
          <a:p>
            <a:pPr marR="0">
              <a:lnSpc>
                <a:spcPct val="90000"/>
              </a:lnSpc>
              <a:spcBef>
                <a:spcPts val="0"/>
              </a:spcBef>
              <a:spcAft>
                <a:spcPts val="600"/>
              </a:spcAft>
              <a:buFont typeface="Wingdings" panose="05000000000000000000" pitchFamily="2" charset="2"/>
              <a:buChar char="Ø"/>
            </a:pPr>
            <a:endParaRPr lang="en-US" sz="1500" dirty="0">
              <a:solidFill>
                <a:srgbClr val="FFFFFF"/>
              </a:solidFill>
              <a:latin typeface="Baskerville Old Face" panose="02020602080505020303" pitchFamily="18" charset="0"/>
            </a:endParaRPr>
          </a:p>
        </p:txBody>
      </p:sp>
      <p:pic>
        <p:nvPicPr>
          <p:cNvPr id="3074" name="Picture 2" descr="Smiling woman using laptop">
            <a:extLst>
              <a:ext uri="{FF2B5EF4-FFF2-40B4-BE49-F238E27FC236}">
                <a16:creationId xmlns:a16="http://schemas.microsoft.com/office/drawing/2014/main" xmlns="" id="{55F44581-9903-92A2-21DA-FBA207EC16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9126" r="29126"/>
          <a:stretch/>
        </p:blipFill>
        <p:spPr bwMode="auto">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223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5" end="15"/>
                                            </p:txEl>
                                          </p:spTgt>
                                        </p:tgtEl>
                                        <p:attrNameLst>
                                          <p:attrName>style.visibility</p:attrName>
                                        </p:attrNameLst>
                                      </p:cBhvr>
                                      <p:to>
                                        <p:strVal val="visible"/>
                                      </p:to>
                                    </p:set>
                                    <p:animEffect transition="in" filter="fade">
                                      <p:cBhvr>
                                        <p:cTn id="4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9323" y="629265"/>
            <a:ext cx="4554582" cy="1622322"/>
          </a:xfrm>
        </p:spPr>
        <p:txBody>
          <a:bodyPr>
            <a:normAutofit/>
          </a:bodyPr>
          <a:lstStyle/>
          <a:p>
            <a:r>
              <a:rPr lang="en-US" dirty="0">
                <a:solidFill>
                  <a:schemeClr val="tx1"/>
                </a:solidFill>
                <a:effectLst/>
                <a:latin typeface="Poppins" panose="00000500000000000000" pitchFamily="2" charset="0"/>
                <a:cs typeface="Poppins" panose="00000500000000000000" pitchFamily="2" charset="0"/>
              </a:rPr>
              <a:t>Initial Analysis</a:t>
            </a:r>
          </a:p>
        </p:txBody>
      </p:sp>
      <p:sp>
        <p:nvSpPr>
          <p:cNvPr id="2" name="Content Placeholder 1"/>
          <p:cNvSpPr>
            <a:spLocks noGrp="1"/>
          </p:cNvSpPr>
          <p:nvPr>
            <p:ph idx="1"/>
          </p:nvPr>
        </p:nvSpPr>
        <p:spPr>
          <a:xfrm>
            <a:off x="503589" y="2114862"/>
            <a:ext cx="4554582" cy="3811740"/>
          </a:xfrm>
        </p:spPr>
        <p:txBody>
          <a:bodyPr anchor="ctr">
            <a:normAutofit lnSpcReduction="10000"/>
          </a:bodyPr>
          <a:lstStyle/>
          <a:p>
            <a:pPr>
              <a:lnSpc>
                <a:spcPct val="90000"/>
              </a:lnSpc>
              <a:buFont typeface="Wingdings" panose="05000000000000000000" pitchFamily="2" charset="2"/>
              <a:buChar char="Ø"/>
            </a:pPr>
            <a:r>
              <a:rPr lang="en-US" sz="1400" dirty="0">
                <a:solidFill>
                  <a:schemeClr val="tx1"/>
                </a:solidFill>
                <a:latin typeface="Baskerville Old Face" panose="02020602080505020303" pitchFamily="18" charset="0"/>
                <a:ea typeface="Times New Roman" panose="02020603050405020304" pitchFamily="18" charset="0"/>
              </a:rPr>
              <a:t>A</a:t>
            </a:r>
            <a:r>
              <a:rPr lang="en-US" sz="1400" dirty="0">
                <a:solidFill>
                  <a:schemeClr val="tx1"/>
                </a:solidFill>
                <a:effectLst/>
                <a:latin typeface="Baskerville Old Face" panose="02020602080505020303" pitchFamily="18" charset="0"/>
                <a:ea typeface="Times New Roman" panose="02020603050405020304" pitchFamily="18" charset="0"/>
              </a:rPr>
              <a:t>ll interviews were tra</a:t>
            </a:r>
            <a:r>
              <a:rPr lang="en-US" sz="1400" dirty="0">
                <a:solidFill>
                  <a:schemeClr val="tx1"/>
                </a:solidFill>
                <a:latin typeface="Baskerville Old Face" panose="02020602080505020303" pitchFamily="18" charset="0"/>
                <a:ea typeface="Times New Roman" panose="02020603050405020304" pitchFamily="18" charset="0"/>
              </a:rPr>
              <a:t>nscribed using cloud-based voice-to-text software Otter.ai and then imported into Delvetool.com, software designed to analyze qualitative data.</a:t>
            </a:r>
          </a:p>
          <a:p>
            <a:pPr>
              <a:lnSpc>
                <a:spcPct val="90000"/>
              </a:lnSpc>
              <a:buFont typeface="Wingdings" panose="05000000000000000000" pitchFamily="2" charset="2"/>
              <a:buChar char="Ø"/>
            </a:pPr>
            <a:r>
              <a:rPr lang="en-US" sz="1400" dirty="0">
                <a:solidFill>
                  <a:schemeClr val="tx1"/>
                </a:solidFill>
                <a:latin typeface="Baskerville Old Face" panose="02020602080505020303" pitchFamily="18" charset="0"/>
                <a:ea typeface="Times New Roman" panose="02020603050405020304" pitchFamily="18" charset="0"/>
              </a:rPr>
              <a:t>Following coding guidance by </a:t>
            </a:r>
            <a:r>
              <a:rPr lang="en-US" sz="1400" dirty="0">
                <a:latin typeface="Baskerville Old Face" panose="02020602080505020303" pitchFamily="18" charset="0"/>
              </a:rPr>
              <a:t>Larkin &amp; Thompson, (2011),</a:t>
            </a:r>
            <a:r>
              <a:rPr lang="en-US" sz="1400" dirty="0">
                <a:solidFill>
                  <a:schemeClr val="tx1"/>
                </a:solidFill>
                <a:latin typeface="Baskerville Old Face" panose="02020602080505020303" pitchFamily="18" charset="0"/>
              </a:rPr>
              <a:t> interview t</a:t>
            </a:r>
            <a:r>
              <a:rPr lang="en-US" sz="1400" dirty="0">
                <a:solidFill>
                  <a:schemeClr val="tx1"/>
                </a:solidFill>
                <a:effectLst/>
                <a:latin typeface="Baskerville Old Face" panose="02020602080505020303" pitchFamily="18" charset="0"/>
                <a:ea typeface="Times New Roman" panose="02020603050405020304" pitchFamily="18" charset="0"/>
              </a:rPr>
              <a:t>ranscripts were then reviewed numerous times by this researcher in order to get a sense of the experiences of the participants. </a:t>
            </a:r>
            <a:r>
              <a:rPr lang="en-US" sz="1400" dirty="0">
                <a:solidFill>
                  <a:schemeClr val="tx1"/>
                </a:solidFill>
                <a:latin typeface="Baskerville Old Face" panose="02020602080505020303" pitchFamily="18" charset="0"/>
                <a:ea typeface="Times New Roman" panose="02020603050405020304" pitchFamily="18" charset="0"/>
              </a:rPr>
              <a:t>T</a:t>
            </a:r>
            <a:r>
              <a:rPr lang="en-US" sz="1400" dirty="0">
                <a:solidFill>
                  <a:schemeClr val="tx1"/>
                </a:solidFill>
                <a:effectLst/>
                <a:latin typeface="Baskerville Old Face" panose="02020602080505020303" pitchFamily="18" charset="0"/>
                <a:ea typeface="Times New Roman" panose="02020603050405020304" pitchFamily="18" charset="0"/>
              </a:rPr>
              <a:t>ranscripts were analyzed for phrases or sentences that are directly related to the lived experience of embodiment during digital video. </a:t>
            </a:r>
          </a:p>
          <a:p>
            <a:pPr>
              <a:lnSpc>
                <a:spcPct val="90000"/>
              </a:lnSpc>
              <a:buFont typeface="Wingdings" panose="05000000000000000000" pitchFamily="2" charset="2"/>
              <a:buChar char="Ø"/>
            </a:pPr>
            <a:r>
              <a:rPr lang="en-US" sz="1400" dirty="0">
                <a:solidFill>
                  <a:schemeClr val="tx1"/>
                </a:solidFill>
                <a:latin typeface="Baskerville Old Face" panose="02020602080505020303" pitchFamily="18" charset="0"/>
                <a:ea typeface="Times New Roman" panose="02020603050405020304" pitchFamily="18" charset="0"/>
              </a:rPr>
              <a:t>74 significant statements were generated and organized into 6 codes with two main themes relevant to TMH and embodiment:</a:t>
            </a:r>
          </a:p>
          <a:p>
            <a:pPr>
              <a:lnSpc>
                <a:spcPct val="90000"/>
              </a:lnSpc>
              <a:buFont typeface="Wingdings" panose="05000000000000000000" pitchFamily="2" charset="2"/>
              <a:buChar char="Ø"/>
            </a:pPr>
            <a:r>
              <a:rPr lang="en-US" sz="1400" dirty="0">
                <a:solidFill>
                  <a:schemeClr val="tx1"/>
                </a:solidFill>
                <a:latin typeface="Baskerville Old Face" panose="02020602080505020303" pitchFamily="18" charset="0"/>
                <a:ea typeface="Times New Roman" panose="02020603050405020304" pitchFamily="18" charset="0"/>
              </a:rPr>
              <a:t>1.  </a:t>
            </a:r>
            <a:r>
              <a:rPr lang="en-US" sz="1400" dirty="0">
                <a:solidFill>
                  <a:schemeClr val="tx1"/>
                </a:solidFill>
                <a:effectLst/>
                <a:latin typeface="Baskerville Old Face" panose="02020602080505020303" pitchFamily="18" charset="0"/>
                <a:ea typeface="Times New Roman" panose="02020603050405020304" pitchFamily="18" charset="0"/>
              </a:rPr>
              <a:t>Positive </a:t>
            </a:r>
            <a:r>
              <a:rPr lang="en-US" sz="1400" dirty="0">
                <a:solidFill>
                  <a:schemeClr val="tx1"/>
                </a:solidFill>
                <a:latin typeface="Baskerville Old Face" panose="02020602080505020303" pitchFamily="18" charset="0"/>
                <a:ea typeface="Times New Roman" panose="02020603050405020304" pitchFamily="18" charset="0"/>
              </a:rPr>
              <a:t>L</a:t>
            </a:r>
            <a:r>
              <a:rPr lang="en-US" sz="1400" dirty="0">
                <a:solidFill>
                  <a:schemeClr val="tx1"/>
                </a:solidFill>
                <a:effectLst/>
                <a:latin typeface="Baskerville Old Face" panose="02020602080505020303" pitchFamily="18" charset="0"/>
                <a:ea typeface="Times New Roman" panose="02020603050405020304" pitchFamily="18" charset="0"/>
              </a:rPr>
              <a:t>ifestyle </a:t>
            </a:r>
            <a:r>
              <a:rPr lang="en-US" sz="1400" dirty="0">
                <a:solidFill>
                  <a:schemeClr val="tx1"/>
                </a:solidFill>
                <a:latin typeface="Baskerville Old Face" panose="02020602080505020303" pitchFamily="18" charset="0"/>
                <a:ea typeface="Times New Roman" panose="02020603050405020304" pitchFamily="18" charset="0"/>
              </a:rPr>
              <a:t>C</a:t>
            </a:r>
            <a:r>
              <a:rPr lang="en-US" sz="1400" dirty="0">
                <a:solidFill>
                  <a:schemeClr val="tx1"/>
                </a:solidFill>
                <a:effectLst/>
                <a:latin typeface="Baskerville Old Face" panose="02020602080505020303" pitchFamily="18" charset="0"/>
                <a:ea typeface="Times New Roman" panose="02020603050405020304" pitchFamily="18" charset="0"/>
              </a:rPr>
              <a:t>hanges as a Result of TMH</a:t>
            </a:r>
          </a:p>
          <a:p>
            <a:pPr>
              <a:lnSpc>
                <a:spcPct val="90000"/>
              </a:lnSpc>
              <a:buFont typeface="Wingdings" panose="05000000000000000000" pitchFamily="2" charset="2"/>
              <a:buChar char="Ø"/>
            </a:pPr>
            <a:r>
              <a:rPr lang="en-US" sz="1400" dirty="0">
                <a:solidFill>
                  <a:schemeClr val="tx1"/>
                </a:solidFill>
                <a:latin typeface="Baskerville Old Face" panose="02020602080505020303" pitchFamily="18" charset="0"/>
              </a:rPr>
              <a:t>2. </a:t>
            </a:r>
            <a:r>
              <a:rPr lang="en-GB" sz="1400" kern="0" dirty="0">
                <a:solidFill>
                  <a:srgbClr val="FFFFFF"/>
                </a:solidFill>
                <a:latin typeface="Baskerville Old Face" panose="02020602080505020303" pitchFamily="18" charset="0"/>
                <a:cs typeface="Poppins" panose="00000500000000000000" pitchFamily="2" charset="0"/>
              </a:rPr>
              <a:t>Development of Beneficial Embodiment Practices for     TMH</a:t>
            </a:r>
            <a:endParaRPr lang="en-US" sz="1100" dirty="0">
              <a:solidFill>
                <a:schemeClr val="tx1"/>
              </a:solidFill>
              <a:latin typeface="Baskerville Old Face" panose="02020602080505020303" pitchFamily="18" charset="0"/>
            </a:endParaRPr>
          </a:p>
        </p:txBody>
      </p:sp>
      <p:pic>
        <p:nvPicPr>
          <p:cNvPr id="4102" name="Picture 6" descr="Computer screen scrolling code plugin | Universe Screen Text by Maxon">
            <a:extLst>
              <a:ext uri="{FF2B5EF4-FFF2-40B4-BE49-F238E27FC236}">
                <a16:creationId xmlns:a16="http://schemas.microsoft.com/office/drawing/2014/main" xmlns="" id="{6466F5C1-494B-14AF-F16E-00E827E6C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8" r="27389" b="-1"/>
          <a:stretch/>
        </p:blipFill>
        <p:spPr bwMode="auto">
          <a:xfrm>
            <a:off x="5262761" y="2564904"/>
            <a:ext cx="3093987" cy="271038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hQUFhUXFRcXFBUUFhQUGBcXFRUXFxgUFxQYHCggGBolGxUUITEhJSkrLi4uFx8zODMsNygtLisBCgoKDg0OGhAQGywkHCQsLCwsLCwsLCwsLCwsLCwsLCwsLCwsLCwsLCwsLCwsLCwsLCwsLCwsLCwsLCs3NyssLP/AABEIAO4A0wMBIgACEQEDEQH/xAAcAAABBQEBAQAAAAAAAAAAAAAAAQMEBQYHAgj/xABAEAABAwIEAgcHAgUCBQUAAAABAAIRAwQFEiExQVEGEyJhcYGRBzKhscHR8BRCI1JyguEz8RZTYpLCJERjc6L/xAAZAQACAwEAAAAAAAAAAAAAAAAAAwECBAX/xAAjEQACAgICAQUBAQAAAAAAAAAAAQIRAyESMUEEEyIyUWGB/9oADAMBAAIRAxEAPwDuCEIQAIQhAAhCEACEIQAIQhAAhCEACEIQAKlx/pNb2Y/iv7XCm3V58uHmqfp70wFo3qqJBruHj1YP7iOfIea4xdXDnOL3uLnEy4u1JKXKdaH48PLb6Oi4h7T6zieoosY3gXnO70EAfFVNX2g3p16xo8GNhY9jztxI2GpmOAClW+H1nDs0nnwBSXNmqOKFdGmtfaVeNPaNNwHNsfELSYf7T2mOup5e9pzD7j4rmZs6tOc9J7eMlqZ9Z71ZZGQ8MX4PoHDekVCuJY8a9/5CtgV82W946kczSWkcJI8lv+iXT4thlYyzbvamxnZmyYePR1VCat7hr2hzCHNIkEJ1XEAhCEACEIQAIQhAAhCEACEIQAIQhAAhC8VqoaC5xgDcoA9oUKxxNlWQ2ZHAiPMKaoTT6JaadMFX49ibba3qVnfsaSBzds1vmYWc9oWO17XqjS0YQ/M6J7UDKJkRuSs304xirVsLNlXSpWmpUERIZAEjhOYHyUOVIvHHbRg8RunVHuq1DLnmXHx+QUzo7gVS9qBrAcs9p3AeH3+qrHjM4NGskAHxO/luu6dB8Kbb2rTEFwk+HAfnMrPVmycuKsMA6G29s0EtD38XOGnkPutBnDRAEDhGgUV+ItO3aPIKpxjFRSAcXsb/ANBPaPhqs+T1NaxiFjnN/IlYliLScjg0zOhE7DvWH6SYPavc0Uxke6T2dgI3jhtHmodTHHvqdYTA1Ed2uvxVPWxEGu14LtAQ4HaCNI9EiskpW2boQjBKimxrDX0Scwlv8w2/wq6hWyzxHEH80W60qktdEERrtv38d1jMfww21XLuDq0gyI5StWHJen2Rlgu0bf2b9LTRrC3qumlUIDHE+647a/Arsi+VDVjxB/3Hy9F9JdEMU/U2dGrMksAd/U3Q/JbYs52WNMuUIQrCgQkQgBUIQgAQhCABCEIAEIQgAVbjALgG8Nz9FYqBeVO0UrK/iMxfYqGUzTcHt3H4QtJSqBwBHFZy/rgDRJg+OsYMrz4FIxZYxfFmnNjc48kV3tbdFm3/AOweXZcsh7R7qalED9ttSA/uBcT6Eei2nS007prWT2AHz3lzcrT5arH4vgNSqGEnMW02M7J3DGxPomSyRfTK4oNVZlMFty+4pjlP0bP/AOvgu29IKpp0Q1pyiA389FzTA8DqUqvXPEABoDeZDs3psFuMXu+vts1RsO1LRJAkbGd4WXNkXFoeoNyi/wCmao3bmOIZWpydxpPxMqvxMZnSZc7md/8AC9UbQOBcQ0NO5kyOeo4pWAbgabNmTpxMncrMlT0a3RWVmdstAdq0ztInbw/woQYTAgh0Q+TwnTxOq136KZdGgAgnckiYHkVTYdaN64l28nXfnrHmtEZqhDTGbRhfmMQAYGszHOPqq/pI0Po6CHMcDAEROh8d58lr7qgWg6aAwDG4IndUGN0v4TzGuWD5bKsZXK0XqlTMFWd8lveiPSqtRtGUqZLWiu/rHhocWtLGFrRPEnrD/asC9snTjt91qOi9QNsb9p52pE6656g09V0E9GGdckdl9neK17m1L7j3hUc0OgDM0AEHTTiRPctQs/0CfOH2549WJ8ZK0CYjNLsEJEKSoqEIQAIQhAAhCEACEIQAFZfFL3tEd60N7UysJCx9Vupc5ZPUy8Gr00fJHvK4jU6lU5dHqvd7X7R4D6KA8yYHmeK5z2zorSJRuZ3+fwV7g9q53adoFT2lFrQHEa8ByWnsCS0JmJbF5Ho83Vtm22VXi5L3CmIDQIPgFfEHRVN3RHv7H93emZcdxtFMc0nTM3i4ADWNENkAAfVNVqTsrQwtG3vAdqCJZnMhpImCVLuXSRpxETueZTlWjLSInYrOpGmS0Jb3rnMc17HMLHAAEtJLcrSDLTlO/BRLctzujhuo95Uc0aTLiT3REAKHSqPnhPKNPBPWNUxDl+lhf3bqlUsBaKbaY1cXe8SZLWt947b/AAUbFKAFB2rj2N3mSYbueU8k91TswceLcr44EfdP41R/9O88mn5Kr01RZbs5cRJ008/qrLC7xtNr6VSQ2q6lncATlbTcTmjxIVURzVtTxI1Kpc2WOe3I4M1kBobEeRXRj0Y59o7T7J8Xp1rIU2u7dJzmlp3ykktdHIg/ArbLjXsYtqf6qq5r+02nowiCZOruUCPiuyJqMs+xUIQpKghCEACEIQAIQhAAhCEAR71ssKxuLVY05LcP2KwuKavI7zKx+qXk1+mfgz9ds6nSfVFtakloP7j8FLrMBcFN6vLVYFgSN7Yzd0oICu8HcQ2E3e2YcZUyxo5QmQi1NipzTiSaiqMQbDgP2uPxPFW57RI2AVRiVWarABoPotUvqZ4/YpMQsiTIOo0AEx/lJZVpDqbveiRPLZWbqrTJMd2g0lVlxSIc1wDZBkzLdDw5LCkmbbdFV0hFZjGvp0TUYDLyz3m/2nhEKtvrmq5tIUKed9XVmWQQyAcz58R5rpeF0NZEa8gNfEqLhtvbMvLhtNzOsc1v8NsDLHvhvKSQSBzTsc9ddCMjp0UDKD2tAqZesjtBmwP8o5nYSmsceP0rxxyn5LR4nSDJLjA48/gsx0hDerqQPdaQOGwSYtt/6P1WjlVTZTagHZLf5Ga8ZIEqG46FPW9SaYJ30HyXVXRhf2RpegWPiwrPrOpuezLlOWARJGuvhsvoGzuW1abajPde0OHgRK+d+imEVb1zqFI66OdJhsNI1I47r6Gw61FKkymNQxobPgITI2Iy1eiQhKhWFAhCEACEIQAIQhAAhCEAMXlfI0krAXtfM6e8rWdIrghoaOO6xmICCANSsHqpWbvSxpWJbAufOwC9vrdZVGSeyvDmllJx4lM9GroNq6rKl0jU/wBNiWaApxmyV72ws9iGJFlTLmMceC0tqOzMk5aLS6c6IYdRqs/XrEZ3vkGC0ePMK4sboOdM6cVmuk182o4hp20+OqJU1ZMLToWyvc2SDsTPyBUi5bn7Q8NeaybK5a4RtMnvgaD1hX1he6MbMknU+Mn5rLPG07RrjJPTNB0Ss6pD89U5QSAABqCOLvVWzMAYDPfPrzKobSs5j5YeyWhPW+K1HSSTuSPAnY+G3kj3FQueGTlaJPSvCgac53SCDlnQwduaxuNPLaFRrtSBv9VocZv3FknWTA81mOklWaTzyEeonfyUxfKS/C0YuMXfZzpw0On5+FS8PpmGiBrzIACjjbv4f7eiu69IBtvImc3/AIb92q6kejDJbRtPYy3Lc1v4R1ZAqicog7ee89y7Auf+xusH21Y8RWjyDAR8yugpi6M8/sCEIUlAQhCABIlQgAQhCABIlUHEcQbTBnU8AqykkrZMU26RnekV4A8gLPMfmPDzTOMXTnPJ79k3aVQCJ3+A/wArkzlylZ1YR4xovnWrXMgnRZh1HK85f8q7GKAKqdUzuJ4Ks2vBaCfksnOeGBwcY4g817o24rDfX11805QpAgAkQkbaOZ2mxpwCulu/BVserWJo0XmAdOBgf4WCtq0lwJkTrJ2A4D4Lp/63rKLmx2su3OOC5VdVQ2uYkNcdAY0PIxotPFVoSpO3Y5W1BPfoo7Lx1Mg8tR9PzuUpjtJ4BR3tn3piDuqr+jL/AA0eD4oH0y2YIjL4TIH5zU62qkNk8dfNc/oHq6gM9mQPMOzfZXxxU9STxa+Y5tJH+fRKyYN6GQza2XWIVOyW8iT6QdPzgqHpFW/hPHPXyjL8ypl7fQ2RrqD6aR6T6Ki6R3QLA0Hc/Ab/ABj0UY4U0TKapmeeQYgRprruefcrTHH5WW45UyT55R9FAt6Re8NHHT10Vr0rtyKjGgSeraAOO5MwujHowz7Og+w2uDTuWDg+m4f3NcP/ABXUVxz2GVv49w3nTaY/pcR9V2JMRnn2CEBCkoKhCEACEIQAJCYSqrxe9a0ROvIKspcVZaMeToTEMVY0EAmVlL26LjqV4u7iTqVX3J0kfArm5crkdHFiURi5aHT9/oqXrC10FSq7iN/gmq9HrGyJzCNuISYjmPNfIUu1YXmGqFTtagbmLTG3p3J/CbvK4zzU8SLLpliW/u5pWPc0njqnDXaXCTp48U9btl8aQFel4KNvyWmG5XDaCR8ea5V0zteouXBxJY/WYHYcf3SOBXW7NhzQBw0XNPaTel1Us/lHaBjdbYRtbMrfy0Z+ndkQ0n7HkQU9cXWgJ2G3oqBtct7Jgtnbl/SeCmU3Bw94tHJ4keoVeOxl30ealy17SBod/Tko4vDBynuPdHH85qcaIywXUi3uJHyCr6WGNYSXVC6eDePiSmJxFuMyfa37qg7wwh7uA7/HuUG6uMztNhoByA5nmd/Mp2tdQ3K0ANnYce88yvOG2rq72spgkuI7/NVq2NWkX/QXCnVqhdBOoa3vP5Cf9plHJelo2Yym0Rps0a/FdV6G9Gxa02yO0Bp4ncrnvtOtyzEMzx2ajAQ47GAAR6hOapUZ1JSmN+xeof1z540nfAhdvXHvZHZn9W9491tMgnxIhdhVkLyfYEJUikWKhIlQAIQmbqtkaSVDdAleiLil+KYjisfe3ZJJJ81KxC7LiSqmq7/KwZsjZ0MONRRFrVNCfmlsagJ1TF45MW9bKe/84LKuzSXN1h7XNJGh9FT2RLKmsQCrqhizQIOqqbqC8uG0q0mltFY30zXWjGuAiCFT4thIEuYIIMlO2FWA2DBjZO45cODOUjX0TXTjsUrUtGVFUzurqyutiNxvPEKioMLjoOO602H4QWgOJg8kqEXehkmq2anABmGc8dkx0q6JUb5vbGSoB2ajYnwcP3BWuF0w1gAUxdSCqJzJy+WjgPSLoNdW5JNI1GcKlIZh5tGrfMeazMlstOniF9SKBe4Jb1v9WhSf/UxpQ4WXjmrs+ZWDjMrw5+vnt9l9GHoRYTP6Wl6H5Sptp0etaWtO3otPMMbPrCj2y/vo4JgfQ67vXDq6Tm0/+Y8ZGgeMa+UrsnQ/oTRsWz79UjtPPyaOAWpASq6jQqeVyEhcp9rWE5bijck9Zn7ApOJDRkE6FpBEz8F1dcq9pd8x+IWtGr/o0xmeOBL3CZ/taPVSysOzz7HcFirVuc5Edg0xt2tdTxhdYC5B7Ir/AC3tzRb/AKT8zmjlkccu/wD0mF19CCfYIQEKSoqEIJQAhWa6Q30nI06DeE/jeKlvZbpzWZrVvUrLmy3pGrDifbG6tTVMVnwEtQwq+vW3KwuRuSG6795UZxy95+qdDCUw86wPXvVSWOtMeKdzaQpmGMp/uGp5qde4SIzMgq3BtWirkk6PDa8NpnloVPxqn1lIEcNT6LPZyBldIIPyV7ZVc1PLMyNJTIO7QuSqmV9JpDGNaBmJ17lcXT3AMYNyRJ/PFQsNp5nz+1pkk92wCep3IfXIB0E6+uymOiJbItbpkyyuAK7nimRBGUuBHBzSOMq3p+1DDD/7gjxpVfo1c76Z2odU6txI4tyk6eR28lmP+HRwqH+5oPlpC6MU6MMlbO6UvaHhrtrpnm2oPm1TrbpfY1CA26oknYFwHzXBbfoVdPaX0qfWNB1NMmR5HVFhgdRrnMq29Qy2GhweMrtO0I32+KmyOJ9JtqA7EHjoeHNel83g16Izh1ZldriHEl3ZbwhvCAolLH70OzC5uJ59Y/7qORPts+m0LhOD+0q+okCo5tZv/wAjQHf9zY+K2mHe1Sg7SrSew8S2HBTyRDxyOhLlvtcsWtq0azC0VHyxwdqIbs6N+MeS11DplQqtJt81RwIBbGSJ4knSNCuX+0a9dUvWPIHZa2Gkh404ZTuCTyUPZME0zT+yW3pufVqEt6xoDQARsd3RvG3qunL5+6A336a5NcBxEOBhsDXgurdH+lhuK3VuaGgg5NdZ5HylSgmm3ZqwhAQpFiqtxi96tuh1Vg8wFi8ZuczuPmk5p8UOww5Mr6taSTPeotSp+fVeqp/OZTM6ErntnQSGLutAgbqvBJPdwCcu6ibpMO/LgqFx24q5RlG53RhdqXGYUZwk6/krUYBRGVWir0Uk6Vmfuy5pPBWuDYtENdtxC9Y7TE7KgDDMj7KItxeiWuSNTjFkHDOzYqLh9XK1xG7RIle8FvSWOYeUidQe5N03bwNSNOXxTtXyQrw0yHTrVax7I0PFocB6lXuD2jKRPal0ankqe0s7l/Exw1j4LQYfYimIcZcd+KmC+fRE38TmvTe2uKtcOps933SHb6yNDx4K6wHoddXABeBQZpJfq8/0tHzK6BhmG0GOzEgunTNwWgpEcCF0lpHPfZA6P4My1p5GFxky5zjJJ+Q8laFvclAXpQQR6tox0ksYSRBJaDIPAqjuug1jUMuoNBO+UlvwC0iRAJsyo9ntj/y3f97k0/2cWJnsPE8nnRa9Zz2gYz+ksqrwYe4dXT55nyJHgJPkodFk5fpwHpK9rbqqLZ7m02vLafaiQ3TNpvJBPgUmBsqXFUda972s17TifAAnVV1QrddCsHc4MY0DNUMnuHM+AVUNaJTaMaNHoOXgpVm8scHAwQQR3EFaPpNgQt2NfSnLGV/9XBx8VkW1DmDp0nVXK3Z2+kZAPMA/BIkt/db/AEj5IQKG7z3Tw0WEvD2itpjFfLTJiVhbh3HmsfqHs1+nWiM90pmu7KE5+H7KHdv1Kxs2IjmSVPpURl1KZsqMnVW77YEab/RCTZLaRnare1pzVthF/kMHZPNwkRuo11g7gNNYUpSWyG4vRa35FVhIjTVZzLrHenqAe3npPpwCebRz6t33I+o+yiT5OyEuKCxGV2qt6dCRodearrakeO41B596m2l7Lsu5jY/JPwrWxWV/hKo2lce67TvMz9lMtbIsOdzpcdTy8gpOH1ZGoAPFSH0+SaopOxLk2qI/6gncD0Umi1SqVMEahONteS1xkmZpRo8UyeZUhtQ814FKEQrFR3rivXX9yjozIAkfqAuJ+2XpIK1w23Y6WUJz66dY7fzA08ytn7QumP6FrGU25qtQHjGRo0nY6z8lyanWt6hOa3Encmo4kk6kzGpKoxkIvsqsOodbUDeE6+A1P2813D2dWY7dU8IY35u+nquT2Fs2kSWCJ56mOUrsXRGxcy3ZJOozHz1+qmKLZHovcWy1KbqREtcId4dyzX/CVCIAe3wd91pS1PW1NvHdXEE+mIAHcEi9BCqSVHSF3YjmsZcv1Wm6TXoHZHmsmasLDnds3YFURXM07lUvMu7/ALqXVuHGdo5d2yYtqfbPqsr2aUWllRho9SvNS6cDoPD7p+YHimYJ4fngrO10VW+xsVnuP5op1JryN556poMgCfTTdRX3kEdx+f8AhWWuyHvofLyHZXxET8YXs2+VwLfdd8JUR7s50mfporexoEtynnp4FWirZWTpEV1Oe4/NSMPwamSHPDieGsKy/RbaKztraFshFUZJyI5pOg5R4LxbuqHQtI7yCrZohewVMsaZCyUeKIMbGVNptgKO1ycbUV4xoXJ2PELyWID16Vio2aa8Gkn0IA5j7QOgtxeV+tpOZAY1oaTBkEzw71kbD2dXjahDqcDYOzNy7jXQztK72QvOVRSLrI0qMFgvQanSh1X+K/lEMHlx8/RaxrSrDqwjIrWUbsgZCvTAVNyJerRZB7CEIUEnHrjFzUcSd9+aabcfgUW1pZhwngY3hTLG2LyNNDHxXMabOmmkSLSnMl20fRS7Kh2ieAVxY4KXauECIA+qcfgz82VogcTzCv7FJFPdVlS4ufOVP4ZZFxlxOivrfBiwaEGd+CdoYW4cQB3KPYkpB7yop7iwGUxvwVWcHJkk8dFsRhnNx8k4zC2DfXxTPYb7Ke/RjKdqKY7OruQ1V/g1nUIlzSJ56aK9p2zBs0DyToCdHCkKlmbI1O0gyfIJ6E4WFeciclQluzwUBei1EKSAC9BeV7aEEHthToXloXsIAEIQgASJUIARCVCCAQhCAFQhCCTk+C4K97uyNpkrb4R0fbSGup+yt7W1bTENEJ9KjjSGzytjbaQHBJ1ITiEwVY2KQS9UnAEqkLGxRCUUgvSVACBgSwlQggSEQhCAEypMi9JUAN5EoYvaRADP6hnFwHDXT5pf1LP5h+fJO5RySZByCAGxdM/mC9fqG8wvWQcglyjkgBs3DdddtDv3fcIFy2JnTaU5lCTIOQQB4/Ut07Q12S9e2JkRtK9ZRyShg5BADTrpg/cPz/de+tHPfbzS5ByHolyjkgk9IQh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data:image/jpeg;base64,/9j/4AAQSkZJRgABAQAAAQABAAD/2wCEAAkGBxQSEhUUEhQUFhUXFRcXFBUUFhQUGBcXFRUXFxgUFxQYHCggGBolGxUUITEhJSkrLi4uFx8zODMsNygtLisBCgoKDg0OGhAQGywkHCQsLCwsLCwsLCwsLCwsLCwsLCwsLCwsLCwsLCwsLCwsLCwsLCwsLCwsLCwsLCs3NyssLP/AABEIAO4A0wMBIgACEQEDEQH/xAAcAAABBQEBAQAAAAAAAAAAAAAAAQMEBQYHAgj/xABAEAABAwIEAgcHAgUCBQUAAAABAAIRAwQFEiExQVEGEyJhcYGRBzKhscHR8BRCI1JyguEz8RZTYpLCJERjc6L/xAAZAQACAwEAAAAAAAAAAAAAAAAAAwECBAX/xAAjEQACAgICAQUBAQAAAAAAAAAAAQIRAyESMUEEEyIyUWGB/9oADAMBAAIRAxEAPwDuCEIQAIQhAAhCEACEIQAIQhAAhCEACEIQAKlx/pNb2Y/iv7XCm3V58uHmqfp70wFo3qqJBruHj1YP7iOfIea4xdXDnOL3uLnEy4u1JKXKdaH48PLb6Oi4h7T6zieoosY3gXnO70EAfFVNX2g3p16xo8GNhY9jztxI2GpmOAClW+H1nDs0nnwBSXNmqOKFdGmtfaVeNPaNNwHNsfELSYf7T2mOup5e9pzD7j4rmZs6tOc9J7eMlqZ9Z71ZZGQ8MX4PoHDekVCuJY8a9/5CtgV82W946kczSWkcJI8lv+iXT4thlYyzbvamxnZmyYePR1VCat7hr2hzCHNIkEJ1XEAhCEACEIQAIQhAAhCEACEIQAIQhAAhC8VqoaC5xgDcoA9oUKxxNlWQ2ZHAiPMKaoTT6JaadMFX49ibba3qVnfsaSBzds1vmYWc9oWO17XqjS0YQ/M6J7UDKJkRuSs304xirVsLNlXSpWmpUERIZAEjhOYHyUOVIvHHbRg8RunVHuq1DLnmXHx+QUzo7gVS9qBrAcs9p3AeH3+qrHjM4NGskAHxO/luu6dB8Kbb2rTEFwk+HAfnMrPVmycuKsMA6G29s0EtD38XOGnkPutBnDRAEDhGgUV+ItO3aPIKpxjFRSAcXsb/ANBPaPhqs+T1NaxiFjnN/IlYliLScjg0zOhE7DvWH6SYPavc0Uxke6T2dgI3jhtHmodTHHvqdYTA1Ed2uvxVPWxEGu14LtAQ4HaCNI9EiskpW2boQjBKimxrDX0Scwlv8w2/wq6hWyzxHEH80W60qktdEERrtv38d1jMfww21XLuDq0gyI5StWHJen2Rlgu0bf2b9LTRrC3qumlUIDHE+647a/Arsi+VDVjxB/3Hy9F9JdEMU/U2dGrMksAd/U3Q/JbYs52WNMuUIQrCgQkQgBUIQgAQhCABCEIAEIQgAVbjALgG8Nz9FYqBeVO0UrK/iMxfYqGUzTcHt3H4QtJSqBwBHFZy/rgDRJg+OsYMrz4FIxZYxfFmnNjc48kV3tbdFm3/AOweXZcsh7R7qalED9ttSA/uBcT6Eei2nS007prWT2AHz3lzcrT5arH4vgNSqGEnMW02M7J3DGxPomSyRfTK4oNVZlMFty+4pjlP0bP/AOvgu29IKpp0Q1pyiA389FzTA8DqUqvXPEABoDeZDs3psFuMXu+vts1RsO1LRJAkbGd4WXNkXFoeoNyi/wCmao3bmOIZWpydxpPxMqvxMZnSZc7md/8AC9UbQOBcQ0NO5kyOeo4pWAbgabNmTpxMncrMlT0a3RWVmdstAdq0ztInbw/woQYTAgh0Q+TwnTxOq136KZdGgAgnckiYHkVTYdaN64l28nXfnrHmtEZqhDTGbRhfmMQAYGszHOPqq/pI0Po6CHMcDAEROh8d58lr7qgWg6aAwDG4IndUGN0v4TzGuWD5bKsZXK0XqlTMFWd8lveiPSqtRtGUqZLWiu/rHhocWtLGFrRPEnrD/asC9snTjt91qOi9QNsb9p52pE6656g09V0E9GGdckdl9neK17m1L7j3hUc0OgDM0AEHTTiRPctQs/0CfOH2549WJ8ZK0CYjNLsEJEKSoqEIQAIQhAAhCEACEIQAFZfFL3tEd60N7UysJCx9Vupc5ZPUy8Gr00fJHvK4jU6lU5dHqvd7X7R4D6KA8yYHmeK5z2zorSJRuZ3+fwV7g9q53adoFT2lFrQHEa8ByWnsCS0JmJbF5Ho83Vtm22VXi5L3CmIDQIPgFfEHRVN3RHv7H93emZcdxtFMc0nTM3i4ADWNENkAAfVNVqTsrQwtG3vAdqCJZnMhpImCVLuXSRpxETueZTlWjLSInYrOpGmS0Jb3rnMc17HMLHAAEtJLcrSDLTlO/BRLctzujhuo95Uc0aTLiT3REAKHSqPnhPKNPBPWNUxDl+lhf3bqlUsBaKbaY1cXe8SZLWt947b/AAUbFKAFB2rj2N3mSYbueU8k91TswceLcr44EfdP41R/9O88mn5Kr01RZbs5cRJ008/qrLC7xtNr6VSQ2q6lncATlbTcTmjxIVURzVtTxI1Kpc2WOe3I4M1kBobEeRXRj0Y59o7T7J8Xp1rIU2u7dJzmlp3ykktdHIg/ArbLjXsYtqf6qq5r+02nowiCZOruUCPiuyJqMs+xUIQpKghCEACEIQAIQhAAhCEAR71ssKxuLVY05LcP2KwuKavI7zKx+qXk1+mfgz9ds6nSfVFtakloP7j8FLrMBcFN6vLVYFgSN7Yzd0oICu8HcQ2E3e2YcZUyxo5QmQi1NipzTiSaiqMQbDgP2uPxPFW57RI2AVRiVWarABoPotUvqZ4/YpMQsiTIOo0AEx/lJZVpDqbveiRPLZWbqrTJMd2g0lVlxSIc1wDZBkzLdDw5LCkmbbdFV0hFZjGvp0TUYDLyz3m/2nhEKtvrmq5tIUKed9XVmWQQyAcz58R5rpeF0NZEa8gNfEqLhtvbMvLhtNzOsc1v8NsDLHvhvKSQSBzTsc9ddCMjp0UDKD2tAqZesjtBmwP8o5nYSmsceP0rxxyn5LR4nSDJLjA48/gsx0hDerqQPdaQOGwSYtt/6P1WjlVTZTagHZLf5Ga8ZIEqG46FPW9SaYJ30HyXVXRhf2RpegWPiwrPrOpuezLlOWARJGuvhsvoGzuW1abajPde0OHgRK+d+imEVb1zqFI66OdJhsNI1I47r6Gw61FKkymNQxobPgITI2Iy1eiQhKhWFAhCEACEIQAIQhAAhCEAMXlfI0krAXtfM6e8rWdIrghoaOO6xmICCANSsHqpWbvSxpWJbAufOwC9vrdZVGSeyvDmllJx4lM9GroNq6rKl0jU/wBNiWaApxmyV72ws9iGJFlTLmMceC0tqOzMk5aLS6c6IYdRqs/XrEZ3vkGC0ePMK4sboOdM6cVmuk182o4hp20+OqJU1ZMLToWyvc2SDsTPyBUi5bn7Q8NeaybK5a4RtMnvgaD1hX1he6MbMknU+Mn5rLPG07RrjJPTNB0Ss6pD89U5QSAABqCOLvVWzMAYDPfPrzKobSs5j5YeyWhPW+K1HSSTuSPAnY+G3kj3FQueGTlaJPSvCgac53SCDlnQwduaxuNPLaFRrtSBv9VocZv3FknWTA81mOklWaTzyEeonfyUxfKS/C0YuMXfZzpw0On5+FS8PpmGiBrzIACjjbv4f7eiu69IBtvImc3/AIb92q6kejDJbRtPYy3Lc1v4R1ZAqicog7ee89y7Auf+xusH21Y8RWjyDAR8yugpi6M8/sCEIUlAQhCABIlQgAQhCABIlUHEcQbTBnU8AqykkrZMU26RnekV4A8gLPMfmPDzTOMXTnPJ79k3aVQCJ3+A/wArkzlylZ1YR4xovnWrXMgnRZh1HK85f8q7GKAKqdUzuJ4Ks2vBaCfksnOeGBwcY4g817o24rDfX11805QpAgAkQkbaOZ2mxpwCulu/BVserWJo0XmAdOBgf4WCtq0lwJkTrJ2A4D4Lp/63rKLmx2su3OOC5VdVQ2uYkNcdAY0PIxotPFVoSpO3Y5W1BPfoo7Lx1Mg8tR9PzuUpjtJ4BR3tn3piDuqr+jL/AA0eD4oH0y2YIjL4TIH5zU62qkNk8dfNc/oHq6gM9mQPMOzfZXxxU9STxa+Y5tJH+fRKyYN6GQza2XWIVOyW8iT6QdPzgqHpFW/hPHPXyjL8ypl7fQ2RrqD6aR6T6Ki6R3QLA0Hc/Ab/ABj0UY4U0TKapmeeQYgRprruefcrTHH5WW45UyT55R9FAt6Re8NHHT10Vr0rtyKjGgSeraAOO5MwujHowz7Og+w2uDTuWDg+m4f3NcP/ABXUVxz2GVv49w3nTaY/pcR9V2JMRnn2CEBCkoKhCEACEIQAJCYSqrxe9a0ROvIKspcVZaMeToTEMVY0EAmVlL26LjqV4u7iTqVX3J0kfArm5crkdHFiURi5aHT9/oqXrC10FSq7iN/gmq9HrGyJzCNuISYjmPNfIUu1YXmGqFTtagbmLTG3p3J/CbvK4zzU8SLLpliW/u5pWPc0njqnDXaXCTp48U9btl8aQFel4KNvyWmG5XDaCR8ea5V0zteouXBxJY/WYHYcf3SOBXW7NhzQBw0XNPaTel1Us/lHaBjdbYRtbMrfy0Z+ndkQ0n7HkQU9cXWgJ2G3oqBtct7Jgtnbl/SeCmU3Bw94tHJ4keoVeOxl30ealy17SBod/Tko4vDBynuPdHH85qcaIywXUi3uJHyCr6WGNYSXVC6eDePiSmJxFuMyfa37qg7wwh7uA7/HuUG6uMztNhoByA5nmd/Mp2tdQ3K0ANnYce88yvOG2rq72spgkuI7/NVq2NWkX/QXCnVqhdBOoa3vP5Cf9plHJelo2Yym0Rps0a/FdV6G9Gxa02yO0Bp4ncrnvtOtyzEMzx2ajAQ47GAAR6hOapUZ1JSmN+xeof1z540nfAhdvXHvZHZn9W9491tMgnxIhdhVkLyfYEJUikWKhIlQAIQmbqtkaSVDdAleiLil+KYjisfe3ZJJJ81KxC7LiSqmq7/KwZsjZ0MONRRFrVNCfmlsagJ1TF45MW9bKe/84LKuzSXN1h7XNJGh9FT2RLKmsQCrqhizQIOqqbqC8uG0q0mltFY30zXWjGuAiCFT4thIEuYIIMlO2FWA2DBjZO45cODOUjX0TXTjsUrUtGVFUzurqyutiNxvPEKioMLjoOO602H4QWgOJg8kqEXehkmq2anABmGc8dkx0q6JUb5vbGSoB2ajYnwcP3BWuF0w1gAUxdSCqJzJy+WjgPSLoNdW5JNI1GcKlIZh5tGrfMeazMlstOniF9SKBe4Jb1v9WhSf/UxpQ4WXjmrs+ZWDjMrw5+vnt9l9GHoRYTP6Wl6H5Sptp0etaWtO3otPMMbPrCj2y/vo4JgfQ67vXDq6Tm0/+Y8ZGgeMa+UrsnQ/oTRsWz79UjtPPyaOAWpASq6jQqeVyEhcp9rWE5bijck9Zn7ApOJDRkE6FpBEz8F1dcq9pd8x+IWtGr/o0xmeOBL3CZ/taPVSysOzz7HcFirVuc5Edg0xt2tdTxhdYC5B7Ir/AC3tzRb/AKT8zmjlkccu/wD0mF19CCfYIQEKSoqEIJQAhWa6Q30nI06DeE/jeKlvZbpzWZrVvUrLmy3pGrDifbG6tTVMVnwEtQwq+vW3KwuRuSG6795UZxy95+qdDCUw86wPXvVSWOtMeKdzaQpmGMp/uGp5qde4SIzMgq3BtWirkk6PDa8NpnloVPxqn1lIEcNT6LPZyBldIIPyV7ZVc1PLMyNJTIO7QuSqmV9JpDGNaBmJ17lcXT3AMYNyRJ/PFQsNp5nz+1pkk92wCep3IfXIB0E6+uymOiJbItbpkyyuAK7nimRBGUuBHBzSOMq3p+1DDD/7gjxpVfo1c76Z2odU6txI4tyk6eR28lmP+HRwqH+5oPlpC6MU6MMlbO6UvaHhrtrpnm2oPm1TrbpfY1CA26oknYFwHzXBbfoVdPaX0qfWNB1NMmR5HVFhgdRrnMq29Qy2GhweMrtO0I32+KmyOJ9JtqA7EHjoeHNel83g16Izh1ZldriHEl3ZbwhvCAolLH70OzC5uJ59Y/7qORPts+m0LhOD+0q+okCo5tZv/wAjQHf9zY+K2mHe1Sg7SrSew8S2HBTyRDxyOhLlvtcsWtq0azC0VHyxwdqIbs6N+MeS11DplQqtJt81RwIBbGSJ4knSNCuX+0a9dUvWPIHZa2Gkh404ZTuCTyUPZME0zT+yW3pufVqEt6xoDQARsd3RvG3qunL5+6A336a5NcBxEOBhsDXgurdH+lhuK3VuaGgg5NdZ5HylSgmm3ZqwhAQpFiqtxi96tuh1Vg8wFi8ZuczuPmk5p8UOww5Mr6taSTPeotSp+fVeqp/OZTM6ErntnQSGLutAgbqvBJPdwCcu6ibpMO/LgqFx24q5RlG53RhdqXGYUZwk6/krUYBRGVWir0Uk6Vmfuy5pPBWuDYtENdtxC9Y7TE7KgDDMj7KItxeiWuSNTjFkHDOzYqLh9XK1xG7RIle8FvSWOYeUidQe5N03bwNSNOXxTtXyQrw0yHTrVax7I0PFocB6lXuD2jKRPal0ankqe0s7l/Exw1j4LQYfYimIcZcd+KmC+fRE38TmvTe2uKtcOps933SHb6yNDx4K6wHoddXABeBQZpJfq8/0tHzK6BhmG0GOzEgunTNwWgpEcCF0lpHPfZA6P4My1p5GFxky5zjJJ+Q8laFvclAXpQQR6tox0ksYSRBJaDIPAqjuug1jUMuoNBO+UlvwC0iRAJsyo9ntj/y3f97k0/2cWJnsPE8nnRa9Zz2gYz+ksqrwYe4dXT55nyJHgJPkodFk5fpwHpK9rbqqLZ7m02vLafaiQ3TNpvJBPgUmBsqXFUda972s17TifAAnVV1QrddCsHc4MY0DNUMnuHM+AVUNaJTaMaNHoOXgpVm8scHAwQQR3EFaPpNgQt2NfSnLGV/9XBx8VkW1DmDp0nVXK3Z2+kZAPMA/BIkt/db/AEj5IQKG7z3Tw0WEvD2itpjFfLTJiVhbh3HmsfqHs1+nWiM90pmu7KE5+H7KHdv1Kxs2IjmSVPpURl1KZsqMnVW77YEab/RCTZLaRnare1pzVthF/kMHZPNwkRuo11g7gNNYUpSWyG4vRa35FVhIjTVZzLrHenqAe3npPpwCebRz6t33I+o+yiT5OyEuKCxGV2qt6dCRodearrakeO41B596m2l7Lsu5jY/JPwrWxWV/hKo2lce67TvMz9lMtbIsOdzpcdTy8gpOH1ZGoAPFSH0+SaopOxLk2qI/6gncD0Umi1SqVMEahONteS1xkmZpRo8UyeZUhtQ814FKEQrFR3rivXX9yjozIAkfqAuJ+2XpIK1w23Y6WUJz66dY7fzA08ytn7QumP6FrGU25qtQHjGRo0nY6z8lyanWt6hOa3Encmo4kk6kzGpKoxkIvsqsOodbUDeE6+A1P2813D2dWY7dU8IY35u+nquT2Fs2kSWCJ56mOUrsXRGxcy3ZJOozHz1+qmKLZHovcWy1KbqREtcId4dyzX/CVCIAe3wd91pS1PW1NvHdXEE+mIAHcEi9BCqSVHSF3YjmsZcv1Wm6TXoHZHmsmasLDnds3YFURXM07lUvMu7/ALqXVuHGdo5d2yYtqfbPqsr2aUWllRho9SvNS6cDoPD7p+YHimYJ4fngrO10VW+xsVnuP5op1JryN556poMgCfTTdRX3kEdx+f8AhWWuyHvofLyHZXxET8YXs2+VwLfdd8JUR7s50mfporexoEtynnp4FWirZWTpEV1Oe4/NSMPwamSHPDieGsKy/RbaKztraFshFUZJyI5pOg5R4LxbuqHQtI7yCrZohewVMsaZCyUeKIMbGVNptgKO1ycbUV4xoXJ2PELyWID16Vio2aa8Gkn0IA5j7QOgtxeV+tpOZAY1oaTBkEzw71kbD2dXjahDqcDYOzNy7jXQztK72QvOVRSLrI0qMFgvQanSh1X+K/lEMHlx8/RaxrSrDqwjIrWUbsgZCvTAVNyJerRZB7CEIUEnHrjFzUcSd9+aabcfgUW1pZhwngY3hTLG2LyNNDHxXMabOmmkSLSnMl20fRS7Kh2ieAVxY4KXauECIA+qcfgz82VogcTzCv7FJFPdVlS4ufOVP4ZZFxlxOivrfBiwaEGd+CdoYW4cQB3KPYkpB7yop7iwGUxvwVWcHJkk8dFsRhnNx8k4zC2DfXxTPYb7Ke/RjKdqKY7OruQ1V/g1nUIlzSJ56aK9p2zBs0DyToCdHCkKlmbI1O0gyfIJ6E4WFeciclQluzwUBei1EKSAC9BeV7aEEHthToXloXsIAEIQgASJUIARCVCCAQhCAFQhCCTk+C4K97uyNpkrb4R0fbSGup+yt7W1bTENEJ9KjjSGzytjbaQHBJ1ITiEwVY2KQS9UnAEqkLGxRCUUgvSVACBgSwlQggSEQhCAEypMi9JUAN5EoYvaRADP6hnFwHDXT5pf1LP5h+fJO5RySZByCAGxdM/mC9fqG8wvWQcglyjkgBs3DdddtDv3fcIFy2JnTaU5lCTIOQQB4/Ut07Q12S9e2JkRtK9ZRyShg5BADTrpg/cPz/de+tHPfbzS5ByHolyjkgk9IQh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data:image/jpeg;base64,/9j/4AAQSkZJRgABAQAAAQABAAD/2wCEAAkGBxQSEhUUEhQUFhUXFRcXFBUUFhQUGBcXFRUXFxgUFxQYHCggGBolGxUUITEhJSkrLi4uFx8zODMsNygtLisBCgoKDg0OGhAQGywkHCQsLCwsLCwsLCwsLCwsLCwsLCwsLCwsLCwsLCwsLCwsLCwsLCwsLCwsLCwsLCs3NyssLP/AABEIAO4A0wMBIgACEQEDEQH/xAAcAAABBQEBAQAAAAAAAAAAAAAAAQMEBQYHAgj/xABAEAABAwIEAgcHAgUCBQUAAAABAAIRAwQFEiExQVEGEyJhcYGRBzKhscHR8BRCI1JyguEz8RZTYpLCJERjc6L/xAAZAQACAwEAAAAAAAAAAAAAAAAAAwECBAX/xAAjEQACAgICAQUBAQAAAAAAAAAAAQIRAyESMUEEEyIyUWGB/9oADAMBAAIRAxEAPwDuCEIQAIQhAAhCEACEIQAIQhAAhCEACEIQAKlx/pNb2Y/iv7XCm3V58uHmqfp70wFo3qqJBruHj1YP7iOfIea4xdXDnOL3uLnEy4u1JKXKdaH48PLb6Oi4h7T6zieoosY3gXnO70EAfFVNX2g3p16xo8GNhY9jztxI2GpmOAClW+H1nDs0nnwBSXNmqOKFdGmtfaVeNPaNNwHNsfELSYf7T2mOup5e9pzD7j4rmZs6tOc9J7eMlqZ9Z71ZZGQ8MX4PoHDekVCuJY8a9/5CtgV82W946kczSWkcJI8lv+iXT4thlYyzbvamxnZmyYePR1VCat7hr2hzCHNIkEJ1XEAhCEACEIQAIQhAAhCEACEIQAIQhAAhC8VqoaC5xgDcoA9oUKxxNlWQ2ZHAiPMKaoTT6JaadMFX49ibba3qVnfsaSBzds1vmYWc9oWO17XqjS0YQ/M6J7UDKJkRuSs304xirVsLNlXSpWmpUERIZAEjhOYHyUOVIvHHbRg8RunVHuq1DLnmXHx+QUzo7gVS9qBrAcs9p3AeH3+qrHjM4NGskAHxO/luu6dB8Kbb2rTEFwk+HAfnMrPVmycuKsMA6G29s0EtD38XOGnkPutBnDRAEDhGgUV+ItO3aPIKpxjFRSAcXsb/ANBPaPhqs+T1NaxiFjnN/IlYliLScjg0zOhE7DvWH6SYPavc0Uxke6T2dgI3jhtHmodTHHvqdYTA1Ed2uvxVPWxEGu14LtAQ4HaCNI9EiskpW2boQjBKimxrDX0Scwlv8w2/wq6hWyzxHEH80W60qktdEERrtv38d1jMfww21XLuDq0gyI5StWHJen2Rlgu0bf2b9LTRrC3qumlUIDHE+647a/Arsi+VDVjxB/3Hy9F9JdEMU/U2dGrMksAd/U3Q/JbYs52WNMuUIQrCgQkQgBUIQgAQhCABCEIAEIQgAVbjALgG8Nz9FYqBeVO0UrK/iMxfYqGUzTcHt3H4QtJSqBwBHFZy/rgDRJg+OsYMrz4FIxZYxfFmnNjc48kV3tbdFm3/AOweXZcsh7R7qalED9ttSA/uBcT6Eei2nS007prWT2AHz3lzcrT5arH4vgNSqGEnMW02M7J3DGxPomSyRfTK4oNVZlMFty+4pjlP0bP/AOvgu29IKpp0Q1pyiA389FzTA8DqUqvXPEABoDeZDs3psFuMXu+vts1RsO1LRJAkbGd4WXNkXFoeoNyi/wCmao3bmOIZWpydxpPxMqvxMZnSZc7md/8AC9UbQOBcQ0NO5kyOeo4pWAbgabNmTpxMncrMlT0a3RWVmdstAdq0ztInbw/woQYTAgh0Q+TwnTxOq136KZdGgAgnckiYHkVTYdaN64l28nXfnrHmtEZqhDTGbRhfmMQAYGszHOPqq/pI0Po6CHMcDAEROh8d58lr7qgWg6aAwDG4IndUGN0v4TzGuWD5bKsZXK0XqlTMFWd8lveiPSqtRtGUqZLWiu/rHhocWtLGFrRPEnrD/asC9snTjt91qOi9QNsb9p52pE6656g09V0E9GGdckdl9neK17m1L7j3hUc0OgDM0AEHTTiRPctQs/0CfOH2549WJ8ZK0CYjNLsEJEKSoqEIQAIQhAAhCEACEIQAFZfFL3tEd60N7UysJCx9Vupc5ZPUy8Gr00fJHvK4jU6lU5dHqvd7X7R4D6KA8yYHmeK5z2zorSJRuZ3+fwV7g9q53adoFT2lFrQHEa8ByWnsCS0JmJbF5Ho83Vtm22VXi5L3CmIDQIPgFfEHRVN3RHv7H93emZcdxtFMc0nTM3i4ADWNENkAAfVNVqTsrQwtG3vAdqCJZnMhpImCVLuXSRpxETueZTlWjLSInYrOpGmS0Jb3rnMc17HMLHAAEtJLcrSDLTlO/BRLctzujhuo95Uc0aTLiT3REAKHSqPnhPKNPBPWNUxDl+lhf3bqlUsBaKbaY1cXe8SZLWt947b/AAUbFKAFB2rj2N3mSYbueU8k91TswceLcr44EfdP41R/9O88mn5Kr01RZbs5cRJ008/qrLC7xtNr6VSQ2q6lncATlbTcTmjxIVURzVtTxI1Kpc2WOe3I4M1kBobEeRXRj0Y59o7T7J8Xp1rIU2u7dJzmlp3ykktdHIg/ArbLjXsYtqf6qq5r+02nowiCZOruUCPiuyJqMs+xUIQpKghCEACEIQAIQhAAhCEAR71ssKxuLVY05LcP2KwuKavI7zKx+qXk1+mfgz9ds6nSfVFtakloP7j8FLrMBcFN6vLVYFgSN7Yzd0oICu8HcQ2E3e2YcZUyxo5QmQi1NipzTiSaiqMQbDgP2uPxPFW57RI2AVRiVWarABoPotUvqZ4/YpMQsiTIOo0AEx/lJZVpDqbveiRPLZWbqrTJMd2g0lVlxSIc1wDZBkzLdDw5LCkmbbdFV0hFZjGvp0TUYDLyz3m/2nhEKtvrmq5tIUKed9XVmWQQyAcz58R5rpeF0NZEa8gNfEqLhtvbMvLhtNzOsc1v8NsDLHvhvKSQSBzTsc9ddCMjp0UDKD2tAqZesjtBmwP8o5nYSmsceP0rxxyn5LR4nSDJLjA48/gsx0hDerqQPdaQOGwSYtt/6P1WjlVTZTagHZLf5Ga8ZIEqG46FPW9SaYJ30HyXVXRhf2RpegWPiwrPrOpuezLlOWARJGuvhsvoGzuW1abajPde0OHgRK+d+imEVb1zqFI66OdJhsNI1I47r6Gw61FKkymNQxobPgITI2Iy1eiQhKhWFAhCEACEIQAIQhAAhCEAMXlfI0krAXtfM6e8rWdIrghoaOO6xmICCANSsHqpWbvSxpWJbAufOwC9vrdZVGSeyvDmllJx4lM9GroNq6rKl0jU/wBNiWaApxmyV72ws9iGJFlTLmMceC0tqOzMk5aLS6c6IYdRqs/XrEZ3vkGC0ePMK4sboOdM6cVmuk182o4hp20+OqJU1ZMLToWyvc2SDsTPyBUi5bn7Q8NeaybK5a4RtMnvgaD1hX1he6MbMknU+Mn5rLPG07RrjJPTNB0Ss6pD89U5QSAABqCOLvVWzMAYDPfPrzKobSs5j5YeyWhPW+K1HSSTuSPAnY+G3kj3FQueGTlaJPSvCgac53SCDlnQwduaxuNPLaFRrtSBv9VocZv3FknWTA81mOklWaTzyEeonfyUxfKS/C0YuMXfZzpw0On5+FS8PpmGiBrzIACjjbv4f7eiu69IBtvImc3/AIb92q6kejDJbRtPYy3Lc1v4R1ZAqicog7ee89y7Auf+xusH21Y8RWjyDAR8yugpi6M8/sCEIUlAQhCABIlQgAQhCABIlUHEcQbTBnU8AqykkrZMU26RnekV4A8gLPMfmPDzTOMXTnPJ79k3aVQCJ3+A/wArkzlylZ1YR4xovnWrXMgnRZh1HK85f8q7GKAKqdUzuJ4Ks2vBaCfksnOeGBwcY4g817o24rDfX11805QpAgAkQkbaOZ2mxpwCulu/BVserWJo0XmAdOBgf4WCtq0lwJkTrJ2A4D4Lp/63rKLmx2su3OOC5VdVQ2uYkNcdAY0PIxotPFVoSpO3Y5W1BPfoo7Lx1Mg8tR9PzuUpjtJ4BR3tn3piDuqr+jL/AA0eD4oH0y2YIjL4TIH5zU62qkNk8dfNc/oHq6gM9mQPMOzfZXxxU9STxa+Y5tJH+fRKyYN6GQza2XWIVOyW8iT6QdPzgqHpFW/hPHPXyjL8ypl7fQ2RrqD6aR6T6Ki6R3QLA0Hc/Ab/ABj0UY4U0TKapmeeQYgRprruefcrTHH5WW45UyT55R9FAt6Re8NHHT10Vr0rtyKjGgSeraAOO5MwujHowz7Og+w2uDTuWDg+m4f3NcP/ABXUVxz2GVv49w3nTaY/pcR9V2JMRnn2CEBCkoKhCEACEIQAJCYSqrxe9a0ROvIKspcVZaMeToTEMVY0EAmVlL26LjqV4u7iTqVX3J0kfArm5crkdHFiURi5aHT9/oqXrC10FSq7iN/gmq9HrGyJzCNuISYjmPNfIUu1YXmGqFTtagbmLTG3p3J/CbvK4zzU8SLLpliW/u5pWPc0njqnDXaXCTp48U9btl8aQFel4KNvyWmG5XDaCR8ea5V0zteouXBxJY/WYHYcf3SOBXW7NhzQBw0XNPaTel1Us/lHaBjdbYRtbMrfy0Z+ndkQ0n7HkQU9cXWgJ2G3oqBtct7Jgtnbl/SeCmU3Bw94tHJ4keoVeOxl30ealy17SBod/Tko4vDBynuPdHH85qcaIywXUi3uJHyCr6WGNYSXVC6eDePiSmJxFuMyfa37qg7wwh7uA7/HuUG6uMztNhoByA5nmd/Mp2tdQ3K0ANnYce88yvOG2rq72spgkuI7/NVq2NWkX/QXCnVqhdBOoa3vP5Cf9plHJelo2Yym0Rps0a/FdV6G9Gxa02yO0Bp4ncrnvtOtyzEMzx2ajAQ47GAAR6hOapUZ1JSmN+xeof1z540nfAhdvXHvZHZn9W9491tMgnxIhdhVkLyfYEJUikWKhIlQAIQmbqtkaSVDdAleiLil+KYjisfe3ZJJJ81KxC7LiSqmq7/KwZsjZ0MONRRFrVNCfmlsagJ1TF45MW9bKe/84LKuzSXN1h7XNJGh9FT2RLKmsQCrqhizQIOqqbqC8uG0q0mltFY30zXWjGuAiCFT4thIEuYIIMlO2FWA2DBjZO45cODOUjX0TXTjsUrUtGVFUzurqyutiNxvPEKioMLjoOO602H4QWgOJg8kqEXehkmq2anABmGc8dkx0q6JUb5vbGSoB2ajYnwcP3BWuF0w1gAUxdSCqJzJy+WjgPSLoNdW5JNI1GcKlIZh5tGrfMeazMlstOniF9SKBe4Jb1v9WhSf/UxpQ4WXjmrs+ZWDjMrw5+vnt9l9GHoRYTP6Wl6H5Sptp0etaWtO3otPMMbPrCj2y/vo4JgfQ67vXDq6Tm0/+Y8ZGgeMa+UrsnQ/oTRsWz79UjtPPyaOAWpASq6jQqeVyEhcp9rWE5bijck9Zn7ApOJDRkE6FpBEz8F1dcq9pd8x+IWtGr/o0xmeOBL3CZ/taPVSysOzz7HcFirVuc5Edg0xt2tdTxhdYC5B7Ir/AC3tzRb/AKT8zmjlkccu/wD0mF19CCfYIQEKSoqEIJQAhWa6Q30nI06DeE/jeKlvZbpzWZrVvUrLmy3pGrDifbG6tTVMVnwEtQwq+vW3KwuRuSG6795UZxy95+qdDCUw86wPXvVSWOtMeKdzaQpmGMp/uGp5qde4SIzMgq3BtWirkk6PDa8NpnloVPxqn1lIEcNT6LPZyBldIIPyV7ZVc1PLMyNJTIO7QuSqmV9JpDGNaBmJ17lcXT3AMYNyRJ/PFQsNp5nz+1pkk92wCep3IfXIB0E6+uymOiJbItbpkyyuAK7nimRBGUuBHBzSOMq3p+1DDD/7gjxpVfo1c76Z2odU6txI4tyk6eR28lmP+HRwqH+5oPlpC6MU6MMlbO6UvaHhrtrpnm2oPm1TrbpfY1CA26oknYFwHzXBbfoVdPaX0qfWNB1NMmR5HVFhgdRrnMq29Qy2GhweMrtO0I32+KmyOJ9JtqA7EHjoeHNel83g16Izh1ZldriHEl3ZbwhvCAolLH70OzC5uJ59Y/7qORPts+m0LhOD+0q+okCo5tZv/wAjQHf9zY+K2mHe1Sg7SrSew8S2HBTyRDxyOhLlvtcsWtq0azC0VHyxwdqIbs6N+MeS11DplQqtJt81RwIBbGSJ4knSNCuX+0a9dUvWPIHZa2Gkh404ZTuCTyUPZME0zT+yW3pufVqEt6xoDQARsd3RvG3qunL5+6A336a5NcBxEOBhsDXgurdH+lhuK3VuaGgg5NdZ5HylSgmm3ZqwhAQpFiqtxi96tuh1Vg8wFi8ZuczuPmk5p8UOww5Mr6taSTPeotSp+fVeqp/OZTM6ErntnQSGLutAgbqvBJPdwCcu6ibpMO/LgqFx24q5RlG53RhdqXGYUZwk6/krUYBRGVWir0Uk6Vmfuy5pPBWuDYtENdtxC9Y7TE7KgDDMj7KItxeiWuSNTjFkHDOzYqLh9XK1xG7RIle8FvSWOYeUidQe5N03bwNSNOXxTtXyQrw0yHTrVax7I0PFocB6lXuD2jKRPal0ankqe0s7l/Exw1j4LQYfYimIcZcd+KmC+fRE38TmvTe2uKtcOps933SHb6yNDx4K6wHoddXABeBQZpJfq8/0tHzK6BhmG0GOzEgunTNwWgpEcCF0lpHPfZA6P4My1p5GFxky5zjJJ+Q8laFvclAXpQQR6tox0ksYSRBJaDIPAqjuug1jUMuoNBO+UlvwC0iRAJsyo9ntj/y3f97k0/2cWJnsPE8nnRa9Zz2gYz+ksqrwYe4dXT55nyJHgJPkodFk5fpwHpK9rbqqLZ7m02vLafaiQ3TNpvJBPgUmBsqXFUda972s17TifAAnVV1QrddCsHc4MY0DNUMnuHM+AVUNaJTaMaNHoOXgpVm8scHAwQQR3EFaPpNgQt2NfSnLGV/9XBx8VkW1DmDp0nVXK3Z2+kZAPMA/BIkt/db/AEj5IQKG7z3Tw0WEvD2itpjFfLTJiVhbh3HmsfqHs1+nWiM90pmu7KE5+H7KHdv1Kxs2IjmSVPpURl1KZsqMnVW77YEab/RCTZLaRnare1pzVthF/kMHZPNwkRuo11g7gNNYUpSWyG4vRa35FVhIjTVZzLrHenqAe3npPpwCebRz6t33I+o+yiT5OyEuKCxGV2qt6dCRodearrakeO41B596m2l7Lsu5jY/JPwrWxWV/hKo2lce67TvMz9lMtbIsOdzpcdTy8gpOH1ZGoAPFSH0+SaopOxLk2qI/6gncD0Umi1SqVMEahONteS1xkmZpRo8UyeZUhtQ814FKEQrFR3rivXX9yjozIAkfqAuJ+2XpIK1w23Y6WUJz66dY7fzA08ytn7QumP6FrGU25qtQHjGRo0nY6z8lyanWt6hOa3Encmo4kk6kzGpKoxkIvsqsOodbUDeE6+A1P2813D2dWY7dU8IY35u+nquT2Fs2kSWCJ56mOUrsXRGxcy3ZJOozHz1+qmKLZHovcWy1KbqREtcId4dyzX/CVCIAe3wd91pS1PW1NvHdXEE+mIAHcEi9BCqSVHSF3YjmsZcv1Wm6TXoHZHmsmasLDnds3YFURXM07lUvMu7/ALqXVuHGdo5d2yYtqfbPqsr2aUWllRho9SvNS6cDoPD7p+YHimYJ4fngrO10VW+xsVnuP5op1JryN556poMgCfTTdRX3kEdx+f8AhWWuyHvofLyHZXxET8YXs2+VwLfdd8JUR7s50mfporexoEtynnp4FWirZWTpEV1Oe4/NSMPwamSHPDieGsKy/RbaKztraFshFUZJyI5pOg5R4LxbuqHQtI7yCrZohewVMsaZCyUeKIMbGVNptgKO1ycbUV4xoXJ2PELyWID16Vio2aa8Gkn0IA5j7QOgtxeV+tpOZAY1oaTBkEzw71kbD2dXjahDqcDYOzNy7jXQztK72QvOVRSLrI0qMFgvQanSh1X+K/lEMHlx8/RaxrSrDqwjIrWUbsgZCvTAVNyJerRZB7CEIUEnHrjFzUcSd9+aabcfgUW1pZhwngY3hTLG2LyNNDHxXMabOmmkSLSnMl20fRS7Kh2ieAVxY4KXauECIA+qcfgz82VogcTzCv7FJFPdVlS4ufOVP4ZZFxlxOivrfBiwaEGd+CdoYW4cQB3KPYkpB7yop7iwGUxvwVWcHJkk8dFsRhnNx8k4zC2DfXxTPYb7Ke/RjKdqKY7OruQ1V/g1nUIlzSJ56aK9p2zBs0DyToCdHCkKlmbI1O0gyfIJ6E4WFeciclQluzwUBei1EKSAC9BeV7aEEHthToXloXsIAEIQgASJUIARCVCCAQhCAFQhCCTk+C4K97uyNpkrb4R0fbSGup+yt7W1bTENEJ9KjjSGzytjbaQHBJ1ITiEwVY2KQS9UnAEqkLGxRCUUgvSVACBgSwlQggSEQhCAEypMi9JUAN5EoYvaRADP6hnFwHDXT5pf1LP5h+fJO5RySZByCAGxdM/mC9fqG8wvWQcglyjkgBs3DdddtDv3fcIFy2JnTaU5lCTIOQQB4/Ut07Q12S9e2JkRtK9ZRyShg5BADTrpg/cPz/de+tHPfbzS5ByHolyjkgk9IQhAH//Z"/>
          <p:cNvSpPr>
            <a:spLocks noChangeAspect="1" noChangeArrowheads="1"/>
          </p:cNvSpPr>
          <p:nvPr/>
        </p:nvSpPr>
        <p:spPr bwMode="auto">
          <a:xfrm>
            <a:off x="3995936" y="-1439862"/>
            <a:ext cx="253365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97110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79323" y="620689"/>
            <a:ext cx="4554582" cy="1152128"/>
          </a:xfrm>
        </p:spPr>
        <p:txBody>
          <a:bodyPr>
            <a:normAutofit/>
          </a:bodyPr>
          <a:lstStyle/>
          <a:p>
            <a:r>
              <a:rPr lang="en-US" dirty="0">
                <a:solidFill>
                  <a:srgbClr val="FFFFFF"/>
                </a:solidFill>
                <a:effectLst/>
                <a:latin typeface="Poppins" panose="00000500000000000000" pitchFamily="2" charset="0"/>
                <a:cs typeface="Poppins" panose="00000500000000000000" pitchFamily="2" charset="0"/>
              </a:rPr>
              <a:t>Initial Analysis: </a:t>
            </a:r>
            <a:br>
              <a:rPr lang="en-US" dirty="0">
                <a:solidFill>
                  <a:srgbClr val="FFFFFF"/>
                </a:solidFill>
                <a:effectLst/>
                <a:latin typeface="Poppins" panose="00000500000000000000" pitchFamily="2" charset="0"/>
                <a:cs typeface="Poppins" panose="00000500000000000000" pitchFamily="2" charset="0"/>
              </a:rPr>
            </a:br>
            <a:r>
              <a:rPr lang="en-US" sz="2400" dirty="0">
                <a:solidFill>
                  <a:srgbClr val="FFFFFF"/>
                </a:solidFill>
                <a:effectLst/>
                <a:latin typeface="Poppins" panose="00000500000000000000" pitchFamily="2" charset="0"/>
                <a:cs typeface="Poppins" panose="00000500000000000000" pitchFamily="2" charset="0"/>
              </a:rPr>
              <a:t>6 Codes Generated</a:t>
            </a:r>
          </a:p>
        </p:txBody>
      </p:sp>
      <p:sp>
        <p:nvSpPr>
          <p:cNvPr id="2" name="Content Placeholder 1"/>
          <p:cNvSpPr>
            <a:spLocks noGrp="1"/>
          </p:cNvSpPr>
          <p:nvPr>
            <p:ph idx="1"/>
          </p:nvPr>
        </p:nvSpPr>
        <p:spPr>
          <a:xfrm>
            <a:off x="446375" y="3356992"/>
            <a:ext cx="4682446" cy="3456384"/>
          </a:xfrm>
        </p:spPr>
        <p:txBody>
          <a:bodyPr anchor="ctr">
            <a:normAutofit fontScale="85000" lnSpcReduction="10000"/>
          </a:bodyPr>
          <a:lstStyle/>
          <a:p>
            <a:pPr lvl="0">
              <a:buFont typeface="+mj-lt"/>
              <a:buAutoNum type="arabicPeriod"/>
            </a:pPr>
            <a:r>
              <a:rPr lang="en-US" sz="1400" b="1" dirty="0">
                <a:latin typeface="Baskerville Old Face" panose="02020602080505020303" pitchFamily="18" charset="0"/>
              </a:rPr>
              <a:t>TMH Use and Experience:  </a:t>
            </a:r>
            <a:r>
              <a:rPr lang="en-US" sz="1400" dirty="0">
                <a:latin typeface="Baskerville Old Face" panose="02020602080505020303" pitchFamily="18" charset="0"/>
              </a:rPr>
              <a:t>Participants’ previous and current use as well as experience of TMH including the benefits and challenges of the modality along with TMH connectivity.</a:t>
            </a:r>
          </a:p>
          <a:p>
            <a:pPr>
              <a:buFont typeface="+mj-lt"/>
              <a:buAutoNum type="arabicPeriod"/>
            </a:pPr>
            <a:r>
              <a:rPr lang="en-US" sz="1400" b="1" dirty="0">
                <a:latin typeface="Baskerville Old Face" panose="02020602080505020303" pitchFamily="18" charset="0"/>
              </a:rPr>
              <a:t>Clinician Embodiment: </a:t>
            </a:r>
            <a:r>
              <a:rPr lang="en-US" sz="1400" dirty="0">
                <a:latin typeface="Baskerville Old Face" panose="02020602080505020303" pitchFamily="18" charset="0"/>
              </a:rPr>
              <a:t>Participants rituals, practices and intentions before or during the use of TMH to further assist themselves in feeling more engaged and embodied in session.</a:t>
            </a:r>
          </a:p>
          <a:p>
            <a:pPr lvl="0">
              <a:buFont typeface="+mj-lt"/>
              <a:buAutoNum type="arabicPeriod"/>
            </a:pPr>
            <a:r>
              <a:rPr lang="en-US" sz="1400" b="1" dirty="0">
                <a:latin typeface="Baskerville Old Face" panose="02020602080505020303" pitchFamily="18" charset="0"/>
              </a:rPr>
              <a:t>Somatic Sensations from Clients:  </a:t>
            </a:r>
            <a:r>
              <a:rPr lang="en-US" sz="1400" dirty="0">
                <a:latin typeface="Baskerville Old Face" panose="02020602080505020303" pitchFamily="18" charset="0"/>
              </a:rPr>
              <a:t>Participants somatic experience of what their clients were somatically experiencing or exploring.</a:t>
            </a:r>
          </a:p>
          <a:p>
            <a:pPr>
              <a:buFont typeface="+mj-lt"/>
              <a:buAutoNum type="arabicPeriod"/>
            </a:pPr>
            <a:r>
              <a:rPr lang="en-US" sz="1400" b="1" dirty="0">
                <a:latin typeface="Baskerville Old Face" panose="02020602080505020303" pitchFamily="18" charset="0"/>
              </a:rPr>
              <a:t>Fostering Clients’ Body Awareness</a:t>
            </a:r>
            <a:r>
              <a:rPr lang="en-US" sz="1400" dirty="0">
                <a:latin typeface="Baskerville Old Face" panose="02020602080505020303" pitchFamily="18" charset="0"/>
              </a:rPr>
              <a:t>:  The techniques and methods participants used to assist in fostering greater interoceptive, somatic and embodied self-awareness in their clients.</a:t>
            </a:r>
          </a:p>
          <a:p>
            <a:pPr lvl="0">
              <a:buFont typeface="+mj-lt"/>
              <a:buAutoNum type="arabicPeriod"/>
            </a:pPr>
            <a:r>
              <a:rPr lang="en-US" sz="1400" b="1" dirty="0">
                <a:latin typeface="Baskerville Old Face" panose="02020602080505020303" pitchFamily="18" charset="0"/>
              </a:rPr>
              <a:t>Lifestyle Changes: </a:t>
            </a:r>
            <a:r>
              <a:rPr lang="en-US" sz="1400" dirty="0">
                <a:latin typeface="Baskerville Old Face" panose="02020602080505020303" pitchFamily="18" charset="0"/>
              </a:rPr>
              <a:t>Changes in participants’ work/life balance, location, hours of occupation, hybrid in-person/TMH configuration.</a:t>
            </a:r>
          </a:p>
          <a:p>
            <a:pPr>
              <a:buFont typeface="+mj-lt"/>
              <a:buAutoNum type="arabicPeriod"/>
            </a:pPr>
            <a:r>
              <a:rPr lang="en-US" sz="1400" b="1" dirty="0">
                <a:latin typeface="Baskerville Old Face" panose="02020602080505020303" pitchFamily="18" charset="0"/>
              </a:rPr>
              <a:t>Belief Changes: </a:t>
            </a:r>
            <a:r>
              <a:rPr lang="en-US" sz="1400" dirty="0">
                <a:latin typeface="Baskerville Old Face" panose="02020602080505020303" pitchFamily="18" charset="0"/>
              </a:rPr>
              <a:t>Beliefs and belief change process before using TMH, during the transition to and after it’s implementation in participant’s life.</a:t>
            </a:r>
          </a:p>
          <a:p>
            <a:pPr>
              <a:buFont typeface="+mj-lt"/>
              <a:buAutoNum type="arabicPeriod"/>
            </a:pPr>
            <a:endParaRPr lang="en-US" dirty="0"/>
          </a:p>
          <a:p>
            <a:pPr marL="0" marR="0" indent="0">
              <a:lnSpc>
                <a:spcPct val="90000"/>
              </a:lnSpc>
              <a:spcBef>
                <a:spcPts val="0"/>
              </a:spcBef>
              <a:spcAft>
                <a:spcPts val="600"/>
              </a:spcAft>
              <a:buNone/>
            </a:pPr>
            <a:endParaRPr lang="en-US" dirty="0"/>
          </a:p>
          <a:p>
            <a:pPr marR="0">
              <a:lnSpc>
                <a:spcPct val="90000"/>
              </a:lnSpc>
              <a:spcBef>
                <a:spcPts val="0"/>
              </a:spcBef>
              <a:spcAft>
                <a:spcPts val="600"/>
              </a:spcAft>
              <a:buFont typeface="+mj-lt"/>
              <a:buAutoNum type="arabicPeriod"/>
            </a:pPr>
            <a:endParaRPr lang="en-US" dirty="0"/>
          </a:p>
          <a:p>
            <a:pPr marR="0">
              <a:lnSpc>
                <a:spcPct val="90000"/>
              </a:lnSpc>
              <a:spcBef>
                <a:spcPts val="0"/>
              </a:spcBef>
              <a:spcAft>
                <a:spcPts val="600"/>
              </a:spcAft>
              <a:buFont typeface="Wingdings" panose="05000000000000000000" pitchFamily="2" charset="2"/>
              <a:buChar char="Ø"/>
            </a:pPr>
            <a:endParaRPr lang="en-US" dirty="0"/>
          </a:p>
          <a:p>
            <a:pPr marR="0">
              <a:lnSpc>
                <a:spcPct val="90000"/>
              </a:lnSpc>
              <a:spcBef>
                <a:spcPts val="0"/>
              </a:spcBef>
              <a:spcAft>
                <a:spcPts val="600"/>
              </a:spcAft>
              <a:buFont typeface="Wingdings" panose="05000000000000000000" pitchFamily="2" charset="2"/>
              <a:buChar char="Ø"/>
            </a:pPr>
            <a:endParaRPr lang="en-US" dirty="0"/>
          </a:p>
          <a:p>
            <a:pPr marR="0">
              <a:lnSpc>
                <a:spcPct val="90000"/>
              </a:lnSpc>
              <a:spcBef>
                <a:spcPts val="0"/>
              </a:spcBef>
              <a:spcAft>
                <a:spcPts val="600"/>
              </a:spcAft>
              <a:buFont typeface="Wingdings" panose="05000000000000000000" pitchFamily="2" charset="2"/>
              <a:buChar char="Ø"/>
            </a:pPr>
            <a:endParaRPr lang="en-US" dirty="0"/>
          </a:p>
          <a:p>
            <a:pPr marR="0">
              <a:lnSpc>
                <a:spcPct val="90000"/>
              </a:lnSpc>
              <a:spcBef>
                <a:spcPts val="0"/>
              </a:spcBef>
              <a:spcAft>
                <a:spcPts val="600"/>
              </a:spcAft>
              <a:buFont typeface="Wingdings" panose="05000000000000000000" pitchFamily="2" charset="2"/>
              <a:buChar char="Ø"/>
            </a:pPr>
            <a:endParaRPr lang="en-US" sz="1500" dirty="0">
              <a:solidFill>
                <a:srgbClr val="FFFFFF"/>
              </a:solidFill>
              <a:latin typeface="Baskerville Old Face" panose="02020602080505020303" pitchFamily="18" charset="0"/>
            </a:endParaRPr>
          </a:p>
        </p:txBody>
      </p:sp>
      <p:pic>
        <p:nvPicPr>
          <p:cNvPr id="3074" name="Picture 2">
            <a:extLst>
              <a:ext uri="{FF2B5EF4-FFF2-40B4-BE49-F238E27FC236}">
                <a16:creationId xmlns:a16="http://schemas.microsoft.com/office/drawing/2014/main" xmlns="" id="{55F44581-9903-92A2-21DA-FBA207EC16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 r="21436" b="2"/>
          <a:stretch/>
        </p:blipFill>
        <p:spPr bwMode="auto">
          <a:xfrm>
            <a:off x="5080883" y="480060"/>
            <a:ext cx="3697356"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10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circle(in)">
                                      <p:cBhvr>
                                        <p:cTn id="30" dur="2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89EA2611-DCBA-4E97-A2B2-9A466E76B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Shape 24">
            <a:extLst>
              <a:ext uri="{FF2B5EF4-FFF2-40B4-BE49-F238E27FC236}">
                <a16:creationId xmlns:a16="http://schemas.microsoft.com/office/drawing/2014/main" xmlns="" id="{FD2669AB-35DB-41EC-BE9C-DA80B60A32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xmlns="" id="{BBC615D1-6E12-40EF-915B-316CFDB55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9" name="Freeform 5">
            <a:extLst>
              <a:ext uri="{FF2B5EF4-FFF2-40B4-BE49-F238E27FC236}">
                <a16:creationId xmlns:a16="http://schemas.microsoft.com/office/drawing/2014/main" xmlns="" id="{B9797D36-DE1E-47CD-881A-6C1F582826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p:cNvSpPr>
            <a:spLocks noGrp="1"/>
          </p:cNvSpPr>
          <p:nvPr>
            <p:ph type="title"/>
          </p:nvPr>
        </p:nvSpPr>
        <p:spPr>
          <a:xfrm>
            <a:off x="495560" y="846030"/>
            <a:ext cx="4554582" cy="1092996"/>
          </a:xfrm>
        </p:spPr>
        <p:txBody>
          <a:bodyPr>
            <a:normAutofit fontScale="90000"/>
          </a:bodyPr>
          <a:lstStyle/>
          <a:p>
            <a:r>
              <a:rPr lang="en-US" dirty="0">
                <a:solidFill>
                  <a:schemeClr val="tx1"/>
                </a:solidFill>
                <a:effectLst/>
                <a:latin typeface="Poppins" panose="00000500000000000000" pitchFamily="2" charset="0"/>
                <a:cs typeface="Poppins" panose="00000500000000000000" pitchFamily="2" charset="0"/>
              </a:rPr>
              <a:t>Results</a:t>
            </a:r>
            <a:br>
              <a:rPr lang="en-US" dirty="0">
                <a:solidFill>
                  <a:schemeClr val="tx1"/>
                </a:solidFill>
                <a:effectLst/>
                <a:latin typeface="Poppins" panose="00000500000000000000" pitchFamily="2" charset="0"/>
                <a:cs typeface="Poppins" panose="00000500000000000000" pitchFamily="2" charset="0"/>
              </a:rPr>
            </a:br>
            <a:r>
              <a:rPr lang="en-ZA" sz="2000" dirty="0">
                <a:solidFill>
                  <a:schemeClr val="tx1"/>
                </a:solidFill>
                <a:effectLst/>
                <a:latin typeface="Baskerville Old Face" panose="02020602080505020303" pitchFamily="18" charset="0"/>
                <a:ea typeface="Times New Roman" panose="02020603050405020304" pitchFamily="18" charset="0"/>
              </a:rPr>
              <a:t>Theme </a:t>
            </a:r>
            <a:r>
              <a:rPr lang="en-US" sz="2000" dirty="0">
                <a:solidFill>
                  <a:schemeClr val="tx1"/>
                </a:solidFill>
                <a:latin typeface="Baskerville Old Face" panose="02020602080505020303" pitchFamily="18" charset="0"/>
                <a:ea typeface="Times New Roman" panose="02020603050405020304" pitchFamily="18" charset="0"/>
              </a:rPr>
              <a:t>1 :</a:t>
            </a:r>
            <a:br>
              <a:rPr lang="en-US" sz="2000" dirty="0">
                <a:solidFill>
                  <a:schemeClr val="tx1"/>
                </a:solidFill>
                <a:latin typeface="Baskerville Old Face" panose="02020602080505020303" pitchFamily="18" charset="0"/>
                <a:ea typeface="Times New Roman" panose="02020603050405020304" pitchFamily="18" charset="0"/>
              </a:rPr>
            </a:br>
            <a:r>
              <a:rPr lang="en-US" sz="2000" dirty="0">
                <a:solidFill>
                  <a:schemeClr val="tx1"/>
                </a:solidFill>
                <a:latin typeface="Baskerville Old Face" panose="02020602080505020303" pitchFamily="18" charset="0"/>
                <a:ea typeface="Times New Roman" panose="02020603050405020304" pitchFamily="18" charset="0"/>
              </a:rPr>
              <a:t>Positive Lifestyle Changes as a Result of TMH</a:t>
            </a:r>
            <a:r>
              <a:rPr lang="en-ZA" sz="3200" dirty="0">
                <a:solidFill>
                  <a:schemeClr val="tx1"/>
                </a:solidFill>
                <a:effectLst/>
                <a:latin typeface="Baskerville Old Face" panose="02020602080505020303" pitchFamily="18" charset="0"/>
                <a:ea typeface="Times New Roman" panose="02020603050405020304" pitchFamily="18" charset="0"/>
              </a:rPr>
              <a:t/>
            </a:r>
            <a:br>
              <a:rPr lang="en-ZA" sz="3200" dirty="0">
                <a:solidFill>
                  <a:schemeClr val="tx1"/>
                </a:solidFill>
                <a:effectLst/>
                <a:latin typeface="Baskerville Old Face" panose="02020602080505020303" pitchFamily="18" charset="0"/>
                <a:ea typeface="Times New Roman" panose="02020603050405020304" pitchFamily="18" charset="0"/>
              </a:rPr>
            </a:br>
            <a:endParaRPr lang="en-MY" dirty="0">
              <a:solidFill>
                <a:schemeClr val="tx1"/>
              </a:solidFill>
              <a:effectLst/>
              <a:latin typeface="Poppins" panose="00000500000000000000" pitchFamily="2" charset="0"/>
              <a:cs typeface="Poppins" panose="00000500000000000000" pitchFamily="2" charset="0"/>
            </a:endParaRPr>
          </a:p>
        </p:txBody>
      </p:sp>
      <p:pic>
        <p:nvPicPr>
          <p:cNvPr id="5" name="Picture 4" descr="Abstract purple and blue laser like lights">
            <a:extLst>
              <a:ext uri="{FF2B5EF4-FFF2-40B4-BE49-F238E27FC236}">
                <a16:creationId xmlns:a16="http://schemas.microsoft.com/office/drawing/2014/main" xmlns="" id="{6C0FFD6D-36B5-3C4E-B080-821D97571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1" r="-3" b="-3"/>
          <a:stretch/>
        </p:blipFill>
        <p:spPr>
          <a:xfrm rot="16200000">
            <a:off x="4317978" y="1890796"/>
            <a:ext cx="5585369" cy="3093988"/>
          </a:xfrm>
          <a:prstGeom prst="rect">
            <a:avLst/>
          </a:prstGeom>
        </p:spPr>
      </p:pic>
      <p:sp>
        <p:nvSpPr>
          <p:cNvPr id="31" name="Rectangle 30">
            <a:extLst>
              <a:ext uri="{FF2B5EF4-FFF2-40B4-BE49-F238E27FC236}">
                <a16:creationId xmlns:a16="http://schemas.microsoft.com/office/drawing/2014/main" xmlns="" id="{4A2FAF1F-F462-46AF-A9E6-CC93C4E2C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xmlns="" id="{7146BED8-BAE9-42C5-A3DD-7B946445D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xmlns="" id="{15765FE8-B62F-41E4-A73C-74C91A8FD9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9323" y="1844824"/>
            <a:ext cx="4554582" cy="4515312"/>
          </a:xfrm>
        </p:spPr>
        <p:txBody>
          <a:bodyPr anchor="ctr">
            <a:normAutofit/>
          </a:bodyPr>
          <a:lstStyle/>
          <a:p>
            <a:pPr>
              <a:lnSpc>
                <a:spcPct val="90000"/>
              </a:lnSpc>
              <a:buFont typeface="Wingdings" panose="05000000000000000000" pitchFamily="2" charset="2"/>
              <a:buChar char="Ø"/>
            </a:pPr>
            <a:r>
              <a:rPr lang="en-ZA" sz="1500" dirty="0">
                <a:solidFill>
                  <a:schemeClr val="tx1"/>
                </a:solidFill>
                <a:latin typeface="Baskerville Old Face" panose="02020602080505020303" pitchFamily="18" charset="0"/>
                <a:ea typeface="Times New Roman" panose="02020603050405020304" pitchFamily="18" charset="0"/>
              </a:rPr>
              <a:t>Both participants described converting to TMH as a significant paradigm shift that brought about positive changes to their beliefs and lifestyles. </a:t>
            </a:r>
          </a:p>
          <a:p>
            <a:pPr>
              <a:lnSpc>
                <a:spcPct val="90000"/>
              </a:lnSpc>
              <a:buFont typeface="Wingdings" panose="05000000000000000000" pitchFamily="2" charset="2"/>
              <a:buChar char="Ø"/>
            </a:pPr>
            <a:r>
              <a:rPr lang="en-ZA" sz="1500" dirty="0">
                <a:solidFill>
                  <a:schemeClr val="tx1"/>
                </a:solidFill>
                <a:latin typeface="Baskerville Old Face" panose="02020602080505020303" pitchFamily="18" charset="0"/>
                <a:ea typeface="Times New Roman" panose="02020603050405020304" pitchFamily="18" charset="0"/>
              </a:rPr>
              <a:t>The</a:t>
            </a:r>
            <a:r>
              <a:rPr lang="en-ZA" sz="1500" dirty="0">
                <a:solidFill>
                  <a:schemeClr val="tx1"/>
                </a:solidFill>
                <a:effectLst/>
                <a:latin typeface="Baskerville Old Face" panose="02020602080505020303" pitchFamily="18" charset="0"/>
                <a:ea typeface="Times New Roman" panose="02020603050405020304" pitchFamily="18" charset="0"/>
              </a:rPr>
              <a:t> following are statements from the interviews that               reflected Theme </a:t>
            </a:r>
            <a:r>
              <a:rPr lang="en-US" sz="1500" dirty="0">
                <a:solidFill>
                  <a:schemeClr val="tx1"/>
                </a:solidFill>
                <a:latin typeface="Baskerville Old Face" panose="02020602080505020303" pitchFamily="18" charset="0"/>
                <a:ea typeface="Times New Roman" panose="02020603050405020304" pitchFamily="18" charset="0"/>
              </a:rPr>
              <a:t>1. Positive Lifestyle Changes as a Result of TMH:</a:t>
            </a:r>
            <a:endParaRPr lang="en-ZA" sz="1500" dirty="0">
              <a:solidFill>
                <a:schemeClr val="tx1"/>
              </a:solidFill>
              <a:effectLst/>
              <a:latin typeface="Baskerville Old Face" panose="02020602080505020303" pitchFamily="18" charset="0"/>
              <a:ea typeface="Times New Roman" panose="02020603050405020304" pitchFamily="18" charset="0"/>
            </a:endParaRPr>
          </a:p>
          <a:p>
            <a:pPr>
              <a:lnSpc>
                <a:spcPct val="90000"/>
              </a:lnSpc>
              <a:buFont typeface="Wingdings" panose="05000000000000000000" pitchFamily="2" charset="2"/>
              <a:buChar char="Ø"/>
            </a:pPr>
            <a:r>
              <a:rPr lang="en-US" sz="1500" dirty="0">
                <a:solidFill>
                  <a:schemeClr val="tx1"/>
                </a:solidFill>
                <a:latin typeface="Baskerville Old Face" panose="02020602080505020303" pitchFamily="18" charset="0"/>
                <a:cs typeface="Times New Roman" panose="02020603050405020304" pitchFamily="18" charset="0"/>
              </a:rPr>
              <a:t>“[Converting to TMH] I have more energy for myself for my studies and… for my family, for everything ”.</a:t>
            </a:r>
            <a:endParaRPr lang="en-ZA" sz="1500" dirty="0">
              <a:solidFill>
                <a:schemeClr val="tx1"/>
              </a:solidFill>
              <a:effectLst/>
              <a:latin typeface="Baskerville Old Face" panose="02020602080505020303" pitchFamily="18" charset="0"/>
              <a:ea typeface="Times New Roman" panose="02020603050405020304" pitchFamily="18" charset="0"/>
            </a:endParaRPr>
          </a:p>
          <a:p>
            <a:pPr marL="0" marR="0" indent="0">
              <a:lnSpc>
                <a:spcPct val="90000"/>
              </a:lnSpc>
              <a:spcBef>
                <a:spcPts val="0"/>
              </a:spcBef>
              <a:spcAft>
                <a:spcPts val="0"/>
              </a:spcAft>
              <a:buNone/>
            </a:pPr>
            <a:endParaRPr lang="en-ZA" sz="1500" dirty="0">
              <a:solidFill>
                <a:schemeClr val="tx1"/>
              </a:solidFill>
              <a:effectLst/>
              <a:latin typeface="Baskerville Old Face" panose="02020602080505020303" pitchFamily="18" charset="0"/>
              <a:ea typeface="Times New Roman" panose="02020603050405020304" pitchFamily="18" charset="0"/>
            </a:endParaRPr>
          </a:p>
          <a:p>
            <a:pPr marL="0">
              <a:lnSpc>
                <a:spcPct val="90000"/>
              </a:lnSpc>
              <a:spcBef>
                <a:spcPts val="0"/>
              </a:spcBef>
              <a:buFont typeface="Wingdings" panose="05000000000000000000" pitchFamily="2" charset="2"/>
              <a:buChar char="Ø"/>
            </a:pPr>
            <a:r>
              <a:rPr lang="en-ZA" sz="1500" dirty="0">
                <a:solidFill>
                  <a:schemeClr val="tx1"/>
                </a:solidFill>
                <a:latin typeface="Baskerville Old Face" panose="02020602080505020303" pitchFamily="18" charset="0"/>
                <a:ea typeface="Times New Roman" panose="02020603050405020304" pitchFamily="18" charset="0"/>
              </a:rPr>
              <a:t>“Having the freedom to just turn on my laptop [in    </a:t>
            </a:r>
          </a:p>
          <a:p>
            <a:pPr marL="0" indent="0">
              <a:lnSpc>
                <a:spcPct val="90000"/>
              </a:lnSpc>
              <a:spcBef>
                <a:spcPts val="0"/>
              </a:spcBef>
              <a:buNone/>
            </a:pPr>
            <a:r>
              <a:rPr lang="en-ZA" sz="1500" dirty="0">
                <a:solidFill>
                  <a:schemeClr val="tx1"/>
                </a:solidFill>
                <a:latin typeface="Baskerville Old Face" panose="02020602080505020303" pitchFamily="18" charset="0"/>
                <a:ea typeface="Times New Roman" panose="02020603050405020304" pitchFamily="18" charset="0"/>
              </a:rPr>
              <a:t>       conducting TMH], do my session…is very nourishing   </a:t>
            </a:r>
          </a:p>
          <a:p>
            <a:pPr marL="0" indent="0">
              <a:lnSpc>
                <a:spcPct val="90000"/>
              </a:lnSpc>
              <a:spcBef>
                <a:spcPts val="0"/>
              </a:spcBef>
              <a:buNone/>
            </a:pPr>
            <a:r>
              <a:rPr lang="en-ZA" sz="1500" dirty="0">
                <a:solidFill>
                  <a:schemeClr val="tx1"/>
                </a:solidFill>
                <a:latin typeface="Baskerville Old Face" panose="02020602080505020303" pitchFamily="18" charset="0"/>
                <a:ea typeface="Times New Roman" panose="02020603050405020304" pitchFamily="18" charset="0"/>
              </a:rPr>
              <a:t>       for me.”</a:t>
            </a:r>
          </a:p>
          <a:p>
            <a:pPr marL="0">
              <a:lnSpc>
                <a:spcPct val="90000"/>
              </a:lnSpc>
              <a:spcBef>
                <a:spcPts val="0"/>
              </a:spcBef>
              <a:buFont typeface="Wingdings" panose="05000000000000000000" pitchFamily="2" charset="2"/>
              <a:buChar char="Ø"/>
            </a:pPr>
            <a:endParaRPr lang="en-ZA" sz="1500" dirty="0">
              <a:solidFill>
                <a:schemeClr val="tx1"/>
              </a:solidFill>
              <a:latin typeface="Baskerville Old Face" panose="02020602080505020303" pitchFamily="18" charset="0"/>
              <a:ea typeface="Times New Roman" panose="02020603050405020304" pitchFamily="18" charset="0"/>
            </a:endParaRPr>
          </a:p>
          <a:p>
            <a:pPr marL="0">
              <a:lnSpc>
                <a:spcPct val="90000"/>
              </a:lnSpc>
              <a:spcBef>
                <a:spcPts val="0"/>
              </a:spcBef>
              <a:buFont typeface="Wingdings" panose="05000000000000000000" pitchFamily="2" charset="2"/>
              <a:buChar char="Ø"/>
            </a:pPr>
            <a:r>
              <a:rPr lang="en-US" sz="1500" dirty="0">
                <a:latin typeface="Baskerville Old Face" panose="02020602080505020303" pitchFamily="18" charset="0"/>
              </a:rPr>
              <a:t>“[TMH] has been so helpful because I do have to be      </a:t>
            </a:r>
          </a:p>
          <a:p>
            <a:pPr marL="0" indent="0">
              <a:lnSpc>
                <a:spcPct val="90000"/>
              </a:lnSpc>
              <a:spcBef>
                <a:spcPts val="0"/>
              </a:spcBef>
              <a:buNone/>
            </a:pPr>
            <a:r>
              <a:rPr lang="en-US" sz="1500" dirty="0">
                <a:latin typeface="Baskerville Old Face" panose="02020602080505020303" pitchFamily="18" charset="0"/>
              </a:rPr>
              <a:t>       careful because…I don't really have  an   </a:t>
            </a:r>
          </a:p>
          <a:p>
            <a:pPr marL="0" indent="0">
              <a:lnSpc>
                <a:spcPct val="90000"/>
              </a:lnSpc>
              <a:spcBef>
                <a:spcPts val="0"/>
              </a:spcBef>
              <a:buNone/>
            </a:pPr>
            <a:r>
              <a:rPr lang="en-US" sz="1500" dirty="0">
                <a:latin typeface="Baskerville Old Face" panose="02020602080505020303" pitchFamily="18" charset="0"/>
              </a:rPr>
              <a:t>       immune system…So I really have to limit [in-person]    </a:t>
            </a:r>
          </a:p>
          <a:p>
            <a:pPr marL="0" indent="0">
              <a:lnSpc>
                <a:spcPct val="90000"/>
              </a:lnSpc>
              <a:spcBef>
                <a:spcPts val="0"/>
              </a:spcBef>
              <a:buNone/>
            </a:pPr>
            <a:r>
              <a:rPr lang="en-US" sz="1500" dirty="0">
                <a:latin typeface="Baskerville Old Face" panose="02020602080505020303" pitchFamily="18" charset="0"/>
              </a:rPr>
              <a:t>       contact with individuals.”</a:t>
            </a:r>
            <a:r>
              <a:rPr lang="en-MY" sz="1300" dirty="0">
                <a:solidFill>
                  <a:schemeClr val="tx1"/>
                </a:solidFill>
                <a:latin typeface="Baskerville Old Face" panose="02020602080505020303" pitchFamily="18" charset="0"/>
              </a:rPr>
              <a:t/>
            </a:r>
            <a:br>
              <a:rPr lang="en-MY" sz="1300" dirty="0">
                <a:solidFill>
                  <a:schemeClr val="tx1"/>
                </a:solidFill>
                <a:latin typeface="Baskerville Old Face" panose="02020602080505020303" pitchFamily="18" charset="0"/>
              </a:rPr>
            </a:br>
            <a:r>
              <a:rPr lang="en-MY" sz="1300" dirty="0">
                <a:solidFill>
                  <a:schemeClr val="tx1"/>
                </a:solidFill>
                <a:latin typeface="Baskerville Old Face" panose="02020602080505020303" pitchFamily="18" charset="0"/>
              </a:rPr>
              <a:t/>
            </a:r>
            <a:br>
              <a:rPr lang="en-MY" sz="1300" dirty="0">
                <a:solidFill>
                  <a:schemeClr val="tx1"/>
                </a:solidFill>
                <a:latin typeface="Baskerville Old Face" panose="02020602080505020303" pitchFamily="18" charset="0"/>
              </a:rPr>
            </a:br>
            <a:endParaRPr lang="en-MY" sz="13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215140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4411</TotalTime>
  <Words>1577</Words>
  <Application>Microsoft Office PowerPoint</Application>
  <PresentationFormat>On-screen Show (4:3)</PresentationFormat>
  <Paragraphs>126</Paragraphs>
  <Slides>12</Slides>
  <Notes>1</Notes>
  <HiddenSlides>0</HiddenSlides>
  <MMClips>1</MMClips>
  <ScaleCrop>false</ScaleCrop>
  <HeadingPairs>
    <vt:vector size="6" baseType="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4" baseType="lpstr">
      <vt:lpstr>Ion Boardroom</vt:lpstr>
      <vt:lpstr>      eTELEMED 2023 15th International Conference on eHealth, Telemedicine and Social Medicine   A Qualitative Pilot Study on Therapeutic Embodiment in Telemental Health   Eileen D. Wurst, M.A., LMHC Doctoral Program in Psychology, Concentration in Somatic Psychology  California Institute of Integral Studies 1453 Mission St, San Francisco, CA 94103 ewurst@mymail.ciis.edu  </vt:lpstr>
      <vt:lpstr>Introduction: Shifting to Telemental Health </vt:lpstr>
      <vt:lpstr>Literature Review </vt:lpstr>
      <vt:lpstr>Research Question</vt:lpstr>
      <vt:lpstr>Methods</vt:lpstr>
      <vt:lpstr>Methods:  Interview Questions</vt:lpstr>
      <vt:lpstr>Initial Analysis</vt:lpstr>
      <vt:lpstr>Initial Analysis:  6 Codes Generated</vt:lpstr>
      <vt:lpstr>Results Theme 1 : Positive Lifestyle Changes as a Result of TMH </vt:lpstr>
      <vt:lpstr>Results Theme 2: Development of Beneficial Embodiment Practices for TMH </vt:lpstr>
      <vt:lpstr>Conclusions/Further Research</vt:lpstr>
      <vt:lpstr>References</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Theory</dc:title>
  <dc:creator>Asus</dc:creator>
  <cp:lastModifiedBy>owner</cp:lastModifiedBy>
  <cp:revision>139</cp:revision>
  <dcterms:created xsi:type="dcterms:W3CDTF">2012-07-06T02:21:56Z</dcterms:created>
  <dcterms:modified xsi:type="dcterms:W3CDTF">2023-04-21T21:03:04Z</dcterms:modified>
</cp:coreProperties>
</file>