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872" r:id="rId1"/>
  </p:sldMasterIdLst>
  <p:notesMasterIdLst>
    <p:notesMasterId r:id="rId18"/>
  </p:notesMasterIdLst>
  <p:handoutMasterIdLst>
    <p:handoutMasterId r:id="rId19"/>
  </p:handoutMasterIdLst>
  <p:sldIdLst>
    <p:sldId id="298" r:id="rId2"/>
    <p:sldId id="488" r:id="rId3"/>
    <p:sldId id="300" r:id="rId4"/>
    <p:sldId id="259" r:id="rId5"/>
    <p:sldId id="510" r:id="rId6"/>
    <p:sldId id="260" r:id="rId7"/>
    <p:sldId id="513" r:id="rId8"/>
    <p:sldId id="515" r:id="rId9"/>
    <p:sldId id="514" r:id="rId10"/>
    <p:sldId id="516" r:id="rId11"/>
    <p:sldId id="517" r:id="rId12"/>
    <p:sldId id="518" r:id="rId13"/>
    <p:sldId id="519" r:id="rId14"/>
    <p:sldId id="512" r:id="rId15"/>
    <p:sldId id="282" r:id="rId16"/>
    <p:sldId id="473"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
      <p:font typeface="Source Sans Pro Bold" panose="020B0703030403020204" pitchFamily="34" charset="0"/>
      <p:bold r:id="rId28"/>
      <p:italic r:id="rId29"/>
      <p:boldItalic r:id="rId30"/>
    </p:embeddedFont>
    <p:embeddedFont>
      <p:font typeface="Source Serif Pro" panose="02040603050405020204" pitchFamily="18" charset="0"/>
      <p:regular r:id="rId31"/>
      <p:bold r:id="rId32"/>
      <p:italic r:id="rId33"/>
      <p:boldItalic r:id="rId3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468E4AE-0FA4-4A8C-82F7-52C412A1AC5B}">
          <p14:sldIdLst>
            <p14:sldId id="298"/>
            <p14:sldId id="488"/>
            <p14:sldId id="300"/>
            <p14:sldId id="259"/>
            <p14:sldId id="510"/>
            <p14:sldId id="260"/>
            <p14:sldId id="513"/>
            <p14:sldId id="515"/>
            <p14:sldId id="514"/>
            <p14:sldId id="516"/>
            <p14:sldId id="517"/>
            <p14:sldId id="518"/>
            <p14:sldId id="519"/>
            <p14:sldId id="512"/>
            <p14:sldId id="282"/>
            <p14:sldId id="4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8"/>
    <a:srgbClr val="A0C1C3"/>
    <a:srgbClr val="92E5BC"/>
    <a:srgbClr val="8EF3A5"/>
    <a:srgbClr val="98D5C8"/>
    <a:srgbClr val="000000"/>
    <a:srgbClr val="E0D146"/>
    <a:srgbClr val="E0E0E4"/>
    <a:srgbClr val="EDEDED"/>
    <a:srgbClr val="00A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3" autoAdjust="0"/>
  </p:normalViewPr>
  <p:slideViewPr>
    <p:cSldViewPr snapToGrid="0">
      <p:cViewPr varScale="1">
        <p:scale>
          <a:sx n="103" d="100"/>
          <a:sy n="103" d="100"/>
        </p:scale>
        <p:origin x="138"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5A6D9-1AA7-4CCA-8B6B-0A69E0853063}"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de-DE"/>
        </a:p>
      </dgm:t>
    </dgm:pt>
    <dgm:pt modelId="{977E6F08-90C7-4587-8240-9306D4451B94}">
      <dgm:prSet phldrT="[Text]" custT="1"/>
      <dgm:spPr/>
      <dgm:t>
        <a:bodyPr spcFirstLastPara="0" vert="horz" wrap="square" lIns="64770" tIns="64770" rIns="64770" bIns="64770" numCol="1" spcCol="1270" anchor="t" anchorCtr="0"/>
        <a:lstStyle/>
        <a:p>
          <a:pPr marL="0" lvl="0" indent="0" algn="l" defTabSz="755650">
            <a:lnSpc>
              <a:spcPct val="90000"/>
            </a:lnSpc>
            <a:spcBef>
              <a:spcPct val="0"/>
            </a:spcBef>
            <a:spcAft>
              <a:spcPct val="35000"/>
            </a:spcAft>
            <a:buNone/>
          </a:pPr>
          <a:r>
            <a:rPr lang="en-US" sz="1400" b="1" kern="1200" dirty="0">
              <a:solidFill>
                <a:schemeClr val="bg1"/>
              </a:solidFill>
              <a:latin typeface="Source Sans Pro"/>
              <a:ea typeface="+mn-ea"/>
              <a:cs typeface="+mn-cs"/>
            </a:rPr>
            <a:t>Preparation</a:t>
          </a:r>
        </a:p>
        <a:p>
          <a:pPr marL="93663" lvl="0" indent="-93663" algn="l" defTabSz="755650">
            <a:lnSpc>
              <a:spcPct val="90000"/>
            </a:lnSpc>
            <a:spcBef>
              <a:spcPct val="0"/>
            </a:spcBef>
            <a:spcAft>
              <a:spcPct val="35000"/>
            </a:spcAft>
            <a:buNone/>
          </a:pPr>
          <a:r>
            <a:rPr lang="en-US" sz="1200" kern="1200" spc="-5" dirty="0">
              <a:solidFill>
                <a:schemeClr val="tx1"/>
              </a:solidFill>
              <a:effectLst/>
              <a:latin typeface="+mn-lt"/>
              <a:ea typeface="SimSun" panose="02010600030101010101" pitchFamily="2" charset="-122"/>
            </a:rPr>
            <a:t>- Provide ChatGPT with problem and framework.</a:t>
          </a:r>
          <a:endParaRPr lang="de-DE" sz="1200" kern="1200" dirty="0">
            <a:solidFill>
              <a:schemeClr val="tx1"/>
            </a:solidFill>
          </a:endParaRPr>
        </a:p>
        <a:p>
          <a:pPr marL="93663" lvl="0" indent="-93663" algn="l" defTabSz="755650">
            <a:lnSpc>
              <a:spcPct val="90000"/>
            </a:lnSpc>
            <a:spcBef>
              <a:spcPct val="0"/>
            </a:spcBef>
            <a:spcAft>
              <a:spcPct val="35000"/>
            </a:spcAft>
            <a:buNone/>
          </a:pPr>
          <a:r>
            <a:rPr lang="en-US" sz="1200" kern="1200" spc="-5" dirty="0">
              <a:solidFill>
                <a:schemeClr val="tx1"/>
              </a:solidFill>
              <a:effectLst/>
              <a:latin typeface="+mn-lt"/>
              <a:ea typeface="SimSun" panose="02010600030101010101" pitchFamily="2" charset="-122"/>
            </a:rPr>
            <a:t>- Check for interdependencies </a:t>
          </a:r>
          <a:r>
            <a:rPr lang="en-US" sz="1200" kern="1200" spc="-5" dirty="0">
              <a:solidFill>
                <a:schemeClr val="tx1"/>
              </a:solidFill>
              <a:latin typeface="+mn-lt"/>
              <a:ea typeface="SimSun" panose="02010600030101010101" pitchFamily="2" charset="-122"/>
            </a:rPr>
            <a:t>among dimensions. </a:t>
          </a:r>
          <a:endParaRPr lang="en-US" sz="1200" kern="1200" dirty="0">
            <a:solidFill>
              <a:schemeClr val="tx1"/>
            </a:solidFill>
            <a:latin typeface="Source Sans Pro"/>
            <a:ea typeface="+mn-ea"/>
            <a:cs typeface="+mn-cs"/>
          </a:endParaRPr>
        </a:p>
        <a:p>
          <a:pPr marL="0" lvl="0" indent="0" algn="l" defTabSz="755650">
            <a:lnSpc>
              <a:spcPct val="90000"/>
            </a:lnSpc>
            <a:spcBef>
              <a:spcPct val="0"/>
            </a:spcBef>
            <a:spcAft>
              <a:spcPct val="35000"/>
            </a:spcAft>
            <a:buNone/>
          </a:pPr>
          <a:endParaRPr lang="de-DE" sz="1400" kern="1200" dirty="0">
            <a:solidFill>
              <a:schemeClr val="tx1"/>
            </a:solidFill>
            <a:latin typeface="Source Sans Pro"/>
            <a:ea typeface="+mn-ea"/>
            <a:cs typeface="+mn-cs"/>
          </a:endParaRPr>
        </a:p>
      </dgm:t>
    </dgm:pt>
    <dgm:pt modelId="{1C46DB91-C731-4238-A2D8-8A0FC9A7781C}" type="parTrans" cxnId="{C108A90E-7464-4C0D-B670-24AE396A6ADC}">
      <dgm:prSet/>
      <dgm:spPr/>
      <dgm:t>
        <a:bodyPr/>
        <a:lstStyle/>
        <a:p>
          <a:endParaRPr lang="de-DE"/>
        </a:p>
      </dgm:t>
    </dgm:pt>
    <dgm:pt modelId="{DF821545-742A-41FA-AF44-BF24901C7A4D}" type="sibTrans" cxnId="{C108A90E-7464-4C0D-B670-24AE396A6ADC}">
      <dgm:prSet/>
      <dgm:spPr/>
      <dgm:t>
        <a:bodyPr/>
        <a:lstStyle/>
        <a:p>
          <a:endParaRPr lang="de-DE"/>
        </a:p>
      </dgm:t>
    </dgm:pt>
    <dgm:pt modelId="{B404906C-B85E-40DE-ACCC-47A98BDC0C5A}">
      <dgm:prSet phldrT="[Text]" custT="1"/>
      <dgm:spPr/>
      <dgm:t>
        <a:bodyPr/>
        <a:lstStyle/>
        <a:p>
          <a:pPr marL="0" algn="l"/>
          <a:r>
            <a:rPr lang="de-DE" sz="1400" b="1" dirty="0">
              <a:solidFill>
                <a:schemeClr val="bg1"/>
              </a:solidFill>
            </a:rPr>
            <a:t>Design</a:t>
          </a:r>
        </a:p>
        <a:p>
          <a:pPr marL="0" algn="l"/>
          <a:r>
            <a:rPr lang="de-DE" sz="1200" dirty="0">
              <a:solidFill>
                <a:schemeClr val="tx1"/>
              </a:solidFill>
            </a:rPr>
            <a:t>- Run prompt.</a:t>
          </a:r>
        </a:p>
        <a:p>
          <a:pPr marL="93663" indent="-93663" algn="l"/>
          <a:r>
            <a:rPr lang="de-DE" sz="1200" dirty="0">
              <a:solidFill>
                <a:schemeClr val="tx1"/>
              </a:solidFill>
            </a:rPr>
            <a:t>- Check </a:t>
          </a:r>
          <a:r>
            <a:rPr lang="de-DE" sz="1200" dirty="0" err="1">
              <a:solidFill>
                <a:schemeClr val="tx1"/>
              </a:solidFill>
            </a:rPr>
            <a:t>completeness</a:t>
          </a:r>
          <a:r>
            <a:rPr lang="de-DE" sz="1200" dirty="0">
              <a:solidFill>
                <a:schemeClr val="tx1"/>
              </a:solidFill>
            </a:rPr>
            <a:t> and </a:t>
          </a:r>
          <a:r>
            <a:rPr lang="de-DE" sz="1200" dirty="0" err="1">
              <a:solidFill>
                <a:schemeClr val="tx1"/>
              </a:solidFill>
            </a:rPr>
            <a:t>usability</a:t>
          </a:r>
          <a:r>
            <a:rPr lang="de-DE" sz="1200" dirty="0">
              <a:solidFill>
                <a:schemeClr val="tx1"/>
              </a:solidFill>
            </a:rPr>
            <a:t>. </a:t>
          </a:r>
        </a:p>
        <a:p>
          <a:pPr marL="0" algn="l"/>
          <a:r>
            <a:rPr lang="de-DE" sz="1200" dirty="0">
              <a:solidFill>
                <a:schemeClr val="tx1"/>
              </a:solidFill>
            </a:rPr>
            <a:t>- Add </a:t>
          </a:r>
          <a:r>
            <a:rPr lang="de-DE" sz="1200" dirty="0" err="1">
              <a:solidFill>
                <a:schemeClr val="tx1"/>
              </a:solidFill>
            </a:rPr>
            <a:t>more</a:t>
          </a:r>
          <a:r>
            <a:rPr lang="de-DE" sz="1200" dirty="0">
              <a:solidFill>
                <a:schemeClr val="tx1"/>
              </a:solidFill>
            </a:rPr>
            <a:t> </a:t>
          </a:r>
          <a:r>
            <a:rPr lang="de-DE" sz="1200" dirty="0" err="1">
              <a:solidFill>
                <a:schemeClr val="tx1"/>
              </a:solidFill>
            </a:rPr>
            <a:t>context</a:t>
          </a:r>
          <a:r>
            <a:rPr lang="de-DE" sz="1200" dirty="0">
              <a:solidFill>
                <a:schemeClr val="tx1"/>
              </a:solidFill>
            </a:rPr>
            <a:t>.</a:t>
          </a:r>
        </a:p>
        <a:p>
          <a:pPr marL="0" algn="l"/>
          <a:r>
            <a:rPr lang="de-DE" sz="1200" dirty="0">
              <a:solidFill>
                <a:schemeClr val="tx1"/>
              </a:solidFill>
            </a:rPr>
            <a:t>- Re-run, </a:t>
          </a:r>
          <a:r>
            <a:rPr lang="de-DE" sz="1200" dirty="0" err="1">
              <a:solidFill>
                <a:schemeClr val="tx1"/>
              </a:solidFill>
            </a:rPr>
            <a:t>refine</a:t>
          </a:r>
          <a:r>
            <a:rPr lang="de-DE" sz="1200" dirty="0">
              <a:solidFill>
                <a:schemeClr val="tx1"/>
              </a:solidFill>
            </a:rPr>
            <a:t>.</a:t>
          </a:r>
        </a:p>
        <a:p>
          <a:pPr marL="0" algn="l"/>
          <a:endParaRPr lang="de-DE" sz="1200" dirty="0">
            <a:solidFill>
              <a:schemeClr val="tx1"/>
            </a:solidFill>
          </a:endParaRPr>
        </a:p>
      </dgm:t>
    </dgm:pt>
    <dgm:pt modelId="{6D53858D-5BBB-4CFB-BB94-8883FC2557BE}" type="parTrans" cxnId="{367FE9B4-B813-42F9-9BEE-608EE310C809}">
      <dgm:prSet/>
      <dgm:spPr/>
      <dgm:t>
        <a:bodyPr/>
        <a:lstStyle/>
        <a:p>
          <a:endParaRPr lang="de-DE"/>
        </a:p>
      </dgm:t>
    </dgm:pt>
    <dgm:pt modelId="{D77309BA-4319-41D9-A9FA-E00ADA300A21}" type="sibTrans" cxnId="{367FE9B4-B813-42F9-9BEE-608EE310C809}">
      <dgm:prSet/>
      <dgm:spPr/>
      <dgm:t>
        <a:bodyPr/>
        <a:lstStyle/>
        <a:p>
          <a:endParaRPr lang="de-DE"/>
        </a:p>
      </dgm:t>
    </dgm:pt>
    <dgm:pt modelId="{81ADE0E9-57FF-45C4-972C-230A0D5E4963}">
      <dgm:prSet phldrT="[Text]" custT="1"/>
      <dgm:spPr/>
      <dgm:t>
        <a:bodyPr/>
        <a:lstStyle/>
        <a:p>
          <a:pPr marL="0" algn="ctr"/>
          <a:r>
            <a:rPr lang="de-DE" sz="1400" b="1" kern="1200" dirty="0">
              <a:solidFill>
                <a:schemeClr val="bg1"/>
              </a:solidFill>
            </a:rPr>
            <a:t>Evaluation</a:t>
          </a:r>
        </a:p>
        <a:p>
          <a:pPr marL="93663" indent="-93663"/>
          <a:r>
            <a:rPr lang="de-DE" sz="1200" kern="1200" dirty="0">
              <a:solidFill>
                <a:srgbClr val="1D1D1F"/>
              </a:solidFill>
              <a:latin typeface="Source Sans Pro"/>
              <a:ea typeface="+mn-ea"/>
              <a:cs typeface="+mn-cs"/>
            </a:rPr>
            <a:t>- Check: </a:t>
          </a:r>
          <a:r>
            <a:rPr lang="de-DE" sz="1200" kern="1200" dirty="0" err="1">
              <a:solidFill>
                <a:srgbClr val="1D1D1F"/>
              </a:solidFill>
              <a:latin typeface="Source Sans Pro"/>
              <a:ea typeface="+mn-ea"/>
              <a:cs typeface="+mn-cs"/>
            </a:rPr>
            <a:t>enough</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information</a:t>
          </a:r>
          <a:r>
            <a:rPr lang="de-DE" sz="1200" kern="1200" dirty="0">
              <a:solidFill>
                <a:srgbClr val="1D1D1F"/>
              </a:solidFill>
              <a:latin typeface="Source Sans Pro"/>
              <a:ea typeface="+mn-ea"/>
              <a:cs typeface="+mn-cs"/>
            </a:rPr>
            <a:t> for </a:t>
          </a:r>
          <a:r>
            <a:rPr lang="de-DE" sz="1200" kern="1200" dirty="0" err="1">
              <a:solidFill>
                <a:srgbClr val="1D1D1F"/>
              </a:solidFill>
              <a:latin typeface="Source Sans Pro"/>
              <a:ea typeface="+mn-ea"/>
              <a:cs typeface="+mn-cs"/>
            </a:rPr>
            <a:t>pupils</a:t>
          </a:r>
          <a:r>
            <a:rPr lang="de-DE" sz="1200" kern="1200" dirty="0">
              <a:solidFill>
                <a:srgbClr val="1D1D1F"/>
              </a:solidFill>
              <a:latin typeface="Source Sans Pro"/>
              <a:ea typeface="+mn-ea"/>
              <a:cs typeface="+mn-cs"/>
            </a:rPr>
            <a:t> to </a:t>
          </a:r>
          <a:r>
            <a:rPr lang="de-DE" sz="1200" kern="1200" dirty="0" err="1">
              <a:solidFill>
                <a:srgbClr val="1D1D1F"/>
              </a:solidFill>
              <a:latin typeface="Source Sans Pro"/>
              <a:ea typeface="+mn-ea"/>
              <a:cs typeface="+mn-cs"/>
            </a:rPr>
            <a:t>solve</a:t>
          </a:r>
          <a:r>
            <a:rPr lang="de-DE" sz="1200" kern="1200" dirty="0">
              <a:solidFill>
                <a:srgbClr val="1D1D1F"/>
              </a:solidFill>
              <a:latin typeface="Source Sans Pro"/>
              <a:ea typeface="+mn-ea"/>
              <a:cs typeface="+mn-cs"/>
            </a:rPr>
            <a:t> the </a:t>
          </a:r>
          <a:r>
            <a:rPr lang="de-DE" sz="1200" kern="1200" dirty="0" err="1">
              <a:solidFill>
                <a:srgbClr val="1D1D1F"/>
              </a:solidFill>
              <a:latin typeface="Source Sans Pro"/>
              <a:ea typeface="+mn-ea"/>
              <a:cs typeface="+mn-cs"/>
            </a:rPr>
            <a:t>task</a:t>
          </a:r>
          <a:r>
            <a:rPr lang="de-DE" sz="1200" kern="1200" dirty="0">
              <a:solidFill>
                <a:srgbClr val="1D1D1F"/>
              </a:solidFill>
              <a:latin typeface="Source Sans Pro"/>
              <a:ea typeface="+mn-ea"/>
              <a:cs typeface="+mn-cs"/>
            </a:rPr>
            <a:t>?</a:t>
          </a:r>
        </a:p>
        <a:p>
          <a:pPr marL="93663" indent="-93663"/>
          <a:endParaRPr lang="de-DE" sz="1200" kern="1200" dirty="0">
            <a:solidFill>
              <a:srgbClr val="1D1D1F"/>
            </a:solidFill>
            <a:latin typeface="Source Sans Pro"/>
            <a:ea typeface="+mn-ea"/>
            <a:cs typeface="+mn-cs"/>
          </a:endParaRPr>
        </a:p>
        <a:p>
          <a:pPr marL="93663" indent="-93663"/>
          <a:endParaRPr lang="de-DE" sz="1200" kern="1200" dirty="0">
            <a:solidFill>
              <a:srgbClr val="1D1D1F"/>
            </a:solidFill>
            <a:latin typeface="Source Sans Pro"/>
            <a:ea typeface="+mn-ea"/>
            <a:cs typeface="+mn-cs"/>
          </a:endParaRPr>
        </a:p>
        <a:p>
          <a:pPr marL="93663" indent="-93663"/>
          <a:endParaRPr lang="de-DE" sz="1200" kern="1200" dirty="0">
            <a:solidFill>
              <a:srgbClr val="1D1D1F"/>
            </a:solidFill>
            <a:latin typeface="Source Sans Pro"/>
            <a:ea typeface="+mn-ea"/>
            <a:cs typeface="+mn-cs"/>
          </a:endParaRPr>
        </a:p>
      </dgm:t>
    </dgm:pt>
    <dgm:pt modelId="{F5BCF802-39E5-4473-95FB-CAAEA3FE7F09}" type="parTrans" cxnId="{27F4E750-2EC9-41AD-83B4-4DBFBDB6601A}">
      <dgm:prSet/>
      <dgm:spPr/>
      <dgm:t>
        <a:bodyPr/>
        <a:lstStyle/>
        <a:p>
          <a:endParaRPr lang="de-DE"/>
        </a:p>
      </dgm:t>
    </dgm:pt>
    <dgm:pt modelId="{3F2FF2CC-6BE9-4A46-B92C-87C4B029F512}" type="sibTrans" cxnId="{27F4E750-2EC9-41AD-83B4-4DBFBDB6601A}">
      <dgm:prSet/>
      <dgm:spPr/>
      <dgm:t>
        <a:bodyPr/>
        <a:lstStyle/>
        <a:p>
          <a:endParaRPr lang="de-DE"/>
        </a:p>
      </dgm:t>
    </dgm:pt>
    <dgm:pt modelId="{413E7898-705E-476C-BB04-667F3D9A20FF}">
      <dgm:prSet custT="1"/>
      <dgm:spPr/>
      <dgm:t>
        <a:bodyPr/>
        <a:lstStyle/>
        <a:p>
          <a:pPr marL="0" lvl="0" algn="ctr" defTabSz="622300">
            <a:lnSpc>
              <a:spcPct val="90000"/>
            </a:lnSpc>
            <a:spcBef>
              <a:spcPct val="0"/>
            </a:spcBef>
            <a:spcAft>
              <a:spcPct val="35000"/>
            </a:spcAft>
            <a:buNone/>
          </a:pPr>
          <a:r>
            <a:rPr lang="de-DE" sz="1400" b="1" kern="1200" dirty="0">
              <a:solidFill>
                <a:schemeClr val="bg1"/>
              </a:solidFill>
            </a:rPr>
            <a:t>Create Sample Solution</a:t>
          </a:r>
        </a:p>
        <a:p>
          <a:pPr marL="93663" lvl="1" indent="-93663" algn="l" defTabSz="533400">
            <a:lnSpc>
              <a:spcPct val="90000"/>
            </a:lnSpc>
            <a:spcBef>
              <a:spcPct val="0"/>
            </a:spcBef>
            <a:spcAft>
              <a:spcPct val="15000"/>
            </a:spcAft>
            <a:buChar char="•"/>
          </a:pPr>
          <a:r>
            <a:rPr lang="de-DE" sz="1200" kern="1200" dirty="0">
              <a:solidFill>
                <a:srgbClr val="1D1D1F"/>
              </a:solidFill>
              <a:latin typeface="Source Sans Pro"/>
              <a:ea typeface="+mn-ea"/>
              <a:cs typeface="+mn-cs"/>
            </a:rPr>
            <a:t>- Code </a:t>
          </a:r>
          <a:r>
            <a:rPr lang="de-DE" sz="1200" kern="1200" dirty="0" err="1">
              <a:solidFill>
                <a:srgbClr val="1D1D1F"/>
              </a:solidFill>
              <a:latin typeface="Source Sans Pro"/>
              <a:ea typeface="+mn-ea"/>
              <a:cs typeface="+mn-cs"/>
            </a:rPr>
            <a:t>outlines</a:t>
          </a:r>
          <a:r>
            <a:rPr lang="de-DE" sz="1200" kern="1200" dirty="0">
              <a:solidFill>
                <a:srgbClr val="1D1D1F"/>
              </a:solidFill>
              <a:latin typeface="Source Sans Pro"/>
              <a:ea typeface="+mn-ea"/>
              <a:cs typeface="+mn-cs"/>
            </a:rPr>
            <a:t> &amp; </a:t>
          </a:r>
          <a:r>
            <a:rPr lang="de-DE" sz="1200" kern="1200" dirty="0" err="1">
              <a:solidFill>
                <a:srgbClr val="1D1D1F"/>
              </a:solidFill>
              <a:latin typeface="Source Sans Pro"/>
              <a:ea typeface="+mn-ea"/>
              <a:cs typeface="+mn-cs"/>
            </a:rPr>
            <a:t>snippets</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class</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structures</a:t>
          </a:r>
          <a:endParaRPr lang="de-DE" sz="1200" kern="1200" dirty="0">
            <a:solidFill>
              <a:srgbClr val="1D1D1F"/>
            </a:solidFill>
            <a:latin typeface="Source Sans Pro"/>
            <a:ea typeface="+mn-ea"/>
            <a:cs typeface="+mn-cs"/>
          </a:endParaRPr>
        </a:p>
        <a:p>
          <a:pPr marL="93663" lvl="1" indent="-93663" algn="l" defTabSz="533400">
            <a:lnSpc>
              <a:spcPct val="90000"/>
            </a:lnSpc>
            <a:spcBef>
              <a:spcPct val="0"/>
            </a:spcBef>
            <a:spcAft>
              <a:spcPct val="15000"/>
            </a:spcAft>
            <a:buChar char="•"/>
          </a:pP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Explain</a:t>
          </a:r>
          <a:r>
            <a:rPr lang="de-DE" sz="1200" kern="1200" dirty="0">
              <a:solidFill>
                <a:srgbClr val="1D1D1F"/>
              </a:solidFill>
              <a:latin typeface="Source Sans Pro"/>
              <a:ea typeface="+mn-ea"/>
              <a:cs typeface="+mn-cs"/>
            </a:rPr>
            <a:t> code in </a:t>
          </a:r>
          <a:r>
            <a:rPr lang="de-DE" sz="1200" kern="1200" dirty="0" err="1">
              <a:solidFill>
                <a:srgbClr val="1D1D1F"/>
              </a:solidFill>
              <a:latin typeface="Source Sans Pro"/>
              <a:ea typeface="+mn-ea"/>
              <a:cs typeface="+mn-cs"/>
            </a:rPr>
            <a:t>natural</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language</a:t>
          </a:r>
          <a:endParaRPr lang="de-DE" sz="1200" kern="1200" dirty="0">
            <a:solidFill>
              <a:srgbClr val="1D1D1F"/>
            </a:solidFill>
            <a:latin typeface="Source Sans Pro"/>
            <a:ea typeface="+mn-ea"/>
            <a:cs typeface="+mn-cs"/>
          </a:endParaRPr>
        </a:p>
        <a:p>
          <a:pPr marL="0" lvl="0" algn="ctr" defTabSz="622300">
            <a:lnSpc>
              <a:spcPct val="90000"/>
            </a:lnSpc>
            <a:spcBef>
              <a:spcPct val="0"/>
            </a:spcBef>
            <a:spcAft>
              <a:spcPct val="35000"/>
            </a:spcAft>
            <a:buNone/>
          </a:pPr>
          <a:endParaRPr lang="de-DE" sz="1400" b="1" kern="1200" dirty="0">
            <a:solidFill>
              <a:schemeClr val="bg1"/>
            </a:solidFill>
          </a:endParaRPr>
        </a:p>
        <a:p>
          <a:pPr marL="0" lvl="0" algn="ctr" defTabSz="622300">
            <a:lnSpc>
              <a:spcPct val="90000"/>
            </a:lnSpc>
            <a:spcBef>
              <a:spcPct val="0"/>
            </a:spcBef>
            <a:spcAft>
              <a:spcPct val="35000"/>
            </a:spcAft>
            <a:buNone/>
          </a:pPr>
          <a:endParaRPr lang="de-DE" sz="1400" b="1" kern="1200" dirty="0">
            <a:solidFill>
              <a:schemeClr val="bg1"/>
            </a:solidFill>
          </a:endParaRPr>
        </a:p>
      </dgm:t>
    </dgm:pt>
    <dgm:pt modelId="{3D85E1ED-6512-43EF-AA1A-00960CC7EABA}" type="parTrans" cxnId="{874EC323-49C0-431D-B8FE-618210D70707}">
      <dgm:prSet/>
      <dgm:spPr/>
      <dgm:t>
        <a:bodyPr/>
        <a:lstStyle/>
        <a:p>
          <a:endParaRPr lang="de-DE"/>
        </a:p>
      </dgm:t>
    </dgm:pt>
    <dgm:pt modelId="{42C9EB55-C650-4C4F-8AB5-B8581231C904}" type="sibTrans" cxnId="{874EC323-49C0-431D-B8FE-618210D70707}">
      <dgm:prSet/>
      <dgm:spPr/>
      <dgm:t>
        <a:bodyPr/>
        <a:lstStyle/>
        <a:p>
          <a:endParaRPr lang="de-DE"/>
        </a:p>
      </dgm:t>
    </dgm:pt>
    <dgm:pt modelId="{81C55300-A540-478A-BA9C-B977F0495E7D}">
      <dgm:prSet custT="1"/>
      <dgm:spPr/>
      <dgm:t>
        <a:bodyPr/>
        <a:lstStyle/>
        <a:p>
          <a:pPr marL="0" algn="ctr"/>
          <a:r>
            <a:rPr lang="de-DE" sz="1400" b="1" dirty="0">
              <a:solidFill>
                <a:schemeClr val="bg1"/>
              </a:solidFill>
            </a:rPr>
            <a:t>Test</a:t>
          </a:r>
        </a:p>
        <a:p>
          <a:pPr marL="93663" indent="-93663" algn="l"/>
          <a:r>
            <a:rPr lang="de-DE" sz="1200" b="0" dirty="0">
              <a:solidFill>
                <a:schemeClr val="tx1"/>
              </a:solidFill>
            </a:rPr>
            <a:t>- </a:t>
          </a:r>
          <a:r>
            <a:rPr lang="de-DE" sz="1200" b="0" dirty="0" err="1">
              <a:solidFill>
                <a:schemeClr val="tx1"/>
              </a:solidFill>
            </a:rPr>
            <a:t>Let</a:t>
          </a:r>
          <a:r>
            <a:rPr lang="de-DE" sz="1200" b="0" dirty="0">
              <a:solidFill>
                <a:schemeClr val="tx1"/>
              </a:solidFill>
            </a:rPr>
            <a:t> </a:t>
          </a:r>
          <a:r>
            <a:rPr lang="de-DE" sz="1200" b="0" dirty="0" err="1">
              <a:solidFill>
                <a:schemeClr val="tx1"/>
              </a:solidFill>
            </a:rPr>
            <a:t>pupils</a:t>
          </a:r>
          <a:r>
            <a:rPr lang="de-DE" sz="1200" b="0" dirty="0">
              <a:solidFill>
                <a:schemeClr val="tx1"/>
              </a:solidFill>
            </a:rPr>
            <a:t> </a:t>
          </a:r>
          <a:r>
            <a:rPr lang="de-DE" sz="1200" b="0" dirty="0" err="1">
              <a:solidFill>
                <a:schemeClr val="tx1"/>
              </a:solidFill>
            </a:rPr>
            <a:t>solve</a:t>
          </a:r>
          <a:r>
            <a:rPr lang="de-DE" sz="1200" b="0" dirty="0">
              <a:solidFill>
                <a:schemeClr val="tx1"/>
              </a:solidFill>
            </a:rPr>
            <a:t> the </a:t>
          </a:r>
          <a:r>
            <a:rPr lang="de-DE" sz="1200" b="0" dirty="0" err="1">
              <a:solidFill>
                <a:schemeClr val="tx1"/>
              </a:solidFill>
            </a:rPr>
            <a:t>task</a:t>
          </a:r>
          <a:r>
            <a:rPr lang="de-DE" sz="1200" b="0" dirty="0">
              <a:solidFill>
                <a:schemeClr val="tx1"/>
              </a:solidFill>
            </a:rPr>
            <a:t>.</a:t>
          </a:r>
        </a:p>
        <a:p>
          <a:pPr marL="93663" indent="-93663" algn="l"/>
          <a:r>
            <a:rPr lang="de-DE" sz="1200" b="0" dirty="0">
              <a:solidFill>
                <a:schemeClr val="tx1"/>
              </a:solidFill>
            </a:rPr>
            <a:t>- </a:t>
          </a:r>
          <a:r>
            <a:rPr lang="de-DE" sz="1200" b="0" dirty="0" err="1">
              <a:solidFill>
                <a:schemeClr val="tx1"/>
              </a:solidFill>
            </a:rPr>
            <a:t>Provide</a:t>
          </a:r>
          <a:r>
            <a:rPr lang="de-DE" sz="1200" b="0" dirty="0">
              <a:solidFill>
                <a:schemeClr val="tx1"/>
              </a:solidFill>
            </a:rPr>
            <a:t> </a:t>
          </a:r>
          <a:r>
            <a:rPr lang="de-DE" sz="1200" b="0" dirty="0" err="1">
              <a:solidFill>
                <a:schemeClr val="tx1"/>
              </a:solidFill>
            </a:rPr>
            <a:t>feedback</a:t>
          </a:r>
          <a:r>
            <a:rPr lang="de-DE" sz="1200" b="0" dirty="0">
              <a:solidFill>
                <a:schemeClr val="tx1"/>
              </a:solidFill>
            </a:rPr>
            <a:t> &amp; (optional) </a:t>
          </a:r>
          <a:r>
            <a:rPr lang="de-DE" sz="1200" b="0" dirty="0" err="1">
              <a:solidFill>
                <a:schemeClr val="tx1"/>
              </a:solidFill>
            </a:rPr>
            <a:t>grading</a:t>
          </a:r>
          <a:r>
            <a:rPr lang="de-DE" sz="1200" b="0" dirty="0">
              <a:solidFill>
                <a:schemeClr val="tx1"/>
              </a:solidFill>
            </a:rPr>
            <a:t>.</a:t>
          </a:r>
        </a:p>
        <a:p>
          <a:pPr marL="93663" indent="-93663" algn="l"/>
          <a:endParaRPr lang="de-DE" sz="1200" b="0" dirty="0">
            <a:solidFill>
              <a:schemeClr val="tx1"/>
            </a:solidFill>
          </a:endParaRPr>
        </a:p>
        <a:p>
          <a:pPr marL="93663" indent="-93663" algn="l"/>
          <a:endParaRPr lang="de-DE" sz="1200" b="0" dirty="0">
            <a:solidFill>
              <a:schemeClr val="tx1"/>
            </a:solidFill>
          </a:endParaRPr>
        </a:p>
        <a:p>
          <a:pPr marL="93663" indent="-93663" algn="l"/>
          <a:endParaRPr lang="de-DE" sz="1200" b="0" dirty="0">
            <a:solidFill>
              <a:schemeClr val="tx1"/>
            </a:solidFill>
          </a:endParaRPr>
        </a:p>
      </dgm:t>
    </dgm:pt>
    <dgm:pt modelId="{670B49B4-7589-48CC-ABBF-282007DFDC47}" type="parTrans" cxnId="{03CD5DA6-E195-459C-B92E-5CD3B066A4BF}">
      <dgm:prSet/>
      <dgm:spPr/>
      <dgm:t>
        <a:bodyPr/>
        <a:lstStyle/>
        <a:p>
          <a:endParaRPr lang="de-DE"/>
        </a:p>
      </dgm:t>
    </dgm:pt>
    <dgm:pt modelId="{6C583E0B-2759-4B1E-ACB9-9FAE830EA2CD}" type="sibTrans" cxnId="{03CD5DA6-E195-459C-B92E-5CD3B066A4BF}">
      <dgm:prSet/>
      <dgm:spPr/>
      <dgm:t>
        <a:bodyPr/>
        <a:lstStyle/>
        <a:p>
          <a:endParaRPr lang="de-DE"/>
        </a:p>
      </dgm:t>
    </dgm:pt>
    <dgm:pt modelId="{DD1B883D-F252-4DBE-A9B2-B4179CAA3C2F}">
      <dgm:prSet custT="1"/>
      <dgm:spPr/>
      <dgm:t>
        <a:bodyPr/>
        <a:lstStyle/>
        <a:p>
          <a:pPr algn="ctr"/>
          <a:r>
            <a:rPr lang="de-DE" sz="1400" b="1" dirty="0" err="1">
              <a:solidFill>
                <a:schemeClr val="bg1"/>
              </a:solidFill>
            </a:rPr>
            <a:t>Optimize</a:t>
          </a:r>
          <a:endParaRPr lang="de-DE" sz="1400" b="1" dirty="0">
            <a:solidFill>
              <a:schemeClr val="bg1"/>
            </a:solidFill>
          </a:endParaRPr>
        </a:p>
        <a:p>
          <a:pPr algn="l"/>
          <a:r>
            <a:rPr lang="de-DE" sz="1200" b="0" dirty="0">
              <a:solidFill>
                <a:schemeClr val="tx1"/>
              </a:solidFill>
            </a:rPr>
            <a:t>- </a:t>
          </a:r>
          <a:r>
            <a:rPr lang="de-DE" sz="1200" b="0" dirty="0" err="1">
              <a:solidFill>
                <a:schemeClr val="tx1"/>
              </a:solidFill>
            </a:rPr>
            <a:t>Refine</a:t>
          </a:r>
          <a:r>
            <a:rPr lang="de-DE" sz="1200" b="0" dirty="0">
              <a:solidFill>
                <a:schemeClr val="tx1"/>
              </a:solidFill>
            </a:rPr>
            <a:t> Prompts.</a:t>
          </a:r>
        </a:p>
        <a:p>
          <a:pPr algn="l"/>
          <a:r>
            <a:rPr lang="de-DE" sz="1200" b="0" dirty="0">
              <a:solidFill>
                <a:schemeClr val="tx1"/>
              </a:solidFill>
            </a:rPr>
            <a:t>- Update </a:t>
          </a:r>
          <a:r>
            <a:rPr lang="de-DE" sz="1200" b="0" dirty="0" err="1">
              <a:solidFill>
                <a:schemeClr val="tx1"/>
              </a:solidFill>
            </a:rPr>
            <a:t>solutions</a:t>
          </a:r>
          <a:r>
            <a:rPr lang="de-DE" sz="1200" b="0" dirty="0">
              <a:solidFill>
                <a:schemeClr val="tx1"/>
              </a:solidFill>
            </a:rPr>
            <a:t>.</a:t>
          </a:r>
        </a:p>
        <a:p>
          <a:pPr algn="l"/>
          <a:endParaRPr lang="de-DE" sz="1200" b="0" dirty="0">
            <a:solidFill>
              <a:schemeClr val="tx1"/>
            </a:solidFill>
          </a:endParaRPr>
        </a:p>
        <a:p>
          <a:pPr algn="l"/>
          <a:endParaRPr lang="de-DE" sz="1200" b="0" dirty="0">
            <a:solidFill>
              <a:schemeClr val="tx1"/>
            </a:solidFill>
          </a:endParaRPr>
        </a:p>
        <a:p>
          <a:pPr algn="l"/>
          <a:endParaRPr lang="de-DE" sz="1200" b="0" dirty="0">
            <a:solidFill>
              <a:schemeClr val="tx1"/>
            </a:solidFill>
          </a:endParaRPr>
        </a:p>
        <a:p>
          <a:pPr algn="l"/>
          <a:endParaRPr lang="de-DE" sz="1200" b="0" dirty="0">
            <a:solidFill>
              <a:schemeClr val="tx1"/>
            </a:solidFill>
          </a:endParaRPr>
        </a:p>
      </dgm:t>
    </dgm:pt>
    <dgm:pt modelId="{62ABDF89-430A-4C55-908C-20D6AB321386}" type="parTrans" cxnId="{D41497D6-F646-47C8-B54D-B67E3904D643}">
      <dgm:prSet/>
      <dgm:spPr/>
      <dgm:t>
        <a:bodyPr/>
        <a:lstStyle/>
        <a:p>
          <a:endParaRPr lang="de-DE"/>
        </a:p>
      </dgm:t>
    </dgm:pt>
    <dgm:pt modelId="{8798E460-F4D3-4D2F-8FF6-5F1336AE08B1}" type="sibTrans" cxnId="{D41497D6-F646-47C8-B54D-B67E3904D643}">
      <dgm:prSet/>
      <dgm:spPr/>
      <dgm:t>
        <a:bodyPr/>
        <a:lstStyle/>
        <a:p>
          <a:endParaRPr lang="de-DE"/>
        </a:p>
      </dgm:t>
    </dgm:pt>
    <dgm:pt modelId="{66B0976E-2B08-46B3-82D4-4CC0BC126E81}" type="pres">
      <dgm:prSet presAssocID="{62F5A6D9-1AA7-4CCA-8B6B-0A69E0853063}" presName="CompostProcess" presStyleCnt="0">
        <dgm:presLayoutVars>
          <dgm:dir/>
          <dgm:resizeHandles val="exact"/>
        </dgm:presLayoutVars>
      </dgm:prSet>
      <dgm:spPr/>
    </dgm:pt>
    <dgm:pt modelId="{EF654403-3946-45FF-AE06-EC21D3AF64F3}" type="pres">
      <dgm:prSet presAssocID="{62F5A6D9-1AA7-4CCA-8B6B-0A69E0853063}" presName="arrow" presStyleLbl="bgShp" presStyleIdx="0" presStyleCnt="1"/>
      <dgm:spPr/>
    </dgm:pt>
    <dgm:pt modelId="{69BD48F4-A6B5-4BED-92C4-5CB4A2DBA6F1}" type="pres">
      <dgm:prSet presAssocID="{62F5A6D9-1AA7-4CCA-8B6B-0A69E0853063}" presName="linearProcess" presStyleCnt="0"/>
      <dgm:spPr/>
    </dgm:pt>
    <dgm:pt modelId="{BC8990DA-13C3-497A-AA30-73118D79A3BA}" type="pres">
      <dgm:prSet presAssocID="{977E6F08-90C7-4587-8240-9306D4451B94}" presName="textNode" presStyleLbl="node1" presStyleIdx="0" presStyleCnt="6" custLinFactNeighborX="60170">
        <dgm:presLayoutVars>
          <dgm:bulletEnabled val="1"/>
        </dgm:presLayoutVars>
      </dgm:prSet>
      <dgm:spPr>
        <a:xfrm>
          <a:off x="1368" y="1435893"/>
          <a:ext cx="1308894" cy="1914524"/>
        </a:xfrm>
        <a:prstGeom prst="roundRect">
          <a:avLst/>
        </a:prstGeom>
      </dgm:spPr>
    </dgm:pt>
    <dgm:pt modelId="{E64672DB-FAE6-49A2-8DA9-6CD4FB603AD4}" type="pres">
      <dgm:prSet presAssocID="{DF821545-742A-41FA-AF44-BF24901C7A4D}" presName="sibTrans" presStyleCnt="0"/>
      <dgm:spPr/>
    </dgm:pt>
    <dgm:pt modelId="{4149F3B5-DE83-471C-AF1A-24AA0640EE58}" type="pres">
      <dgm:prSet presAssocID="{B404906C-B85E-40DE-ACCC-47A98BDC0C5A}" presName="textNode" presStyleLbl="node1" presStyleIdx="1" presStyleCnt="6" custLinFactNeighborX="60170">
        <dgm:presLayoutVars>
          <dgm:bulletEnabled val="1"/>
        </dgm:presLayoutVars>
      </dgm:prSet>
      <dgm:spPr/>
    </dgm:pt>
    <dgm:pt modelId="{C90EE4FE-7535-4EDA-94E6-43936052FB6E}" type="pres">
      <dgm:prSet presAssocID="{D77309BA-4319-41D9-A9FA-E00ADA300A21}" presName="sibTrans" presStyleCnt="0"/>
      <dgm:spPr/>
    </dgm:pt>
    <dgm:pt modelId="{BB40A8F8-51FF-4D56-A3C6-E8CC338B465A}" type="pres">
      <dgm:prSet presAssocID="{81ADE0E9-57FF-45C4-972C-230A0D5E4963}" presName="textNode" presStyleLbl="node1" presStyleIdx="2" presStyleCnt="6" custLinFactNeighborX="60170">
        <dgm:presLayoutVars>
          <dgm:bulletEnabled val="1"/>
        </dgm:presLayoutVars>
      </dgm:prSet>
      <dgm:spPr/>
    </dgm:pt>
    <dgm:pt modelId="{7BC066D5-E57D-4D84-9E0C-82060C40B2E2}" type="pres">
      <dgm:prSet presAssocID="{3F2FF2CC-6BE9-4A46-B92C-87C4B029F512}" presName="sibTrans" presStyleCnt="0"/>
      <dgm:spPr/>
    </dgm:pt>
    <dgm:pt modelId="{5B9EF150-CE7B-41C8-9FD3-D7EEA7A05C56}" type="pres">
      <dgm:prSet presAssocID="{413E7898-705E-476C-BB04-667F3D9A20FF}" presName="textNode" presStyleLbl="node1" presStyleIdx="3" presStyleCnt="6" custLinFactNeighborX="40419">
        <dgm:presLayoutVars>
          <dgm:bulletEnabled val="1"/>
        </dgm:presLayoutVars>
      </dgm:prSet>
      <dgm:spPr/>
    </dgm:pt>
    <dgm:pt modelId="{884EBF89-939D-4858-AD6F-97C2A1DA7DBB}" type="pres">
      <dgm:prSet presAssocID="{42C9EB55-C650-4C4F-8AB5-B8581231C904}" presName="sibTrans" presStyleCnt="0"/>
      <dgm:spPr/>
    </dgm:pt>
    <dgm:pt modelId="{4EEBA3FD-9D46-4CB2-9204-DB1BFD634DD1}" type="pres">
      <dgm:prSet presAssocID="{81C55300-A540-478A-BA9C-B977F0495E7D}" presName="textNode" presStyleLbl="node1" presStyleIdx="4" presStyleCnt="6">
        <dgm:presLayoutVars>
          <dgm:bulletEnabled val="1"/>
        </dgm:presLayoutVars>
      </dgm:prSet>
      <dgm:spPr/>
    </dgm:pt>
    <dgm:pt modelId="{DFD57014-4C88-4B10-9B44-0926EB18C228}" type="pres">
      <dgm:prSet presAssocID="{6C583E0B-2759-4B1E-ACB9-9FAE830EA2CD}" presName="sibTrans" presStyleCnt="0"/>
      <dgm:spPr/>
    </dgm:pt>
    <dgm:pt modelId="{68C2F677-DB24-4962-A511-EC7C417856BA}" type="pres">
      <dgm:prSet presAssocID="{DD1B883D-F252-4DBE-A9B2-B4179CAA3C2F}" presName="textNode" presStyleLbl="node1" presStyleIdx="5" presStyleCnt="6" custLinFactNeighborX="40419">
        <dgm:presLayoutVars>
          <dgm:bulletEnabled val="1"/>
        </dgm:presLayoutVars>
      </dgm:prSet>
      <dgm:spPr/>
    </dgm:pt>
  </dgm:ptLst>
  <dgm:cxnLst>
    <dgm:cxn modelId="{0FFF8600-0C79-4305-86D9-699F24B955A9}" type="presOf" srcId="{81C55300-A540-478A-BA9C-B977F0495E7D}" destId="{4EEBA3FD-9D46-4CB2-9204-DB1BFD634DD1}" srcOrd="0" destOrd="0" presId="urn:microsoft.com/office/officeart/2005/8/layout/hProcess9"/>
    <dgm:cxn modelId="{C108A90E-7464-4C0D-B670-24AE396A6ADC}" srcId="{62F5A6D9-1AA7-4CCA-8B6B-0A69E0853063}" destId="{977E6F08-90C7-4587-8240-9306D4451B94}" srcOrd="0" destOrd="0" parTransId="{1C46DB91-C731-4238-A2D8-8A0FC9A7781C}" sibTransId="{DF821545-742A-41FA-AF44-BF24901C7A4D}"/>
    <dgm:cxn modelId="{874EC323-49C0-431D-B8FE-618210D70707}" srcId="{62F5A6D9-1AA7-4CCA-8B6B-0A69E0853063}" destId="{413E7898-705E-476C-BB04-667F3D9A20FF}" srcOrd="3" destOrd="0" parTransId="{3D85E1ED-6512-43EF-AA1A-00960CC7EABA}" sibTransId="{42C9EB55-C650-4C4F-8AB5-B8581231C904}"/>
    <dgm:cxn modelId="{0F26995B-B4E3-4B54-B936-B41072C670C0}" type="presOf" srcId="{977E6F08-90C7-4587-8240-9306D4451B94}" destId="{BC8990DA-13C3-497A-AA30-73118D79A3BA}" srcOrd="0" destOrd="0" presId="urn:microsoft.com/office/officeart/2005/8/layout/hProcess9"/>
    <dgm:cxn modelId="{23E8D944-F4D1-406A-B51C-2BC43EA47ED7}" type="presOf" srcId="{81ADE0E9-57FF-45C4-972C-230A0D5E4963}" destId="{BB40A8F8-51FF-4D56-A3C6-E8CC338B465A}" srcOrd="0" destOrd="0" presId="urn:microsoft.com/office/officeart/2005/8/layout/hProcess9"/>
    <dgm:cxn modelId="{27F4E750-2EC9-41AD-83B4-4DBFBDB6601A}" srcId="{62F5A6D9-1AA7-4CCA-8B6B-0A69E0853063}" destId="{81ADE0E9-57FF-45C4-972C-230A0D5E4963}" srcOrd="2" destOrd="0" parTransId="{F5BCF802-39E5-4473-95FB-CAAEA3FE7F09}" sibTransId="{3F2FF2CC-6BE9-4A46-B92C-87C4B029F512}"/>
    <dgm:cxn modelId="{87A6D578-9FA0-47AB-B67A-71FA6C51F807}" type="presOf" srcId="{DD1B883D-F252-4DBE-A9B2-B4179CAA3C2F}" destId="{68C2F677-DB24-4962-A511-EC7C417856BA}" srcOrd="0" destOrd="0" presId="urn:microsoft.com/office/officeart/2005/8/layout/hProcess9"/>
    <dgm:cxn modelId="{1FF94B8A-9500-46E8-863D-4AEF5D8FA2C8}" type="presOf" srcId="{B404906C-B85E-40DE-ACCC-47A98BDC0C5A}" destId="{4149F3B5-DE83-471C-AF1A-24AA0640EE58}" srcOrd="0" destOrd="0" presId="urn:microsoft.com/office/officeart/2005/8/layout/hProcess9"/>
    <dgm:cxn modelId="{03CD5DA6-E195-459C-B92E-5CD3B066A4BF}" srcId="{62F5A6D9-1AA7-4CCA-8B6B-0A69E0853063}" destId="{81C55300-A540-478A-BA9C-B977F0495E7D}" srcOrd="4" destOrd="0" parTransId="{670B49B4-7589-48CC-ABBF-282007DFDC47}" sibTransId="{6C583E0B-2759-4B1E-ACB9-9FAE830EA2CD}"/>
    <dgm:cxn modelId="{367FE9B4-B813-42F9-9BEE-608EE310C809}" srcId="{62F5A6D9-1AA7-4CCA-8B6B-0A69E0853063}" destId="{B404906C-B85E-40DE-ACCC-47A98BDC0C5A}" srcOrd="1" destOrd="0" parTransId="{6D53858D-5BBB-4CFB-BB94-8883FC2557BE}" sibTransId="{D77309BA-4319-41D9-A9FA-E00ADA300A21}"/>
    <dgm:cxn modelId="{E94871C8-69C7-43E5-B11E-AF402E2FAC82}" type="presOf" srcId="{62F5A6D9-1AA7-4CCA-8B6B-0A69E0853063}" destId="{66B0976E-2B08-46B3-82D4-4CC0BC126E81}" srcOrd="0" destOrd="0" presId="urn:microsoft.com/office/officeart/2005/8/layout/hProcess9"/>
    <dgm:cxn modelId="{D41497D6-F646-47C8-B54D-B67E3904D643}" srcId="{62F5A6D9-1AA7-4CCA-8B6B-0A69E0853063}" destId="{DD1B883D-F252-4DBE-A9B2-B4179CAA3C2F}" srcOrd="5" destOrd="0" parTransId="{62ABDF89-430A-4C55-908C-20D6AB321386}" sibTransId="{8798E460-F4D3-4D2F-8FF6-5F1336AE08B1}"/>
    <dgm:cxn modelId="{C68D52FF-147F-4125-8FDA-6247876AC3C3}" type="presOf" srcId="{413E7898-705E-476C-BB04-667F3D9A20FF}" destId="{5B9EF150-CE7B-41C8-9FD3-D7EEA7A05C56}" srcOrd="0" destOrd="0" presId="urn:microsoft.com/office/officeart/2005/8/layout/hProcess9"/>
    <dgm:cxn modelId="{2801142F-8D51-4072-B0A9-8456B9758F33}" type="presParOf" srcId="{66B0976E-2B08-46B3-82D4-4CC0BC126E81}" destId="{EF654403-3946-45FF-AE06-EC21D3AF64F3}" srcOrd="0" destOrd="0" presId="urn:microsoft.com/office/officeart/2005/8/layout/hProcess9"/>
    <dgm:cxn modelId="{DB94BAE3-FF18-467D-B3B7-28830ED6F7C8}" type="presParOf" srcId="{66B0976E-2B08-46B3-82D4-4CC0BC126E81}" destId="{69BD48F4-A6B5-4BED-92C4-5CB4A2DBA6F1}" srcOrd="1" destOrd="0" presId="urn:microsoft.com/office/officeart/2005/8/layout/hProcess9"/>
    <dgm:cxn modelId="{2DD3BBD7-B6F9-4E8D-8EEF-E528DF38CA48}" type="presParOf" srcId="{69BD48F4-A6B5-4BED-92C4-5CB4A2DBA6F1}" destId="{BC8990DA-13C3-497A-AA30-73118D79A3BA}" srcOrd="0" destOrd="0" presId="urn:microsoft.com/office/officeart/2005/8/layout/hProcess9"/>
    <dgm:cxn modelId="{04B93198-00B0-4114-A753-2D50C25915F3}" type="presParOf" srcId="{69BD48F4-A6B5-4BED-92C4-5CB4A2DBA6F1}" destId="{E64672DB-FAE6-49A2-8DA9-6CD4FB603AD4}" srcOrd="1" destOrd="0" presId="urn:microsoft.com/office/officeart/2005/8/layout/hProcess9"/>
    <dgm:cxn modelId="{C487BCEB-7143-4049-A085-18380A76E297}" type="presParOf" srcId="{69BD48F4-A6B5-4BED-92C4-5CB4A2DBA6F1}" destId="{4149F3B5-DE83-471C-AF1A-24AA0640EE58}" srcOrd="2" destOrd="0" presId="urn:microsoft.com/office/officeart/2005/8/layout/hProcess9"/>
    <dgm:cxn modelId="{0FD36A3D-E58C-478E-ACBA-9FCA09278097}" type="presParOf" srcId="{69BD48F4-A6B5-4BED-92C4-5CB4A2DBA6F1}" destId="{C90EE4FE-7535-4EDA-94E6-43936052FB6E}" srcOrd="3" destOrd="0" presId="urn:microsoft.com/office/officeart/2005/8/layout/hProcess9"/>
    <dgm:cxn modelId="{C44EC8A2-45DA-4020-AF76-4C0601B44FB4}" type="presParOf" srcId="{69BD48F4-A6B5-4BED-92C4-5CB4A2DBA6F1}" destId="{BB40A8F8-51FF-4D56-A3C6-E8CC338B465A}" srcOrd="4" destOrd="0" presId="urn:microsoft.com/office/officeart/2005/8/layout/hProcess9"/>
    <dgm:cxn modelId="{D6010C08-8D42-4A69-ABA1-F57EB5D74698}" type="presParOf" srcId="{69BD48F4-A6B5-4BED-92C4-5CB4A2DBA6F1}" destId="{7BC066D5-E57D-4D84-9E0C-82060C40B2E2}" srcOrd="5" destOrd="0" presId="urn:microsoft.com/office/officeart/2005/8/layout/hProcess9"/>
    <dgm:cxn modelId="{AEA18F81-4F5B-401D-9506-DC8FF7FA31F3}" type="presParOf" srcId="{69BD48F4-A6B5-4BED-92C4-5CB4A2DBA6F1}" destId="{5B9EF150-CE7B-41C8-9FD3-D7EEA7A05C56}" srcOrd="6" destOrd="0" presId="urn:microsoft.com/office/officeart/2005/8/layout/hProcess9"/>
    <dgm:cxn modelId="{E266EA44-8E14-4192-B76A-1E2FE77C84F5}" type="presParOf" srcId="{69BD48F4-A6B5-4BED-92C4-5CB4A2DBA6F1}" destId="{884EBF89-939D-4858-AD6F-97C2A1DA7DBB}" srcOrd="7" destOrd="0" presId="urn:microsoft.com/office/officeart/2005/8/layout/hProcess9"/>
    <dgm:cxn modelId="{864B64CC-EA8B-42F5-BC3A-3EA032B3B6D3}" type="presParOf" srcId="{69BD48F4-A6B5-4BED-92C4-5CB4A2DBA6F1}" destId="{4EEBA3FD-9D46-4CB2-9204-DB1BFD634DD1}" srcOrd="8" destOrd="0" presId="urn:microsoft.com/office/officeart/2005/8/layout/hProcess9"/>
    <dgm:cxn modelId="{E51B4F5A-F645-4B7F-A5B8-CABE40DBEC75}" type="presParOf" srcId="{69BD48F4-A6B5-4BED-92C4-5CB4A2DBA6F1}" destId="{DFD57014-4C88-4B10-9B44-0926EB18C228}" srcOrd="9" destOrd="0" presId="urn:microsoft.com/office/officeart/2005/8/layout/hProcess9"/>
    <dgm:cxn modelId="{7647B197-98D0-4579-B624-63663E7F898E}" type="presParOf" srcId="{69BD48F4-A6B5-4BED-92C4-5CB4A2DBA6F1}" destId="{68C2F677-DB24-4962-A511-EC7C417856B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BA4CD2-F40E-454B-ACCF-D84C2D4B581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e-DE"/>
        </a:p>
      </dgm:t>
    </dgm:pt>
    <dgm:pt modelId="{C655F20E-DC2C-4874-81AE-35665B847D76}">
      <dgm:prSet phldrT="[Text]" custT="1"/>
      <dgm:spPr/>
      <dgm:t>
        <a:bodyPr/>
        <a:lstStyle/>
        <a:p>
          <a:pPr algn="l"/>
          <a:r>
            <a:rPr lang="de-DE" sz="1600" dirty="0" err="1"/>
            <a:t>Typical</a:t>
          </a:r>
          <a:r>
            <a:rPr lang="de-DE" sz="1600" dirty="0"/>
            <a:t> LLM </a:t>
          </a:r>
          <a:r>
            <a:rPr lang="de-DE" sz="1600" dirty="0" err="1"/>
            <a:t>biases</a:t>
          </a:r>
          <a:r>
            <a:rPr lang="de-DE" sz="1600" dirty="0"/>
            <a:t>: stereotypes </a:t>
          </a:r>
          <a:r>
            <a:rPr lang="de-DE" sz="1600" dirty="0" err="1"/>
            <a:t>about</a:t>
          </a:r>
          <a:r>
            <a:rPr lang="de-DE" sz="1600" dirty="0"/>
            <a:t> </a:t>
          </a:r>
          <a:r>
            <a:rPr lang="de-DE" sz="1600" dirty="0" err="1"/>
            <a:t>girls</a:t>
          </a:r>
          <a:r>
            <a:rPr lang="de-DE" sz="1600" dirty="0"/>
            <a:t>' </a:t>
          </a:r>
          <a:r>
            <a:rPr lang="de-DE" sz="1600" dirty="0" err="1"/>
            <a:t>favorite</a:t>
          </a:r>
          <a:r>
            <a:rPr lang="de-DE" sz="1600" dirty="0"/>
            <a:t> </a:t>
          </a:r>
          <a:r>
            <a:rPr lang="de-DE" sz="1600" dirty="0" err="1"/>
            <a:t>topics</a:t>
          </a:r>
          <a:r>
            <a:rPr lang="de-DE" sz="1600" dirty="0"/>
            <a:t> (</a:t>
          </a:r>
          <a:r>
            <a:rPr lang="de-DE" sz="1600" dirty="0" err="1"/>
            <a:t>fashion</a:t>
          </a:r>
          <a:r>
            <a:rPr lang="de-DE" sz="1600" dirty="0"/>
            <a:t>, </a:t>
          </a:r>
          <a:r>
            <a:rPr lang="de-DE" sz="1600" dirty="0" err="1"/>
            <a:t>beauty</a:t>
          </a:r>
          <a:r>
            <a:rPr lang="de-DE" sz="1600" dirty="0"/>
            <a:t>, </a:t>
          </a:r>
          <a:r>
            <a:rPr lang="de-DE" sz="1600" dirty="0" err="1"/>
            <a:t>pets</a:t>
          </a:r>
          <a:r>
            <a:rPr lang="de-DE" sz="1600" dirty="0"/>
            <a:t>…)</a:t>
          </a:r>
        </a:p>
        <a:p>
          <a:pPr algn="l"/>
          <a:r>
            <a:rPr lang="de-DE" sz="1600" dirty="0"/>
            <a:t>Will </a:t>
          </a:r>
          <a:r>
            <a:rPr lang="de-DE" sz="1600" dirty="0" err="1"/>
            <a:t>these</a:t>
          </a:r>
          <a:r>
            <a:rPr lang="de-DE" sz="1600" dirty="0"/>
            <a:t> </a:t>
          </a:r>
          <a:r>
            <a:rPr lang="de-DE" sz="1600" dirty="0" err="1"/>
            <a:t>biases</a:t>
          </a:r>
          <a:r>
            <a:rPr lang="de-DE" sz="1600" dirty="0"/>
            <a:t> </a:t>
          </a:r>
          <a:r>
            <a:rPr lang="de-DE" sz="1600" dirty="0" err="1"/>
            <a:t>be</a:t>
          </a:r>
          <a:r>
            <a:rPr lang="de-DE" sz="1600" dirty="0"/>
            <a:t> </a:t>
          </a:r>
          <a:r>
            <a:rPr lang="de-DE" sz="1600" dirty="0" err="1"/>
            <a:t>enforced</a:t>
          </a:r>
          <a:r>
            <a:rPr lang="de-DE" sz="1600" dirty="0"/>
            <a:t>?</a:t>
          </a:r>
        </a:p>
      </dgm:t>
    </dgm:pt>
    <dgm:pt modelId="{81177BBA-ACC4-4670-AA39-F45F47E4BFB8}" type="parTrans" cxnId="{55C0A4D8-0D3C-4824-9408-C8EB29150BFB}">
      <dgm:prSet/>
      <dgm:spPr/>
      <dgm:t>
        <a:bodyPr/>
        <a:lstStyle/>
        <a:p>
          <a:endParaRPr lang="de-DE"/>
        </a:p>
      </dgm:t>
    </dgm:pt>
    <dgm:pt modelId="{7587E2B2-E7B4-49A8-9019-F5B37AD137E8}" type="sibTrans" cxnId="{55C0A4D8-0D3C-4824-9408-C8EB29150BFB}">
      <dgm:prSet/>
      <dgm:spPr/>
      <dgm:t>
        <a:bodyPr/>
        <a:lstStyle/>
        <a:p>
          <a:endParaRPr lang="de-DE"/>
        </a:p>
      </dgm:t>
    </dgm:pt>
    <dgm:pt modelId="{51909AA4-11E0-4B33-8B7E-6CCCF733B794}">
      <dgm:prSet phldrT="[Text]" custT="1"/>
      <dgm:spPr/>
      <dgm:t>
        <a:bodyPr/>
        <a:lstStyle/>
        <a:p>
          <a:pPr algn="l"/>
          <a:r>
            <a:rPr lang="de-DE" sz="1600" dirty="0" err="1"/>
            <a:t>Using</a:t>
          </a:r>
          <a:r>
            <a:rPr lang="de-DE" sz="1600" dirty="0"/>
            <a:t> the </a:t>
          </a:r>
          <a:r>
            <a:rPr lang="de-DE" sz="1600" dirty="0" err="1"/>
            <a:t>bias</a:t>
          </a:r>
          <a:r>
            <a:rPr lang="de-DE" sz="1600" dirty="0"/>
            <a:t> to </a:t>
          </a:r>
          <a:r>
            <a:rPr lang="de-DE" sz="1600" dirty="0" err="1"/>
            <a:t>attract</a:t>
          </a:r>
          <a:r>
            <a:rPr lang="de-DE" sz="1600" dirty="0"/>
            <a:t> (</a:t>
          </a:r>
          <a:r>
            <a:rPr lang="de-DE" sz="1600" dirty="0" err="1"/>
            <a:t>allure</a:t>
          </a:r>
          <a:r>
            <a:rPr lang="de-DE" sz="1600" dirty="0"/>
            <a:t>?) </a:t>
          </a:r>
          <a:r>
            <a:rPr lang="de-DE" sz="1600" dirty="0" err="1"/>
            <a:t>more</a:t>
          </a:r>
          <a:r>
            <a:rPr lang="de-DE" sz="1600" dirty="0"/>
            <a:t> </a:t>
          </a:r>
          <a:r>
            <a:rPr lang="de-DE" sz="1600" dirty="0" err="1"/>
            <a:t>girls</a:t>
          </a:r>
          <a:r>
            <a:rPr lang="de-DE" sz="1600" dirty="0"/>
            <a:t> to </a:t>
          </a:r>
          <a:r>
            <a:rPr lang="de-DE" sz="1600" dirty="0" err="1"/>
            <a:t>computer</a:t>
          </a:r>
          <a:r>
            <a:rPr lang="de-DE" sz="1600" dirty="0"/>
            <a:t> </a:t>
          </a:r>
          <a:r>
            <a:rPr lang="de-DE" sz="1600" dirty="0" err="1"/>
            <a:t>science</a:t>
          </a:r>
          <a:r>
            <a:rPr lang="de-DE" sz="1600" dirty="0"/>
            <a:t> is a </a:t>
          </a:r>
          <a:r>
            <a:rPr lang="de-DE" sz="1600" dirty="0" err="1"/>
            <a:t>legitimate</a:t>
          </a:r>
          <a:r>
            <a:rPr lang="de-DE" sz="1600" dirty="0"/>
            <a:t> </a:t>
          </a:r>
          <a:r>
            <a:rPr lang="de-DE" sz="1600" dirty="0" err="1"/>
            <a:t>approach</a:t>
          </a:r>
          <a:r>
            <a:rPr lang="de-DE" sz="1600" dirty="0"/>
            <a:t> - if </a:t>
          </a:r>
          <a:r>
            <a:rPr lang="de-DE" sz="1600" dirty="0" err="1"/>
            <a:t>it</a:t>
          </a:r>
          <a:r>
            <a:rPr lang="de-DE" sz="1600" dirty="0"/>
            <a:t> </a:t>
          </a:r>
          <a:r>
            <a:rPr lang="de-DE" sz="1600" dirty="0" err="1"/>
            <a:t>works</a:t>
          </a:r>
          <a:r>
            <a:rPr lang="de-DE" sz="1600" dirty="0"/>
            <a:t>. </a:t>
          </a:r>
        </a:p>
        <a:p>
          <a:pPr algn="l"/>
          <a:r>
            <a:rPr lang="en-US" sz="1600" dirty="0"/>
            <a:t>There’s evidence that girls solving gender-stereotypical mathematical tasks can outperform girls in a control group. </a:t>
          </a:r>
          <a:endParaRPr lang="de-DE" sz="1600" dirty="0"/>
        </a:p>
      </dgm:t>
    </dgm:pt>
    <dgm:pt modelId="{61BEE1CF-DEE9-4E73-8720-89C41D41C053}" type="parTrans" cxnId="{2697E35F-CB08-4C87-A371-599CD23F0778}">
      <dgm:prSet/>
      <dgm:spPr/>
      <dgm:t>
        <a:bodyPr/>
        <a:lstStyle/>
        <a:p>
          <a:endParaRPr lang="de-DE"/>
        </a:p>
      </dgm:t>
    </dgm:pt>
    <dgm:pt modelId="{3CA0EAC1-97D3-4CC3-A09C-A3E48655972A}" type="sibTrans" cxnId="{2697E35F-CB08-4C87-A371-599CD23F0778}">
      <dgm:prSet/>
      <dgm:spPr/>
      <dgm:t>
        <a:bodyPr/>
        <a:lstStyle/>
        <a:p>
          <a:endParaRPr lang="de-DE"/>
        </a:p>
      </dgm:t>
    </dgm:pt>
    <dgm:pt modelId="{36637440-814A-4C00-AB22-71ED3CFA1692}" type="pres">
      <dgm:prSet presAssocID="{83BA4CD2-F40E-454B-ACCF-D84C2D4B581D}" presName="compositeShape" presStyleCnt="0">
        <dgm:presLayoutVars>
          <dgm:chMax val="2"/>
          <dgm:dir/>
          <dgm:resizeHandles val="exact"/>
        </dgm:presLayoutVars>
      </dgm:prSet>
      <dgm:spPr/>
    </dgm:pt>
    <dgm:pt modelId="{64445A2E-06DC-4D66-AE5E-A386AC87F61C}" type="pres">
      <dgm:prSet presAssocID="{83BA4CD2-F40E-454B-ACCF-D84C2D4B581D}" presName="divider" presStyleLbl="fgShp" presStyleIdx="0" presStyleCnt="1"/>
      <dgm:spPr>
        <a:gradFill rotWithShape="0">
          <a:gsLst>
            <a:gs pos="0">
              <a:schemeClr val="accent1">
                <a:lumMod val="45000"/>
                <a:lumOff val="55000"/>
              </a:schemeClr>
            </a:gs>
            <a:gs pos="100000">
              <a:srgbClr val="FF8D00"/>
            </a:gs>
          </a:gsLst>
          <a:lin ang="5400000" scaled="1"/>
        </a:gradFill>
      </dgm:spPr>
    </dgm:pt>
    <dgm:pt modelId="{B61A65D4-93CB-4B76-A0E2-0F6F4FF5E46F}" type="pres">
      <dgm:prSet presAssocID="{C655F20E-DC2C-4874-81AE-35665B847D76}" presName="downArrow" presStyleLbl="node1" presStyleIdx="0" presStyleCnt="2"/>
      <dgm:spPr>
        <a:solidFill>
          <a:srgbClr val="FF8D00"/>
        </a:solidFill>
      </dgm:spPr>
    </dgm:pt>
    <dgm:pt modelId="{71CA47FE-CBEF-4820-82AA-B62DBCDF8F4F}" type="pres">
      <dgm:prSet presAssocID="{C655F20E-DC2C-4874-81AE-35665B847D76}" presName="downArrowText" presStyleLbl="revTx" presStyleIdx="0" presStyleCnt="2" custScaleX="128301">
        <dgm:presLayoutVars>
          <dgm:bulletEnabled val="1"/>
        </dgm:presLayoutVars>
      </dgm:prSet>
      <dgm:spPr/>
    </dgm:pt>
    <dgm:pt modelId="{F00693CD-6ED8-44F4-BB1E-90130B5728EF}" type="pres">
      <dgm:prSet presAssocID="{51909AA4-11E0-4B33-8B7E-6CCCF733B794}" presName="upArrow" presStyleLbl="node1" presStyleIdx="1" presStyleCnt="2"/>
      <dgm:spPr/>
    </dgm:pt>
    <dgm:pt modelId="{4F1C8161-23D6-4B1B-A2B6-AF4B7ADA4954}" type="pres">
      <dgm:prSet presAssocID="{51909AA4-11E0-4B33-8B7E-6CCCF733B794}" presName="upArrowText" presStyleLbl="revTx" presStyleIdx="1" presStyleCnt="2" custScaleX="150815" custLinFactNeighborX="18166" custLinFactNeighborY="-928">
        <dgm:presLayoutVars>
          <dgm:bulletEnabled val="1"/>
        </dgm:presLayoutVars>
      </dgm:prSet>
      <dgm:spPr/>
    </dgm:pt>
  </dgm:ptLst>
  <dgm:cxnLst>
    <dgm:cxn modelId="{9F13BF23-2490-4968-A55C-1DA4DA1C4230}" type="presOf" srcId="{51909AA4-11E0-4B33-8B7E-6CCCF733B794}" destId="{4F1C8161-23D6-4B1B-A2B6-AF4B7ADA4954}" srcOrd="0" destOrd="0" presId="urn:microsoft.com/office/officeart/2005/8/layout/arrow3"/>
    <dgm:cxn modelId="{2697E35F-CB08-4C87-A371-599CD23F0778}" srcId="{83BA4CD2-F40E-454B-ACCF-D84C2D4B581D}" destId="{51909AA4-11E0-4B33-8B7E-6CCCF733B794}" srcOrd="1" destOrd="0" parTransId="{61BEE1CF-DEE9-4E73-8720-89C41D41C053}" sibTransId="{3CA0EAC1-97D3-4CC3-A09C-A3E48655972A}"/>
    <dgm:cxn modelId="{95E33244-3D21-49B5-A33F-FCC558C2703B}" type="presOf" srcId="{C655F20E-DC2C-4874-81AE-35665B847D76}" destId="{71CA47FE-CBEF-4820-82AA-B62DBCDF8F4F}" srcOrd="0" destOrd="0" presId="urn:microsoft.com/office/officeart/2005/8/layout/arrow3"/>
    <dgm:cxn modelId="{9B92DD64-3A3C-4943-8919-A5F959E299C1}" type="presOf" srcId="{83BA4CD2-F40E-454B-ACCF-D84C2D4B581D}" destId="{36637440-814A-4C00-AB22-71ED3CFA1692}" srcOrd="0" destOrd="0" presId="urn:microsoft.com/office/officeart/2005/8/layout/arrow3"/>
    <dgm:cxn modelId="{55C0A4D8-0D3C-4824-9408-C8EB29150BFB}" srcId="{83BA4CD2-F40E-454B-ACCF-D84C2D4B581D}" destId="{C655F20E-DC2C-4874-81AE-35665B847D76}" srcOrd="0" destOrd="0" parTransId="{81177BBA-ACC4-4670-AA39-F45F47E4BFB8}" sibTransId="{7587E2B2-E7B4-49A8-9019-F5B37AD137E8}"/>
    <dgm:cxn modelId="{1ECBC318-1685-4281-8609-FCBAEEDB4A1A}" type="presParOf" srcId="{36637440-814A-4C00-AB22-71ED3CFA1692}" destId="{64445A2E-06DC-4D66-AE5E-A386AC87F61C}" srcOrd="0" destOrd="0" presId="urn:microsoft.com/office/officeart/2005/8/layout/arrow3"/>
    <dgm:cxn modelId="{90250F30-C760-4C91-883A-C8021EF97EAE}" type="presParOf" srcId="{36637440-814A-4C00-AB22-71ED3CFA1692}" destId="{B61A65D4-93CB-4B76-A0E2-0F6F4FF5E46F}" srcOrd="1" destOrd="0" presId="urn:microsoft.com/office/officeart/2005/8/layout/arrow3"/>
    <dgm:cxn modelId="{71E6D6F9-768E-46D6-A8A4-F5BF389D8574}" type="presParOf" srcId="{36637440-814A-4C00-AB22-71ED3CFA1692}" destId="{71CA47FE-CBEF-4820-82AA-B62DBCDF8F4F}" srcOrd="2" destOrd="0" presId="urn:microsoft.com/office/officeart/2005/8/layout/arrow3"/>
    <dgm:cxn modelId="{E96AE2C2-6628-434A-9F3A-A8C88290F246}" type="presParOf" srcId="{36637440-814A-4C00-AB22-71ED3CFA1692}" destId="{F00693CD-6ED8-44F4-BB1E-90130B5728EF}" srcOrd="3" destOrd="0" presId="urn:microsoft.com/office/officeart/2005/8/layout/arrow3"/>
    <dgm:cxn modelId="{56D4E825-6683-4476-AA74-A452AF867297}" type="presParOf" srcId="{36637440-814A-4C00-AB22-71ED3CFA1692}" destId="{4F1C8161-23D6-4B1B-A2B6-AF4B7ADA495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54403-3946-45FF-AE06-EC21D3AF64F3}">
      <dsp:nvSpPr>
        <dsp:cNvPr id="0" name=""/>
        <dsp:cNvSpPr/>
      </dsp:nvSpPr>
      <dsp:spPr>
        <a:xfrm>
          <a:off x="805136" y="0"/>
          <a:ext cx="9124886" cy="478631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990DA-13C3-497A-AA30-73118D79A3BA}">
      <dsp:nvSpPr>
        <dsp:cNvPr id="0" name=""/>
        <dsp:cNvSpPr/>
      </dsp:nvSpPr>
      <dsp:spPr>
        <a:xfrm>
          <a:off x="157672" y="1435893"/>
          <a:ext cx="1570960" cy="191452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400" b="1" kern="1200" dirty="0">
              <a:solidFill>
                <a:schemeClr val="bg1"/>
              </a:solidFill>
              <a:latin typeface="Source Sans Pro"/>
              <a:ea typeface="+mn-ea"/>
              <a:cs typeface="+mn-cs"/>
            </a:rPr>
            <a:t>Preparation</a:t>
          </a:r>
        </a:p>
        <a:p>
          <a:pPr marL="93663" lvl="0" indent="-93663" algn="l" defTabSz="755650">
            <a:lnSpc>
              <a:spcPct val="90000"/>
            </a:lnSpc>
            <a:spcBef>
              <a:spcPct val="0"/>
            </a:spcBef>
            <a:spcAft>
              <a:spcPct val="35000"/>
            </a:spcAft>
            <a:buNone/>
          </a:pPr>
          <a:r>
            <a:rPr lang="en-US" sz="1200" kern="1200" spc="-5" dirty="0">
              <a:solidFill>
                <a:schemeClr val="tx1"/>
              </a:solidFill>
              <a:effectLst/>
              <a:latin typeface="+mn-lt"/>
              <a:ea typeface="SimSun" panose="02010600030101010101" pitchFamily="2" charset="-122"/>
            </a:rPr>
            <a:t>- Provide ChatGPT with problem and framework.</a:t>
          </a:r>
          <a:endParaRPr lang="de-DE" sz="1200" kern="1200" dirty="0">
            <a:solidFill>
              <a:schemeClr val="tx1"/>
            </a:solidFill>
          </a:endParaRPr>
        </a:p>
        <a:p>
          <a:pPr marL="93663" lvl="0" indent="-93663" algn="l" defTabSz="755650">
            <a:lnSpc>
              <a:spcPct val="90000"/>
            </a:lnSpc>
            <a:spcBef>
              <a:spcPct val="0"/>
            </a:spcBef>
            <a:spcAft>
              <a:spcPct val="35000"/>
            </a:spcAft>
            <a:buNone/>
          </a:pPr>
          <a:r>
            <a:rPr lang="en-US" sz="1200" kern="1200" spc="-5" dirty="0">
              <a:solidFill>
                <a:schemeClr val="tx1"/>
              </a:solidFill>
              <a:effectLst/>
              <a:latin typeface="+mn-lt"/>
              <a:ea typeface="SimSun" panose="02010600030101010101" pitchFamily="2" charset="-122"/>
            </a:rPr>
            <a:t>- Check for interdependencies </a:t>
          </a:r>
          <a:r>
            <a:rPr lang="en-US" sz="1200" kern="1200" spc="-5" dirty="0">
              <a:solidFill>
                <a:schemeClr val="tx1"/>
              </a:solidFill>
              <a:latin typeface="+mn-lt"/>
              <a:ea typeface="SimSun" panose="02010600030101010101" pitchFamily="2" charset="-122"/>
            </a:rPr>
            <a:t>among dimensions. </a:t>
          </a:r>
          <a:endParaRPr lang="en-US" sz="1200" kern="1200" dirty="0">
            <a:solidFill>
              <a:schemeClr val="tx1"/>
            </a:solidFill>
            <a:latin typeface="Source Sans Pro"/>
            <a:ea typeface="+mn-ea"/>
            <a:cs typeface="+mn-cs"/>
          </a:endParaRPr>
        </a:p>
        <a:p>
          <a:pPr marL="0" lvl="0" indent="0" algn="l" defTabSz="755650">
            <a:lnSpc>
              <a:spcPct val="90000"/>
            </a:lnSpc>
            <a:spcBef>
              <a:spcPct val="0"/>
            </a:spcBef>
            <a:spcAft>
              <a:spcPct val="35000"/>
            </a:spcAft>
            <a:buNone/>
          </a:pPr>
          <a:endParaRPr lang="de-DE" sz="1400" kern="1200" dirty="0">
            <a:solidFill>
              <a:schemeClr val="tx1"/>
            </a:solidFill>
            <a:latin typeface="Source Sans Pro"/>
            <a:ea typeface="+mn-ea"/>
            <a:cs typeface="+mn-cs"/>
          </a:endParaRPr>
        </a:p>
      </dsp:txBody>
      <dsp:txXfrm>
        <a:off x="234360" y="1512581"/>
        <a:ext cx="1417584" cy="1761148"/>
      </dsp:txXfrm>
    </dsp:sp>
    <dsp:sp modelId="{4149F3B5-DE83-471C-AF1A-24AA0640EE58}">
      <dsp:nvSpPr>
        <dsp:cNvPr id="0" name=""/>
        <dsp:cNvSpPr/>
      </dsp:nvSpPr>
      <dsp:spPr>
        <a:xfrm>
          <a:off x="1990459" y="1435893"/>
          <a:ext cx="1570960" cy="1914524"/>
        </a:xfrm>
        <a:prstGeom prst="roundRect">
          <a:avLst/>
        </a:prstGeom>
        <a:solidFill>
          <a:schemeClr val="accent3">
            <a:hueOff val="-1471032"/>
            <a:satOff val="18966"/>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algn="l" defTabSz="622300">
            <a:lnSpc>
              <a:spcPct val="90000"/>
            </a:lnSpc>
            <a:spcBef>
              <a:spcPct val="0"/>
            </a:spcBef>
            <a:spcAft>
              <a:spcPct val="35000"/>
            </a:spcAft>
            <a:buNone/>
          </a:pPr>
          <a:r>
            <a:rPr lang="de-DE" sz="1400" b="1" kern="1200" dirty="0">
              <a:solidFill>
                <a:schemeClr val="bg1"/>
              </a:solidFill>
            </a:rPr>
            <a:t>Design</a:t>
          </a:r>
        </a:p>
        <a:p>
          <a:pPr marL="0" lvl="0" algn="l" defTabSz="622300">
            <a:lnSpc>
              <a:spcPct val="90000"/>
            </a:lnSpc>
            <a:spcBef>
              <a:spcPct val="0"/>
            </a:spcBef>
            <a:spcAft>
              <a:spcPct val="35000"/>
            </a:spcAft>
            <a:buNone/>
          </a:pPr>
          <a:r>
            <a:rPr lang="de-DE" sz="1200" kern="1200" dirty="0">
              <a:solidFill>
                <a:schemeClr val="tx1"/>
              </a:solidFill>
            </a:rPr>
            <a:t>- Run prompt.</a:t>
          </a:r>
        </a:p>
        <a:p>
          <a:pPr marL="93663" lvl="0" indent="-93663" algn="l" defTabSz="622300">
            <a:lnSpc>
              <a:spcPct val="90000"/>
            </a:lnSpc>
            <a:spcBef>
              <a:spcPct val="0"/>
            </a:spcBef>
            <a:spcAft>
              <a:spcPct val="35000"/>
            </a:spcAft>
            <a:buNone/>
          </a:pPr>
          <a:r>
            <a:rPr lang="de-DE" sz="1200" kern="1200" dirty="0">
              <a:solidFill>
                <a:schemeClr val="tx1"/>
              </a:solidFill>
            </a:rPr>
            <a:t>- Check </a:t>
          </a:r>
          <a:r>
            <a:rPr lang="de-DE" sz="1200" kern="1200" dirty="0" err="1">
              <a:solidFill>
                <a:schemeClr val="tx1"/>
              </a:solidFill>
            </a:rPr>
            <a:t>completeness</a:t>
          </a:r>
          <a:r>
            <a:rPr lang="de-DE" sz="1200" kern="1200" dirty="0">
              <a:solidFill>
                <a:schemeClr val="tx1"/>
              </a:solidFill>
            </a:rPr>
            <a:t> and </a:t>
          </a:r>
          <a:r>
            <a:rPr lang="de-DE" sz="1200" kern="1200" dirty="0" err="1">
              <a:solidFill>
                <a:schemeClr val="tx1"/>
              </a:solidFill>
            </a:rPr>
            <a:t>usability</a:t>
          </a:r>
          <a:r>
            <a:rPr lang="de-DE" sz="1200" kern="1200" dirty="0">
              <a:solidFill>
                <a:schemeClr val="tx1"/>
              </a:solidFill>
            </a:rPr>
            <a:t>. </a:t>
          </a:r>
        </a:p>
        <a:p>
          <a:pPr marL="0" lvl="0" algn="l" defTabSz="622300">
            <a:lnSpc>
              <a:spcPct val="90000"/>
            </a:lnSpc>
            <a:spcBef>
              <a:spcPct val="0"/>
            </a:spcBef>
            <a:spcAft>
              <a:spcPct val="35000"/>
            </a:spcAft>
            <a:buNone/>
          </a:pPr>
          <a:r>
            <a:rPr lang="de-DE" sz="1200" kern="1200" dirty="0">
              <a:solidFill>
                <a:schemeClr val="tx1"/>
              </a:solidFill>
            </a:rPr>
            <a:t>- Add </a:t>
          </a:r>
          <a:r>
            <a:rPr lang="de-DE" sz="1200" kern="1200" dirty="0" err="1">
              <a:solidFill>
                <a:schemeClr val="tx1"/>
              </a:solidFill>
            </a:rPr>
            <a:t>more</a:t>
          </a:r>
          <a:r>
            <a:rPr lang="de-DE" sz="1200" kern="1200" dirty="0">
              <a:solidFill>
                <a:schemeClr val="tx1"/>
              </a:solidFill>
            </a:rPr>
            <a:t> </a:t>
          </a:r>
          <a:r>
            <a:rPr lang="de-DE" sz="1200" kern="1200" dirty="0" err="1">
              <a:solidFill>
                <a:schemeClr val="tx1"/>
              </a:solidFill>
            </a:rPr>
            <a:t>context</a:t>
          </a:r>
          <a:r>
            <a:rPr lang="de-DE" sz="1200" kern="1200" dirty="0">
              <a:solidFill>
                <a:schemeClr val="tx1"/>
              </a:solidFill>
            </a:rPr>
            <a:t>.</a:t>
          </a:r>
        </a:p>
        <a:p>
          <a:pPr marL="0" lvl="0" algn="l" defTabSz="622300">
            <a:lnSpc>
              <a:spcPct val="90000"/>
            </a:lnSpc>
            <a:spcBef>
              <a:spcPct val="0"/>
            </a:spcBef>
            <a:spcAft>
              <a:spcPct val="35000"/>
            </a:spcAft>
            <a:buNone/>
          </a:pPr>
          <a:r>
            <a:rPr lang="de-DE" sz="1200" kern="1200" dirty="0">
              <a:solidFill>
                <a:schemeClr val="tx1"/>
              </a:solidFill>
            </a:rPr>
            <a:t>- Re-run, </a:t>
          </a:r>
          <a:r>
            <a:rPr lang="de-DE" sz="1200" kern="1200" dirty="0" err="1">
              <a:solidFill>
                <a:schemeClr val="tx1"/>
              </a:solidFill>
            </a:rPr>
            <a:t>refine</a:t>
          </a:r>
          <a:r>
            <a:rPr lang="de-DE" sz="1200" kern="1200" dirty="0">
              <a:solidFill>
                <a:schemeClr val="tx1"/>
              </a:solidFill>
            </a:rPr>
            <a:t>.</a:t>
          </a:r>
        </a:p>
        <a:p>
          <a:pPr marL="0" lvl="0" algn="l" defTabSz="622300">
            <a:lnSpc>
              <a:spcPct val="90000"/>
            </a:lnSpc>
            <a:spcBef>
              <a:spcPct val="0"/>
            </a:spcBef>
            <a:spcAft>
              <a:spcPct val="35000"/>
            </a:spcAft>
            <a:buNone/>
          </a:pPr>
          <a:endParaRPr lang="de-DE" sz="1200" kern="1200" dirty="0">
            <a:solidFill>
              <a:schemeClr val="tx1"/>
            </a:solidFill>
          </a:endParaRPr>
        </a:p>
      </dsp:txBody>
      <dsp:txXfrm>
        <a:off x="2067147" y="1512581"/>
        <a:ext cx="1417584" cy="1761148"/>
      </dsp:txXfrm>
    </dsp:sp>
    <dsp:sp modelId="{BB40A8F8-51FF-4D56-A3C6-E8CC338B465A}">
      <dsp:nvSpPr>
        <dsp:cNvPr id="0" name=""/>
        <dsp:cNvSpPr/>
      </dsp:nvSpPr>
      <dsp:spPr>
        <a:xfrm>
          <a:off x="3823247" y="1435893"/>
          <a:ext cx="1570960" cy="1914524"/>
        </a:xfrm>
        <a:prstGeom prst="roundRect">
          <a:avLst/>
        </a:prstGeom>
        <a:solidFill>
          <a:schemeClr val="accent3">
            <a:hueOff val="-2942064"/>
            <a:satOff val="37931"/>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buNone/>
          </a:pPr>
          <a:r>
            <a:rPr lang="de-DE" sz="1400" b="1" kern="1200" dirty="0">
              <a:solidFill>
                <a:schemeClr val="bg1"/>
              </a:solidFill>
            </a:rPr>
            <a:t>Evaluation</a:t>
          </a:r>
        </a:p>
        <a:p>
          <a:pPr marL="93663" lvl="0" indent="-93663" defTabSz="622300">
            <a:lnSpc>
              <a:spcPct val="90000"/>
            </a:lnSpc>
            <a:spcBef>
              <a:spcPct val="0"/>
            </a:spcBef>
            <a:spcAft>
              <a:spcPct val="35000"/>
            </a:spcAft>
            <a:buNone/>
          </a:pPr>
          <a:r>
            <a:rPr lang="de-DE" sz="1200" kern="1200" dirty="0">
              <a:solidFill>
                <a:srgbClr val="1D1D1F"/>
              </a:solidFill>
              <a:latin typeface="Source Sans Pro"/>
              <a:ea typeface="+mn-ea"/>
              <a:cs typeface="+mn-cs"/>
            </a:rPr>
            <a:t>- Check: </a:t>
          </a:r>
          <a:r>
            <a:rPr lang="de-DE" sz="1200" kern="1200" dirty="0" err="1">
              <a:solidFill>
                <a:srgbClr val="1D1D1F"/>
              </a:solidFill>
              <a:latin typeface="Source Sans Pro"/>
              <a:ea typeface="+mn-ea"/>
              <a:cs typeface="+mn-cs"/>
            </a:rPr>
            <a:t>enough</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information</a:t>
          </a:r>
          <a:r>
            <a:rPr lang="de-DE" sz="1200" kern="1200" dirty="0">
              <a:solidFill>
                <a:srgbClr val="1D1D1F"/>
              </a:solidFill>
              <a:latin typeface="Source Sans Pro"/>
              <a:ea typeface="+mn-ea"/>
              <a:cs typeface="+mn-cs"/>
            </a:rPr>
            <a:t> for </a:t>
          </a:r>
          <a:r>
            <a:rPr lang="de-DE" sz="1200" kern="1200" dirty="0" err="1">
              <a:solidFill>
                <a:srgbClr val="1D1D1F"/>
              </a:solidFill>
              <a:latin typeface="Source Sans Pro"/>
              <a:ea typeface="+mn-ea"/>
              <a:cs typeface="+mn-cs"/>
            </a:rPr>
            <a:t>pupils</a:t>
          </a:r>
          <a:r>
            <a:rPr lang="de-DE" sz="1200" kern="1200" dirty="0">
              <a:solidFill>
                <a:srgbClr val="1D1D1F"/>
              </a:solidFill>
              <a:latin typeface="Source Sans Pro"/>
              <a:ea typeface="+mn-ea"/>
              <a:cs typeface="+mn-cs"/>
            </a:rPr>
            <a:t> to </a:t>
          </a:r>
          <a:r>
            <a:rPr lang="de-DE" sz="1200" kern="1200" dirty="0" err="1">
              <a:solidFill>
                <a:srgbClr val="1D1D1F"/>
              </a:solidFill>
              <a:latin typeface="Source Sans Pro"/>
              <a:ea typeface="+mn-ea"/>
              <a:cs typeface="+mn-cs"/>
            </a:rPr>
            <a:t>solve</a:t>
          </a:r>
          <a:r>
            <a:rPr lang="de-DE" sz="1200" kern="1200" dirty="0">
              <a:solidFill>
                <a:srgbClr val="1D1D1F"/>
              </a:solidFill>
              <a:latin typeface="Source Sans Pro"/>
              <a:ea typeface="+mn-ea"/>
              <a:cs typeface="+mn-cs"/>
            </a:rPr>
            <a:t> the </a:t>
          </a:r>
          <a:r>
            <a:rPr lang="de-DE" sz="1200" kern="1200" dirty="0" err="1">
              <a:solidFill>
                <a:srgbClr val="1D1D1F"/>
              </a:solidFill>
              <a:latin typeface="Source Sans Pro"/>
              <a:ea typeface="+mn-ea"/>
              <a:cs typeface="+mn-cs"/>
            </a:rPr>
            <a:t>task</a:t>
          </a:r>
          <a:r>
            <a:rPr lang="de-DE" sz="1200" kern="1200" dirty="0">
              <a:solidFill>
                <a:srgbClr val="1D1D1F"/>
              </a:solidFill>
              <a:latin typeface="Source Sans Pro"/>
              <a:ea typeface="+mn-ea"/>
              <a:cs typeface="+mn-cs"/>
            </a:rPr>
            <a:t>?</a:t>
          </a:r>
        </a:p>
        <a:p>
          <a:pPr marL="93663" lvl="0" indent="-93663" defTabSz="622300">
            <a:lnSpc>
              <a:spcPct val="90000"/>
            </a:lnSpc>
            <a:spcBef>
              <a:spcPct val="0"/>
            </a:spcBef>
            <a:spcAft>
              <a:spcPct val="35000"/>
            </a:spcAft>
            <a:buNone/>
          </a:pPr>
          <a:endParaRPr lang="de-DE" sz="1200" kern="1200" dirty="0">
            <a:solidFill>
              <a:srgbClr val="1D1D1F"/>
            </a:solidFill>
            <a:latin typeface="Source Sans Pro"/>
            <a:ea typeface="+mn-ea"/>
            <a:cs typeface="+mn-cs"/>
          </a:endParaRPr>
        </a:p>
        <a:p>
          <a:pPr marL="93663" lvl="0" indent="-93663" defTabSz="622300">
            <a:lnSpc>
              <a:spcPct val="90000"/>
            </a:lnSpc>
            <a:spcBef>
              <a:spcPct val="0"/>
            </a:spcBef>
            <a:spcAft>
              <a:spcPct val="35000"/>
            </a:spcAft>
            <a:buNone/>
          </a:pPr>
          <a:endParaRPr lang="de-DE" sz="1200" kern="1200" dirty="0">
            <a:solidFill>
              <a:srgbClr val="1D1D1F"/>
            </a:solidFill>
            <a:latin typeface="Source Sans Pro"/>
            <a:ea typeface="+mn-ea"/>
            <a:cs typeface="+mn-cs"/>
          </a:endParaRPr>
        </a:p>
        <a:p>
          <a:pPr marL="93663" lvl="0" indent="-93663" defTabSz="622300">
            <a:lnSpc>
              <a:spcPct val="90000"/>
            </a:lnSpc>
            <a:spcBef>
              <a:spcPct val="0"/>
            </a:spcBef>
            <a:spcAft>
              <a:spcPct val="35000"/>
            </a:spcAft>
            <a:buNone/>
          </a:pPr>
          <a:endParaRPr lang="de-DE" sz="1200" kern="1200" dirty="0">
            <a:solidFill>
              <a:srgbClr val="1D1D1F"/>
            </a:solidFill>
            <a:latin typeface="Source Sans Pro"/>
            <a:ea typeface="+mn-ea"/>
            <a:cs typeface="+mn-cs"/>
          </a:endParaRPr>
        </a:p>
      </dsp:txBody>
      <dsp:txXfrm>
        <a:off x="3899935" y="1512581"/>
        <a:ext cx="1417584" cy="1761148"/>
      </dsp:txXfrm>
    </dsp:sp>
    <dsp:sp modelId="{5B9EF150-CE7B-41C8-9FD3-D7EEA7A05C56}">
      <dsp:nvSpPr>
        <dsp:cNvPr id="0" name=""/>
        <dsp:cNvSpPr/>
      </dsp:nvSpPr>
      <dsp:spPr>
        <a:xfrm>
          <a:off x="5604321" y="1435893"/>
          <a:ext cx="1570960" cy="1914524"/>
        </a:xfrm>
        <a:prstGeom prst="roundRect">
          <a:avLst/>
        </a:prstGeom>
        <a:solidFill>
          <a:schemeClr val="accent3">
            <a:hueOff val="-4413097"/>
            <a:satOff val="56897"/>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buNone/>
          </a:pPr>
          <a:r>
            <a:rPr lang="de-DE" sz="1400" b="1" kern="1200" dirty="0">
              <a:solidFill>
                <a:schemeClr val="bg1"/>
              </a:solidFill>
            </a:rPr>
            <a:t>Create Sample Solution</a:t>
          </a:r>
        </a:p>
        <a:p>
          <a:pPr marL="93663" lvl="1" indent="-93663" algn="l" defTabSz="533400">
            <a:lnSpc>
              <a:spcPct val="90000"/>
            </a:lnSpc>
            <a:spcBef>
              <a:spcPct val="0"/>
            </a:spcBef>
            <a:spcAft>
              <a:spcPct val="15000"/>
            </a:spcAft>
            <a:buNone/>
          </a:pPr>
          <a:r>
            <a:rPr lang="de-DE" sz="1200" kern="1200" dirty="0">
              <a:solidFill>
                <a:srgbClr val="1D1D1F"/>
              </a:solidFill>
              <a:latin typeface="Source Sans Pro"/>
              <a:ea typeface="+mn-ea"/>
              <a:cs typeface="+mn-cs"/>
            </a:rPr>
            <a:t>- Code </a:t>
          </a:r>
          <a:r>
            <a:rPr lang="de-DE" sz="1200" kern="1200" dirty="0" err="1">
              <a:solidFill>
                <a:srgbClr val="1D1D1F"/>
              </a:solidFill>
              <a:latin typeface="Source Sans Pro"/>
              <a:ea typeface="+mn-ea"/>
              <a:cs typeface="+mn-cs"/>
            </a:rPr>
            <a:t>outlines</a:t>
          </a:r>
          <a:r>
            <a:rPr lang="de-DE" sz="1200" kern="1200" dirty="0">
              <a:solidFill>
                <a:srgbClr val="1D1D1F"/>
              </a:solidFill>
              <a:latin typeface="Source Sans Pro"/>
              <a:ea typeface="+mn-ea"/>
              <a:cs typeface="+mn-cs"/>
            </a:rPr>
            <a:t> &amp; </a:t>
          </a:r>
          <a:r>
            <a:rPr lang="de-DE" sz="1200" kern="1200" dirty="0" err="1">
              <a:solidFill>
                <a:srgbClr val="1D1D1F"/>
              </a:solidFill>
              <a:latin typeface="Source Sans Pro"/>
              <a:ea typeface="+mn-ea"/>
              <a:cs typeface="+mn-cs"/>
            </a:rPr>
            <a:t>snippets</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class</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structures</a:t>
          </a:r>
          <a:endParaRPr lang="de-DE" sz="1200" kern="1200" dirty="0">
            <a:solidFill>
              <a:srgbClr val="1D1D1F"/>
            </a:solidFill>
            <a:latin typeface="Source Sans Pro"/>
            <a:ea typeface="+mn-ea"/>
            <a:cs typeface="+mn-cs"/>
          </a:endParaRPr>
        </a:p>
        <a:p>
          <a:pPr marL="93663" lvl="1" indent="-93663" algn="l" defTabSz="533400">
            <a:lnSpc>
              <a:spcPct val="90000"/>
            </a:lnSpc>
            <a:spcBef>
              <a:spcPct val="0"/>
            </a:spcBef>
            <a:spcAft>
              <a:spcPct val="15000"/>
            </a:spcAft>
            <a:buNone/>
          </a:pP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Explain</a:t>
          </a:r>
          <a:r>
            <a:rPr lang="de-DE" sz="1200" kern="1200" dirty="0">
              <a:solidFill>
                <a:srgbClr val="1D1D1F"/>
              </a:solidFill>
              <a:latin typeface="Source Sans Pro"/>
              <a:ea typeface="+mn-ea"/>
              <a:cs typeface="+mn-cs"/>
            </a:rPr>
            <a:t> code in </a:t>
          </a:r>
          <a:r>
            <a:rPr lang="de-DE" sz="1200" kern="1200" dirty="0" err="1">
              <a:solidFill>
                <a:srgbClr val="1D1D1F"/>
              </a:solidFill>
              <a:latin typeface="Source Sans Pro"/>
              <a:ea typeface="+mn-ea"/>
              <a:cs typeface="+mn-cs"/>
            </a:rPr>
            <a:t>natural</a:t>
          </a:r>
          <a:r>
            <a:rPr lang="de-DE" sz="1200" kern="1200" dirty="0">
              <a:solidFill>
                <a:srgbClr val="1D1D1F"/>
              </a:solidFill>
              <a:latin typeface="Source Sans Pro"/>
              <a:ea typeface="+mn-ea"/>
              <a:cs typeface="+mn-cs"/>
            </a:rPr>
            <a:t> </a:t>
          </a:r>
          <a:r>
            <a:rPr lang="de-DE" sz="1200" kern="1200" dirty="0" err="1">
              <a:solidFill>
                <a:srgbClr val="1D1D1F"/>
              </a:solidFill>
              <a:latin typeface="Source Sans Pro"/>
              <a:ea typeface="+mn-ea"/>
              <a:cs typeface="+mn-cs"/>
            </a:rPr>
            <a:t>language</a:t>
          </a:r>
          <a:endParaRPr lang="de-DE" sz="1200" kern="1200" dirty="0">
            <a:solidFill>
              <a:srgbClr val="1D1D1F"/>
            </a:solidFill>
            <a:latin typeface="Source Sans Pro"/>
            <a:ea typeface="+mn-ea"/>
            <a:cs typeface="+mn-cs"/>
          </a:endParaRPr>
        </a:p>
        <a:p>
          <a:pPr marL="0" lvl="0" algn="ctr" defTabSz="622300">
            <a:lnSpc>
              <a:spcPct val="90000"/>
            </a:lnSpc>
            <a:spcBef>
              <a:spcPct val="0"/>
            </a:spcBef>
            <a:spcAft>
              <a:spcPct val="35000"/>
            </a:spcAft>
            <a:buNone/>
          </a:pPr>
          <a:endParaRPr lang="de-DE" sz="1400" b="1" kern="1200" dirty="0">
            <a:solidFill>
              <a:schemeClr val="bg1"/>
            </a:solidFill>
          </a:endParaRPr>
        </a:p>
        <a:p>
          <a:pPr marL="0" lvl="0" algn="ctr" defTabSz="622300">
            <a:lnSpc>
              <a:spcPct val="90000"/>
            </a:lnSpc>
            <a:spcBef>
              <a:spcPct val="0"/>
            </a:spcBef>
            <a:spcAft>
              <a:spcPct val="35000"/>
            </a:spcAft>
            <a:buNone/>
          </a:pPr>
          <a:endParaRPr lang="de-DE" sz="1400" b="1" kern="1200" dirty="0">
            <a:solidFill>
              <a:schemeClr val="bg1"/>
            </a:solidFill>
          </a:endParaRPr>
        </a:p>
      </dsp:txBody>
      <dsp:txXfrm>
        <a:off x="5681009" y="1512581"/>
        <a:ext cx="1417584" cy="1761148"/>
      </dsp:txXfrm>
    </dsp:sp>
    <dsp:sp modelId="{4EEBA3FD-9D46-4CB2-9204-DB1BFD634DD1}">
      <dsp:nvSpPr>
        <dsp:cNvPr id="0" name=""/>
        <dsp:cNvSpPr/>
      </dsp:nvSpPr>
      <dsp:spPr>
        <a:xfrm>
          <a:off x="7331280" y="1435893"/>
          <a:ext cx="1570960" cy="1914524"/>
        </a:xfrm>
        <a:prstGeom prst="roundRect">
          <a:avLst/>
        </a:prstGeom>
        <a:solidFill>
          <a:schemeClr val="accent3">
            <a:hueOff val="-5884129"/>
            <a:satOff val="75862"/>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buNone/>
          </a:pPr>
          <a:r>
            <a:rPr lang="de-DE" sz="1400" b="1" kern="1200" dirty="0">
              <a:solidFill>
                <a:schemeClr val="bg1"/>
              </a:solidFill>
            </a:rPr>
            <a:t>Test</a:t>
          </a:r>
        </a:p>
        <a:p>
          <a:pPr marL="93663" lvl="0" indent="-93663" algn="l" defTabSz="622300">
            <a:lnSpc>
              <a:spcPct val="90000"/>
            </a:lnSpc>
            <a:spcBef>
              <a:spcPct val="0"/>
            </a:spcBef>
            <a:spcAft>
              <a:spcPct val="35000"/>
            </a:spcAft>
            <a:buNone/>
          </a:pPr>
          <a:r>
            <a:rPr lang="de-DE" sz="1200" b="0" kern="1200" dirty="0">
              <a:solidFill>
                <a:schemeClr val="tx1"/>
              </a:solidFill>
            </a:rPr>
            <a:t>- </a:t>
          </a:r>
          <a:r>
            <a:rPr lang="de-DE" sz="1200" b="0" kern="1200" dirty="0" err="1">
              <a:solidFill>
                <a:schemeClr val="tx1"/>
              </a:solidFill>
            </a:rPr>
            <a:t>Let</a:t>
          </a:r>
          <a:r>
            <a:rPr lang="de-DE" sz="1200" b="0" kern="1200" dirty="0">
              <a:solidFill>
                <a:schemeClr val="tx1"/>
              </a:solidFill>
            </a:rPr>
            <a:t> </a:t>
          </a:r>
          <a:r>
            <a:rPr lang="de-DE" sz="1200" b="0" kern="1200" dirty="0" err="1">
              <a:solidFill>
                <a:schemeClr val="tx1"/>
              </a:solidFill>
            </a:rPr>
            <a:t>pupils</a:t>
          </a:r>
          <a:r>
            <a:rPr lang="de-DE" sz="1200" b="0" kern="1200" dirty="0">
              <a:solidFill>
                <a:schemeClr val="tx1"/>
              </a:solidFill>
            </a:rPr>
            <a:t> </a:t>
          </a:r>
          <a:r>
            <a:rPr lang="de-DE" sz="1200" b="0" kern="1200" dirty="0" err="1">
              <a:solidFill>
                <a:schemeClr val="tx1"/>
              </a:solidFill>
            </a:rPr>
            <a:t>solve</a:t>
          </a:r>
          <a:r>
            <a:rPr lang="de-DE" sz="1200" b="0" kern="1200" dirty="0">
              <a:solidFill>
                <a:schemeClr val="tx1"/>
              </a:solidFill>
            </a:rPr>
            <a:t> the </a:t>
          </a:r>
          <a:r>
            <a:rPr lang="de-DE" sz="1200" b="0" kern="1200" dirty="0" err="1">
              <a:solidFill>
                <a:schemeClr val="tx1"/>
              </a:solidFill>
            </a:rPr>
            <a:t>task</a:t>
          </a:r>
          <a:r>
            <a:rPr lang="de-DE" sz="1200" b="0" kern="1200" dirty="0">
              <a:solidFill>
                <a:schemeClr val="tx1"/>
              </a:solidFill>
            </a:rPr>
            <a:t>.</a:t>
          </a:r>
        </a:p>
        <a:p>
          <a:pPr marL="93663" lvl="0" indent="-93663" algn="l" defTabSz="622300">
            <a:lnSpc>
              <a:spcPct val="90000"/>
            </a:lnSpc>
            <a:spcBef>
              <a:spcPct val="0"/>
            </a:spcBef>
            <a:spcAft>
              <a:spcPct val="35000"/>
            </a:spcAft>
            <a:buNone/>
          </a:pPr>
          <a:r>
            <a:rPr lang="de-DE" sz="1200" b="0" kern="1200" dirty="0">
              <a:solidFill>
                <a:schemeClr val="tx1"/>
              </a:solidFill>
            </a:rPr>
            <a:t>- </a:t>
          </a:r>
          <a:r>
            <a:rPr lang="de-DE" sz="1200" b="0" kern="1200" dirty="0" err="1">
              <a:solidFill>
                <a:schemeClr val="tx1"/>
              </a:solidFill>
            </a:rPr>
            <a:t>Provide</a:t>
          </a:r>
          <a:r>
            <a:rPr lang="de-DE" sz="1200" b="0" kern="1200" dirty="0">
              <a:solidFill>
                <a:schemeClr val="tx1"/>
              </a:solidFill>
            </a:rPr>
            <a:t> </a:t>
          </a:r>
          <a:r>
            <a:rPr lang="de-DE" sz="1200" b="0" kern="1200" dirty="0" err="1">
              <a:solidFill>
                <a:schemeClr val="tx1"/>
              </a:solidFill>
            </a:rPr>
            <a:t>feedback</a:t>
          </a:r>
          <a:r>
            <a:rPr lang="de-DE" sz="1200" b="0" kern="1200" dirty="0">
              <a:solidFill>
                <a:schemeClr val="tx1"/>
              </a:solidFill>
            </a:rPr>
            <a:t> &amp; (optional) </a:t>
          </a:r>
          <a:r>
            <a:rPr lang="de-DE" sz="1200" b="0" kern="1200" dirty="0" err="1">
              <a:solidFill>
                <a:schemeClr val="tx1"/>
              </a:solidFill>
            </a:rPr>
            <a:t>grading</a:t>
          </a:r>
          <a:r>
            <a:rPr lang="de-DE" sz="1200" b="0" kern="1200" dirty="0">
              <a:solidFill>
                <a:schemeClr val="tx1"/>
              </a:solidFill>
            </a:rPr>
            <a:t>.</a:t>
          </a:r>
        </a:p>
        <a:p>
          <a:pPr marL="93663" lvl="0" indent="-93663" algn="l" defTabSz="622300">
            <a:lnSpc>
              <a:spcPct val="90000"/>
            </a:lnSpc>
            <a:spcBef>
              <a:spcPct val="0"/>
            </a:spcBef>
            <a:spcAft>
              <a:spcPct val="35000"/>
            </a:spcAft>
            <a:buNone/>
          </a:pPr>
          <a:endParaRPr lang="de-DE" sz="1200" b="0" kern="1200" dirty="0">
            <a:solidFill>
              <a:schemeClr val="tx1"/>
            </a:solidFill>
          </a:endParaRPr>
        </a:p>
        <a:p>
          <a:pPr marL="93663" lvl="0" indent="-93663" algn="l" defTabSz="622300">
            <a:lnSpc>
              <a:spcPct val="90000"/>
            </a:lnSpc>
            <a:spcBef>
              <a:spcPct val="0"/>
            </a:spcBef>
            <a:spcAft>
              <a:spcPct val="35000"/>
            </a:spcAft>
            <a:buNone/>
          </a:pPr>
          <a:endParaRPr lang="de-DE" sz="1200" b="0" kern="1200" dirty="0">
            <a:solidFill>
              <a:schemeClr val="tx1"/>
            </a:solidFill>
          </a:endParaRPr>
        </a:p>
        <a:p>
          <a:pPr marL="93663" lvl="0" indent="-93663" algn="l" defTabSz="622300">
            <a:lnSpc>
              <a:spcPct val="90000"/>
            </a:lnSpc>
            <a:spcBef>
              <a:spcPct val="0"/>
            </a:spcBef>
            <a:spcAft>
              <a:spcPct val="35000"/>
            </a:spcAft>
            <a:buNone/>
          </a:pPr>
          <a:endParaRPr lang="de-DE" sz="1200" b="0" kern="1200" dirty="0">
            <a:solidFill>
              <a:schemeClr val="tx1"/>
            </a:solidFill>
          </a:endParaRPr>
        </a:p>
      </dsp:txBody>
      <dsp:txXfrm>
        <a:off x="7407968" y="1512581"/>
        <a:ext cx="1417584" cy="1761148"/>
      </dsp:txXfrm>
    </dsp:sp>
    <dsp:sp modelId="{68C2F677-DB24-4962-A511-EC7C417856BA}">
      <dsp:nvSpPr>
        <dsp:cNvPr id="0" name=""/>
        <dsp:cNvSpPr/>
      </dsp:nvSpPr>
      <dsp:spPr>
        <a:xfrm>
          <a:off x="9164199" y="1435893"/>
          <a:ext cx="1570960" cy="1914524"/>
        </a:xfrm>
        <a:prstGeom prst="roundRect">
          <a:avLst/>
        </a:prstGeom>
        <a:solidFill>
          <a:schemeClr val="accent3">
            <a:hueOff val="-7355161"/>
            <a:satOff val="94828"/>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err="1">
              <a:solidFill>
                <a:schemeClr val="bg1"/>
              </a:solidFill>
            </a:rPr>
            <a:t>Optimize</a:t>
          </a:r>
          <a:endParaRPr lang="de-DE" sz="1400" b="1" kern="1200" dirty="0">
            <a:solidFill>
              <a:schemeClr val="bg1"/>
            </a:solidFill>
          </a:endParaRPr>
        </a:p>
        <a:p>
          <a:pPr marL="0" lvl="0" indent="0" algn="l" defTabSz="622300">
            <a:lnSpc>
              <a:spcPct val="90000"/>
            </a:lnSpc>
            <a:spcBef>
              <a:spcPct val="0"/>
            </a:spcBef>
            <a:spcAft>
              <a:spcPct val="35000"/>
            </a:spcAft>
            <a:buNone/>
          </a:pPr>
          <a:r>
            <a:rPr lang="de-DE" sz="1200" b="0" kern="1200" dirty="0">
              <a:solidFill>
                <a:schemeClr val="tx1"/>
              </a:solidFill>
            </a:rPr>
            <a:t>- </a:t>
          </a:r>
          <a:r>
            <a:rPr lang="de-DE" sz="1200" b="0" kern="1200" dirty="0" err="1">
              <a:solidFill>
                <a:schemeClr val="tx1"/>
              </a:solidFill>
            </a:rPr>
            <a:t>Refine</a:t>
          </a:r>
          <a:r>
            <a:rPr lang="de-DE" sz="1200" b="0" kern="1200" dirty="0">
              <a:solidFill>
                <a:schemeClr val="tx1"/>
              </a:solidFill>
            </a:rPr>
            <a:t> Prompts.</a:t>
          </a:r>
        </a:p>
        <a:p>
          <a:pPr marL="0" lvl="0" indent="0" algn="l" defTabSz="622300">
            <a:lnSpc>
              <a:spcPct val="90000"/>
            </a:lnSpc>
            <a:spcBef>
              <a:spcPct val="0"/>
            </a:spcBef>
            <a:spcAft>
              <a:spcPct val="35000"/>
            </a:spcAft>
            <a:buNone/>
          </a:pPr>
          <a:r>
            <a:rPr lang="de-DE" sz="1200" b="0" kern="1200" dirty="0">
              <a:solidFill>
                <a:schemeClr val="tx1"/>
              </a:solidFill>
            </a:rPr>
            <a:t>- Update </a:t>
          </a:r>
          <a:r>
            <a:rPr lang="de-DE" sz="1200" b="0" kern="1200" dirty="0" err="1">
              <a:solidFill>
                <a:schemeClr val="tx1"/>
              </a:solidFill>
            </a:rPr>
            <a:t>solutions</a:t>
          </a:r>
          <a:r>
            <a:rPr lang="de-DE" sz="1200" b="0" kern="1200" dirty="0">
              <a:solidFill>
                <a:schemeClr val="tx1"/>
              </a:solidFill>
            </a:rPr>
            <a:t>.</a:t>
          </a:r>
        </a:p>
        <a:p>
          <a:pPr marL="0" lvl="0" indent="0" algn="l" defTabSz="622300">
            <a:lnSpc>
              <a:spcPct val="90000"/>
            </a:lnSpc>
            <a:spcBef>
              <a:spcPct val="0"/>
            </a:spcBef>
            <a:spcAft>
              <a:spcPct val="35000"/>
            </a:spcAft>
            <a:buNone/>
          </a:pPr>
          <a:endParaRPr lang="de-DE" sz="1200" b="0" kern="1200" dirty="0">
            <a:solidFill>
              <a:schemeClr val="tx1"/>
            </a:solidFill>
          </a:endParaRPr>
        </a:p>
        <a:p>
          <a:pPr marL="0" lvl="0" indent="0" algn="l" defTabSz="622300">
            <a:lnSpc>
              <a:spcPct val="90000"/>
            </a:lnSpc>
            <a:spcBef>
              <a:spcPct val="0"/>
            </a:spcBef>
            <a:spcAft>
              <a:spcPct val="35000"/>
            </a:spcAft>
            <a:buNone/>
          </a:pPr>
          <a:endParaRPr lang="de-DE" sz="1200" b="0" kern="1200" dirty="0">
            <a:solidFill>
              <a:schemeClr val="tx1"/>
            </a:solidFill>
          </a:endParaRPr>
        </a:p>
        <a:p>
          <a:pPr marL="0" lvl="0" indent="0" algn="l" defTabSz="622300">
            <a:lnSpc>
              <a:spcPct val="90000"/>
            </a:lnSpc>
            <a:spcBef>
              <a:spcPct val="0"/>
            </a:spcBef>
            <a:spcAft>
              <a:spcPct val="35000"/>
            </a:spcAft>
            <a:buNone/>
          </a:pPr>
          <a:endParaRPr lang="de-DE" sz="1200" b="0" kern="1200" dirty="0">
            <a:solidFill>
              <a:schemeClr val="tx1"/>
            </a:solidFill>
          </a:endParaRPr>
        </a:p>
        <a:p>
          <a:pPr marL="0" lvl="0" indent="0" algn="l" defTabSz="622300">
            <a:lnSpc>
              <a:spcPct val="90000"/>
            </a:lnSpc>
            <a:spcBef>
              <a:spcPct val="0"/>
            </a:spcBef>
            <a:spcAft>
              <a:spcPct val="35000"/>
            </a:spcAft>
            <a:buNone/>
          </a:pPr>
          <a:endParaRPr lang="de-DE" sz="1200" b="0" kern="1200" dirty="0">
            <a:solidFill>
              <a:schemeClr val="tx1"/>
            </a:solidFill>
          </a:endParaRPr>
        </a:p>
      </dsp:txBody>
      <dsp:txXfrm>
        <a:off x="9240887" y="1512581"/>
        <a:ext cx="1417584" cy="1761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45A2E-06DC-4D66-AE5E-A386AC87F61C}">
      <dsp:nvSpPr>
        <dsp:cNvPr id="0" name=""/>
        <dsp:cNvSpPr/>
      </dsp:nvSpPr>
      <dsp:spPr>
        <a:xfrm rot="21300000">
          <a:off x="25965" y="1911651"/>
          <a:ext cx="8409443" cy="963008"/>
        </a:xfrm>
        <a:prstGeom prst="mathMinus">
          <a:avLst/>
        </a:prstGeom>
        <a:gradFill rotWithShape="0">
          <a:gsLst>
            <a:gs pos="0">
              <a:schemeClr val="accent1">
                <a:lumMod val="45000"/>
                <a:lumOff val="55000"/>
              </a:schemeClr>
            </a:gs>
            <a:gs pos="100000">
              <a:srgbClr val="FF8D00"/>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A65D4-93CB-4B76-A0E2-0F6F4FF5E46F}">
      <dsp:nvSpPr>
        <dsp:cNvPr id="0" name=""/>
        <dsp:cNvSpPr/>
      </dsp:nvSpPr>
      <dsp:spPr>
        <a:xfrm>
          <a:off x="1015365" y="239315"/>
          <a:ext cx="2538412" cy="1914524"/>
        </a:xfrm>
        <a:prstGeom prst="downArrow">
          <a:avLst/>
        </a:prstGeom>
        <a:solidFill>
          <a:srgbClr val="FF8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A47FE-CBEF-4820-82AA-B62DBCDF8F4F}">
      <dsp:nvSpPr>
        <dsp:cNvPr id="0" name=""/>
        <dsp:cNvSpPr/>
      </dsp:nvSpPr>
      <dsp:spPr>
        <a:xfrm>
          <a:off x="4101384" y="0"/>
          <a:ext cx="3473929" cy="20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kern="1200" dirty="0" err="1"/>
            <a:t>Typical</a:t>
          </a:r>
          <a:r>
            <a:rPr lang="de-DE" sz="1600" kern="1200" dirty="0"/>
            <a:t> LLM </a:t>
          </a:r>
          <a:r>
            <a:rPr lang="de-DE" sz="1600" kern="1200" dirty="0" err="1"/>
            <a:t>biases</a:t>
          </a:r>
          <a:r>
            <a:rPr lang="de-DE" sz="1600" kern="1200" dirty="0"/>
            <a:t>: stereotypes </a:t>
          </a:r>
          <a:r>
            <a:rPr lang="de-DE" sz="1600" kern="1200" dirty="0" err="1"/>
            <a:t>about</a:t>
          </a:r>
          <a:r>
            <a:rPr lang="de-DE" sz="1600" kern="1200" dirty="0"/>
            <a:t> </a:t>
          </a:r>
          <a:r>
            <a:rPr lang="de-DE" sz="1600" kern="1200" dirty="0" err="1"/>
            <a:t>girls</a:t>
          </a:r>
          <a:r>
            <a:rPr lang="de-DE" sz="1600" kern="1200" dirty="0"/>
            <a:t>' </a:t>
          </a:r>
          <a:r>
            <a:rPr lang="de-DE" sz="1600" kern="1200" dirty="0" err="1"/>
            <a:t>favorite</a:t>
          </a:r>
          <a:r>
            <a:rPr lang="de-DE" sz="1600" kern="1200" dirty="0"/>
            <a:t> </a:t>
          </a:r>
          <a:r>
            <a:rPr lang="de-DE" sz="1600" kern="1200" dirty="0" err="1"/>
            <a:t>topics</a:t>
          </a:r>
          <a:r>
            <a:rPr lang="de-DE" sz="1600" kern="1200" dirty="0"/>
            <a:t> (</a:t>
          </a:r>
          <a:r>
            <a:rPr lang="de-DE" sz="1600" kern="1200" dirty="0" err="1"/>
            <a:t>fashion</a:t>
          </a:r>
          <a:r>
            <a:rPr lang="de-DE" sz="1600" kern="1200" dirty="0"/>
            <a:t>, </a:t>
          </a:r>
          <a:r>
            <a:rPr lang="de-DE" sz="1600" kern="1200" dirty="0" err="1"/>
            <a:t>beauty</a:t>
          </a:r>
          <a:r>
            <a:rPr lang="de-DE" sz="1600" kern="1200" dirty="0"/>
            <a:t>, </a:t>
          </a:r>
          <a:r>
            <a:rPr lang="de-DE" sz="1600" kern="1200" dirty="0" err="1"/>
            <a:t>pets</a:t>
          </a:r>
          <a:r>
            <a:rPr lang="de-DE" sz="1600" kern="1200" dirty="0"/>
            <a:t>…)</a:t>
          </a:r>
        </a:p>
        <a:p>
          <a:pPr marL="0" lvl="0" indent="0" algn="l" defTabSz="711200">
            <a:lnSpc>
              <a:spcPct val="90000"/>
            </a:lnSpc>
            <a:spcBef>
              <a:spcPct val="0"/>
            </a:spcBef>
            <a:spcAft>
              <a:spcPct val="35000"/>
            </a:spcAft>
            <a:buNone/>
          </a:pPr>
          <a:r>
            <a:rPr lang="de-DE" sz="1600" kern="1200" dirty="0"/>
            <a:t>Will </a:t>
          </a:r>
          <a:r>
            <a:rPr lang="de-DE" sz="1600" kern="1200" dirty="0" err="1"/>
            <a:t>these</a:t>
          </a:r>
          <a:r>
            <a:rPr lang="de-DE" sz="1600" kern="1200" dirty="0"/>
            <a:t> </a:t>
          </a:r>
          <a:r>
            <a:rPr lang="de-DE" sz="1600" kern="1200" dirty="0" err="1"/>
            <a:t>biases</a:t>
          </a:r>
          <a:r>
            <a:rPr lang="de-DE" sz="1600" kern="1200" dirty="0"/>
            <a:t> </a:t>
          </a:r>
          <a:r>
            <a:rPr lang="de-DE" sz="1600" kern="1200" dirty="0" err="1"/>
            <a:t>be</a:t>
          </a:r>
          <a:r>
            <a:rPr lang="de-DE" sz="1600" kern="1200" dirty="0"/>
            <a:t> </a:t>
          </a:r>
          <a:r>
            <a:rPr lang="de-DE" sz="1600" kern="1200" dirty="0" err="1"/>
            <a:t>enforced</a:t>
          </a:r>
          <a:r>
            <a:rPr lang="de-DE" sz="1600" kern="1200" dirty="0"/>
            <a:t>?</a:t>
          </a:r>
        </a:p>
      </dsp:txBody>
      <dsp:txXfrm>
        <a:off x="4101384" y="0"/>
        <a:ext cx="3473929" cy="2010251"/>
      </dsp:txXfrm>
    </dsp:sp>
    <dsp:sp modelId="{F00693CD-6ED8-44F4-BB1E-90130B5728EF}">
      <dsp:nvSpPr>
        <dsp:cNvPr id="0" name=""/>
        <dsp:cNvSpPr/>
      </dsp:nvSpPr>
      <dsp:spPr>
        <a:xfrm>
          <a:off x="4907597" y="2632471"/>
          <a:ext cx="2538412" cy="191452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C8161-23D6-4B1B-A2B6-AF4B7ADA4954}">
      <dsp:nvSpPr>
        <dsp:cNvPr id="0" name=""/>
        <dsp:cNvSpPr/>
      </dsp:nvSpPr>
      <dsp:spPr>
        <a:xfrm>
          <a:off x="1073132" y="2757405"/>
          <a:ext cx="4083527" cy="20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kern="1200" dirty="0" err="1"/>
            <a:t>Using</a:t>
          </a:r>
          <a:r>
            <a:rPr lang="de-DE" sz="1600" kern="1200" dirty="0"/>
            <a:t> the </a:t>
          </a:r>
          <a:r>
            <a:rPr lang="de-DE" sz="1600" kern="1200" dirty="0" err="1"/>
            <a:t>bias</a:t>
          </a:r>
          <a:r>
            <a:rPr lang="de-DE" sz="1600" kern="1200" dirty="0"/>
            <a:t> to </a:t>
          </a:r>
          <a:r>
            <a:rPr lang="de-DE" sz="1600" kern="1200" dirty="0" err="1"/>
            <a:t>attract</a:t>
          </a:r>
          <a:r>
            <a:rPr lang="de-DE" sz="1600" kern="1200" dirty="0"/>
            <a:t> (</a:t>
          </a:r>
          <a:r>
            <a:rPr lang="de-DE" sz="1600" kern="1200" dirty="0" err="1"/>
            <a:t>allure</a:t>
          </a:r>
          <a:r>
            <a:rPr lang="de-DE" sz="1600" kern="1200" dirty="0"/>
            <a:t>?) </a:t>
          </a:r>
          <a:r>
            <a:rPr lang="de-DE" sz="1600" kern="1200" dirty="0" err="1"/>
            <a:t>more</a:t>
          </a:r>
          <a:r>
            <a:rPr lang="de-DE" sz="1600" kern="1200" dirty="0"/>
            <a:t> </a:t>
          </a:r>
          <a:r>
            <a:rPr lang="de-DE" sz="1600" kern="1200" dirty="0" err="1"/>
            <a:t>girls</a:t>
          </a:r>
          <a:r>
            <a:rPr lang="de-DE" sz="1600" kern="1200" dirty="0"/>
            <a:t> to </a:t>
          </a:r>
          <a:r>
            <a:rPr lang="de-DE" sz="1600" kern="1200" dirty="0" err="1"/>
            <a:t>computer</a:t>
          </a:r>
          <a:r>
            <a:rPr lang="de-DE" sz="1600" kern="1200" dirty="0"/>
            <a:t> </a:t>
          </a:r>
          <a:r>
            <a:rPr lang="de-DE" sz="1600" kern="1200" dirty="0" err="1"/>
            <a:t>science</a:t>
          </a:r>
          <a:r>
            <a:rPr lang="de-DE" sz="1600" kern="1200" dirty="0"/>
            <a:t> is a </a:t>
          </a:r>
          <a:r>
            <a:rPr lang="de-DE" sz="1600" kern="1200" dirty="0" err="1"/>
            <a:t>legitimate</a:t>
          </a:r>
          <a:r>
            <a:rPr lang="de-DE" sz="1600" kern="1200" dirty="0"/>
            <a:t> </a:t>
          </a:r>
          <a:r>
            <a:rPr lang="de-DE" sz="1600" kern="1200" dirty="0" err="1"/>
            <a:t>approach</a:t>
          </a:r>
          <a:r>
            <a:rPr lang="de-DE" sz="1600" kern="1200" dirty="0"/>
            <a:t> - if </a:t>
          </a:r>
          <a:r>
            <a:rPr lang="de-DE" sz="1600" kern="1200" dirty="0" err="1"/>
            <a:t>it</a:t>
          </a:r>
          <a:r>
            <a:rPr lang="de-DE" sz="1600" kern="1200" dirty="0"/>
            <a:t> </a:t>
          </a:r>
          <a:r>
            <a:rPr lang="de-DE" sz="1600" kern="1200" dirty="0" err="1"/>
            <a:t>works</a:t>
          </a:r>
          <a:r>
            <a:rPr lang="de-DE" sz="1600" kern="1200" dirty="0"/>
            <a:t>. </a:t>
          </a:r>
        </a:p>
        <a:p>
          <a:pPr marL="0" lvl="0" indent="0" algn="l" defTabSz="711200">
            <a:lnSpc>
              <a:spcPct val="90000"/>
            </a:lnSpc>
            <a:spcBef>
              <a:spcPct val="0"/>
            </a:spcBef>
            <a:spcAft>
              <a:spcPct val="35000"/>
            </a:spcAft>
            <a:buNone/>
          </a:pPr>
          <a:r>
            <a:rPr lang="en-US" sz="1600" kern="1200" dirty="0"/>
            <a:t>There’s evidence that girls solving gender-stereotypical mathematical tasks can outperform girls in a control group. </a:t>
          </a:r>
          <a:endParaRPr lang="de-DE" sz="1600" kern="1200" dirty="0"/>
        </a:p>
      </dsp:txBody>
      <dsp:txXfrm>
        <a:off x="1073132" y="2757405"/>
        <a:ext cx="4083527" cy="20102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B6640-4434-C947-AC85-94372C485829}" type="datetimeFigureOut">
              <a:t>01.09.2023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A006C-87F7-1046-9D4F-BD72A970F1A2}" type="slidenum">
              <a:t>‹Nr.›</a:t>
            </a:fld>
            <a:endParaRPr lang="de-DE"/>
          </a:p>
        </p:txBody>
      </p:sp>
    </p:spTree>
    <p:extLst>
      <p:ext uri="{BB962C8B-B14F-4D97-AF65-F5344CB8AC3E}">
        <p14:creationId xmlns:p14="http://schemas.microsoft.com/office/powerpoint/2010/main" val="170450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7C82C-DD4D-490F-8868-2B1C3B47698B}" type="datetimeFigureOut">
              <a:rPr lang="en-GB" smtClean="0"/>
              <a:t>01/09/2023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CA58-6FD8-4ACA-9D1E-EE4A7346A6C8}" type="slidenum">
              <a:rPr lang="en-GB" smtClean="0"/>
              <a:t>‹Nr.›</a:t>
            </a:fld>
            <a:endParaRPr lang="en-GB"/>
          </a:p>
        </p:txBody>
      </p:sp>
    </p:spTree>
    <p:extLst>
      <p:ext uri="{BB962C8B-B14F-4D97-AF65-F5344CB8AC3E}">
        <p14:creationId xmlns:p14="http://schemas.microsoft.com/office/powerpoint/2010/main" val="21768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a:t>
            </a:fld>
            <a:endParaRPr lang="en-GB"/>
          </a:p>
        </p:txBody>
      </p:sp>
    </p:spTree>
    <p:extLst>
      <p:ext uri="{BB962C8B-B14F-4D97-AF65-F5344CB8AC3E}">
        <p14:creationId xmlns:p14="http://schemas.microsoft.com/office/powerpoint/2010/main" val="171725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a:t>
            </a:fld>
            <a:endParaRPr lang="en-GB"/>
          </a:p>
        </p:txBody>
      </p:sp>
    </p:spTree>
    <p:extLst>
      <p:ext uri="{BB962C8B-B14F-4D97-AF65-F5344CB8AC3E}">
        <p14:creationId xmlns:p14="http://schemas.microsoft.com/office/powerpoint/2010/main" val="248466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a:t>
            </a:fld>
            <a:endParaRPr lang="en-GB"/>
          </a:p>
        </p:txBody>
      </p:sp>
    </p:spTree>
    <p:extLst>
      <p:ext uri="{BB962C8B-B14F-4D97-AF65-F5344CB8AC3E}">
        <p14:creationId xmlns:p14="http://schemas.microsoft.com/office/powerpoint/2010/main" val="56203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4</a:t>
            </a:fld>
            <a:endParaRPr lang="en-GB"/>
          </a:p>
        </p:txBody>
      </p:sp>
    </p:spTree>
    <p:extLst>
      <p:ext uri="{BB962C8B-B14F-4D97-AF65-F5344CB8AC3E}">
        <p14:creationId xmlns:p14="http://schemas.microsoft.com/office/powerpoint/2010/main" val="136314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5</a:t>
            </a:fld>
            <a:endParaRPr lang="en-GB"/>
          </a:p>
        </p:txBody>
      </p:sp>
    </p:spTree>
    <p:extLst>
      <p:ext uri="{BB962C8B-B14F-4D97-AF65-F5344CB8AC3E}">
        <p14:creationId xmlns:p14="http://schemas.microsoft.com/office/powerpoint/2010/main" val="109302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7</a:t>
            </a:fld>
            <a:endParaRPr lang="en-GB"/>
          </a:p>
        </p:txBody>
      </p:sp>
    </p:spTree>
    <p:extLst>
      <p:ext uri="{BB962C8B-B14F-4D97-AF65-F5344CB8AC3E}">
        <p14:creationId xmlns:p14="http://schemas.microsoft.com/office/powerpoint/2010/main" val="379506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15</a:t>
            </a:fld>
            <a:endParaRPr lang="en-GB"/>
          </a:p>
        </p:txBody>
      </p:sp>
    </p:spTree>
    <p:extLst>
      <p:ext uri="{BB962C8B-B14F-4D97-AF65-F5344CB8AC3E}">
        <p14:creationId xmlns:p14="http://schemas.microsoft.com/office/powerpoint/2010/main" val="122869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16</a:t>
            </a:fld>
            <a:endParaRPr lang="en-GB"/>
          </a:p>
        </p:txBody>
      </p:sp>
    </p:spTree>
    <p:extLst>
      <p:ext uri="{BB962C8B-B14F-4D97-AF65-F5344CB8AC3E}">
        <p14:creationId xmlns:p14="http://schemas.microsoft.com/office/powerpoint/2010/main" val="122349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renner Marketing">
    <p:bg>
      <p:bgPr>
        <a:solidFill>
          <a:schemeClr val="tx1"/>
        </a:solidFill>
        <a:effectLst/>
      </p:bgPr>
    </p:bg>
    <p:spTree>
      <p:nvGrpSpPr>
        <p:cNvPr id="1" name=""/>
        <p:cNvGrpSpPr/>
        <p:nvPr/>
      </p:nvGrpSpPr>
      <p:grpSpPr>
        <a:xfrm>
          <a:off x="0" y="0"/>
          <a:ext cx="0" cy="0"/>
          <a:chOff x="0" y="0"/>
          <a:chExt cx="0" cy="0"/>
        </a:xfrm>
      </p:grpSpPr>
      <p:sp>
        <p:nvSpPr>
          <p:cNvPr id="11" name="Rechtwinkliges Dreieck 10">
            <a:extLst>
              <a:ext uri="{FF2B5EF4-FFF2-40B4-BE49-F238E27FC236}">
                <a16:creationId xmlns:a16="http://schemas.microsoft.com/office/drawing/2014/main" id="{1E03626C-221D-7141-8EED-B0B5630D09BE}"/>
              </a:ext>
            </a:extLst>
          </p:cNvPr>
          <p:cNvSpPr/>
          <p:nvPr userDrawn="1"/>
        </p:nvSpPr>
        <p:spPr>
          <a:xfrm rot="13500000">
            <a:off x="6779820" y="1272117"/>
            <a:ext cx="4341010" cy="43410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B5BCFA3-DF92-7848-A083-4FA37211AD63}"/>
              </a:ext>
            </a:extLst>
          </p:cNvPr>
          <p:cNvSpPr txBox="1"/>
          <p:nvPr userDrawn="1"/>
        </p:nvSpPr>
        <p:spPr>
          <a:xfrm>
            <a:off x="227013" y="92075"/>
            <a:ext cx="8723312" cy="6670675"/>
          </a:xfrm>
          <a:prstGeom prst="rect">
            <a:avLst/>
          </a:prstGeom>
          <a:noFill/>
        </p:spPr>
        <p:txBody>
          <a:bodyPr wrap="square" lIns="36000" rtlCol="0" anchor="ctr" anchorCtr="0">
            <a:noAutofit/>
          </a:bodyPr>
          <a:lstStyle/>
          <a:p>
            <a:pPr>
              <a:lnSpc>
                <a:spcPct val="90000"/>
              </a:lnSpc>
            </a:pPr>
            <a:r>
              <a:rPr lang="de-DE" sz="16000">
                <a:solidFill>
                  <a:schemeClr val="accent1"/>
                </a:solidFill>
              </a:rPr>
              <a:t>Titel</a:t>
            </a:r>
            <a:br>
              <a:rPr lang="de-DE" sz="16000">
                <a:solidFill>
                  <a:schemeClr val="accent1"/>
                </a:solidFill>
              </a:rPr>
            </a:br>
            <a:r>
              <a:rPr lang="de-DE" sz="16000">
                <a:solidFill>
                  <a:schemeClr val="accent1"/>
                </a:solidFill>
              </a:rPr>
              <a:t>Folien</a:t>
            </a:r>
          </a:p>
        </p:txBody>
      </p:sp>
      <p:sp>
        <p:nvSpPr>
          <p:cNvPr id="4" name="Textfeld 3">
            <a:extLst>
              <a:ext uri="{FF2B5EF4-FFF2-40B4-BE49-F238E27FC236}">
                <a16:creationId xmlns:a16="http://schemas.microsoft.com/office/drawing/2014/main" id="{6C5C1B88-31E4-B749-B4CA-544CFAB8D43E}"/>
              </a:ext>
            </a:extLst>
          </p:cNvPr>
          <p:cNvSpPr txBox="1"/>
          <p:nvPr userDrawn="1"/>
        </p:nvSpPr>
        <p:spPr>
          <a:xfrm>
            <a:off x="9912350" y="5654015"/>
            <a:ext cx="2318905" cy="923330"/>
          </a:xfrm>
          <a:prstGeom prst="rect">
            <a:avLst/>
          </a:prstGeom>
          <a:noFill/>
        </p:spPr>
        <p:txBody>
          <a:bodyPr wrap="square" lIns="36000" rtlCol="0">
            <a:spAutoFit/>
          </a:bodyPr>
          <a:lstStyle/>
          <a:p>
            <a:r>
              <a:rPr lang="de-DE">
                <a:solidFill>
                  <a:schemeClr val="bg1"/>
                </a:solidFill>
              </a:rPr>
              <a:t>Folie dient nur Sortierungszwecken – nicht zur </a:t>
            </a:r>
            <a:r>
              <a:rPr lang="de-DE" err="1">
                <a:solidFill>
                  <a:schemeClr val="bg1"/>
                </a:solidFill>
              </a:rPr>
              <a:t>Verwenung</a:t>
            </a:r>
            <a:r>
              <a:rPr lang="de-DE">
                <a:solidFill>
                  <a:schemeClr val="bg1"/>
                </a:solidFill>
              </a:rPr>
              <a:t>!</a:t>
            </a:r>
          </a:p>
        </p:txBody>
      </p:sp>
    </p:spTree>
    <p:extLst>
      <p:ext uri="{BB962C8B-B14F-4D97-AF65-F5344CB8AC3E}">
        <p14:creationId xmlns:p14="http://schemas.microsoft.com/office/powerpoint/2010/main" val="2391433214"/>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259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einstieg Primärfarbe">
    <p:bg>
      <p:bgPr>
        <a:solidFill>
          <a:schemeClr val="accent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7" name="Titel 1">
            <a:extLst>
              <a:ext uri="{FF2B5EF4-FFF2-40B4-BE49-F238E27FC236}">
                <a16:creationId xmlns:a16="http://schemas.microsoft.com/office/drawing/2014/main" id="{385435BF-D28D-4C57-AC7C-2565E2DC95E5}"/>
              </a:ext>
            </a:extLst>
          </p:cNvPr>
          <p:cNvSpPr>
            <a:spLocks noGrp="1"/>
          </p:cNvSpPr>
          <p:nvPr>
            <p:ph type="ctrTitle" hasCustomPrompt="1"/>
          </p:nvPr>
        </p:nvSpPr>
        <p:spPr>
          <a:xfrm>
            <a:off x="0" y="2559050"/>
            <a:ext cx="7126512" cy="594000"/>
          </a:xfrm>
          <a:prstGeom prst="rect">
            <a:avLst/>
          </a:prstGeom>
          <a:solidFill>
            <a:schemeClr val="bg1"/>
          </a:solidFill>
        </p:spPr>
        <p:txBody>
          <a:bodyPr vert="horz" wrap="none" lIns="216000" tIns="36000" rIns="216000" bIns="36000" rtlCol="0" anchor="t">
            <a:spAutoFit/>
          </a:bodyPr>
          <a:lstStyle>
            <a:lvl1pPr>
              <a:defRPr lang="de-DE" sz="3800" b="1" i="0" spc="20" dirty="0">
                <a:latin typeface="Source Sans Pro" panose="020B0503030403020204" pitchFamily="34" charset="0"/>
                <a:ea typeface="Source Sans Pro" panose="020B0503030403020204" pitchFamily="34" charset="0"/>
                <a:cs typeface="+mn-cs"/>
              </a:defRPr>
            </a:lvl1pPr>
          </a:lstStyle>
          <a:p>
            <a:pPr marL="0" lvl="0" indent="0" fontAlgn="t">
              <a:lnSpc>
                <a:spcPts val="3860"/>
              </a:lnSpc>
              <a:spcBef>
                <a:spcPts val="0"/>
              </a:spcBef>
              <a:spcAft>
                <a:spcPts val="0"/>
              </a:spcAft>
              <a:buClr>
                <a:schemeClr val="accent5"/>
              </a:buClr>
              <a:buSzPct val="120000"/>
              <a:buFont typeface="Symbol" pitchFamily="2" charset="2"/>
            </a:pPr>
            <a:r>
              <a:rPr lang="de-DE"/>
              <a:t>Kapiteleinstieg bearbeiten</a:t>
            </a:r>
          </a:p>
        </p:txBody>
      </p:sp>
      <p:sp>
        <p:nvSpPr>
          <p:cNvPr id="6" name="Textplatzhalter 5">
            <a:extLst>
              <a:ext uri="{FF2B5EF4-FFF2-40B4-BE49-F238E27FC236}">
                <a16:creationId xmlns:a16="http://schemas.microsoft.com/office/drawing/2014/main" id="{45BC4717-0598-4F45-90AD-E27B62B2A00C}"/>
              </a:ext>
            </a:extLst>
          </p:cNvPr>
          <p:cNvSpPr>
            <a:spLocks noGrp="1"/>
          </p:cNvSpPr>
          <p:nvPr>
            <p:ph type="body" sz="quarter" idx="21" hasCustomPrompt="1"/>
          </p:nvPr>
        </p:nvSpPr>
        <p:spPr>
          <a:xfrm>
            <a:off x="0" y="3217074"/>
            <a:ext cx="4990992" cy="594000"/>
          </a:xfrm>
          <a:solidFill>
            <a:schemeClr val="bg1"/>
          </a:solidFill>
        </p:spPr>
        <p:txBody>
          <a:bodyPr wrap="none" lIns="216000" tIns="36000" rIns="216000" bIns="36000">
            <a:spAutoFit/>
          </a:bodyPr>
          <a:lstStyle>
            <a:lvl1pPr marL="0" indent="0" fontAlgn="t">
              <a:lnSpc>
                <a:spcPts val="3860"/>
              </a:lnSpc>
              <a:spcAft>
                <a:spcPts val="0"/>
              </a:spcAft>
              <a:buNone/>
              <a:defRPr sz="3800" b="1" i="0" cap="all" spc="20" baseline="0">
                <a:latin typeface="Source Sans Pro" panose="020B0503030403020204" pitchFamily="34" charset="0"/>
                <a:ea typeface="Source Sans Pro" panose="020B0503030403020204" pitchFamily="34" charset="0"/>
              </a:defRPr>
            </a:lvl1pPr>
            <a:lvl2pPr marL="180975" indent="0">
              <a:buNone/>
              <a:defRPr sz="3800" b="1" i="0" cap="all" spc="20" baseline="0">
                <a:latin typeface="Source Sans Pro" panose="020B0503030403020204" pitchFamily="34" charset="0"/>
                <a:ea typeface="Source Sans Pro" panose="020B0503030403020204" pitchFamily="34" charset="0"/>
              </a:defRPr>
            </a:lvl2pPr>
            <a:lvl3pPr marL="361950" indent="0">
              <a:buNone/>
              <a:defRPr sz="3800" b="1" i="0" cap="all" spc="20" baseline="0">
                <a:latin typeface="Source Sans Pro" panose="020B0503030403020204" pitchFamily="34" charset="0"/>
                <a:ea typeface="Source Sans Pro" panose="020B0503030403020204" pitchFamily="34" charset="0"/>
              </a:defRPr>
            </a:lvl3pPr>
            <a:lvl4pPr marL="542925" indent="0">
              <a:buNone/>
              <a:defRPr sz="3800" b="1" i="0" cap="all" spc="20" baseline="0">
                <a:latin typeface="Source Sans Pro" panose="020B0503030403020204" pitchFamily="34" charset="0"/>
                <a:ea typeface="Source Sans Pro" panose="020B0503030403020204" pitchFamily="34" charset="0"/>
              </a:defRPr>
            </a:lvl4pPr>
            <a:lvl5pPr marL="714375" indent="0">
              <a:buNone/>
              <a:defRPr sz="3800" b="1" i="0" cap="all" spc="20" baseline="0">
                <a:latin typeface="Source Sans Pro" panose="020B0503030403020204" pitchFamily="34" charset="0"/>
                <a:ea typeface="Source Sans Pro" panose="020B0503030403020204" pitchFamily="34" charset="0"/>
              </a:defRPr>
            </a:lvl5pPr>
          </a:lstStyle>
          <a:p>
            <a:pPr lvl="0"/>
            <a:r>
              <a:rPr lang="de-DE"/>
              <a:t>2. ZEILE bearbeiten</a:t>
            </a:r>
          </a:p>
        </p:txBody>
      </p:sp>
      <p:sp>
        <p:nvSpPr>
          <p:cNvPr id="16" name="Textplatzhalter 3">
            <a:extLst>
              <a:ext uri="{FF2B5EF4-FFF2-40B4-BE49-F238E27FC236}">
                <a16:creationId xmlns:a16="http://schemas.microsoft.com/office/drawing/2014/main" id="{D030D1CA-66D5-0D44-99D4-89C1D572419B}"/>
              </a:ext>
            </a:extLst>
          </p:cNvPr>
          <p:cNvSpPr>
            <a:spLocks noGrp="1"/>
          </p:cNvSpPr>
          <p:nvPr>
            <p:ph type="body" sz="quarter" idx="22" hasCustomPrompt="1"/>
          </p:nvPr>
        </p:nvSpPr>
        <p:spPr>
          <a:xfrm>
            <a:off x="97486" y="0"/>
            <a:ext cx="1968361" cy="1759900"/>
          </a:xfrm>
          <a:noFill/>
        </p:spPr>
        <p:txBody>
          <a:bodyPr wrap="none" lIns="93600" tIns="18000" rIns="93600" bIns="18000">
            <a:spAutoFit/>
          </a:bodyPr>
          <a:lstStyle>
            <a:lvl1pPr marL="0" indent="0" fontAlgn="t">
              <a:lnSpc>
                <a:spcPts val="12800"/>
              </a:lnSpc>
              <a:spcAft>
                <a:spcPts val="0"/>
              </a:spcAft>
              <a:buNone/>
              <a:defRPr lang="de-DE" sz="12800" b="1" i="0" kern="1200" baseline="0" dirty="0">
                <a:solidFill>
                  <a:schemeClr val="bg1"/>
                </a:solidFill>
                <a:latin typeface="Source Serif Pro" charset="0"/>
                <a:ea typeface="Source Serif Pro" charset="0"/>
                <a:cs typeface="Source Serif Pro" charset="0"/>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01</a:t>
            </a:r>
          </a:p>
        </p:txBody>
      </p:sp>
    </p:spTree>
    <p:extLst>
      <p:ext uri="{BB962C8B-B14F-4D97-AF65-F5344CB8AC3E}">
        <p14:creationId xmlns:p14="http://schemas.microsoft.com/office/powerpoint/2010/main" val="1041120526"/>
      </p:ext>
    </p:extLst>
  </p:cSld>
  <p:clrMapOvr>
    <a:masterClrMapping/>
  </p:clrMapOvr>
  <p:extLst>
    <p:ext uri="{DCECCB84-F9BA-43D5-87BE-67443E8EF086}">
      <p15:sldGuideLst xmlns:p15="http://schemas.microsoft.com/office/powerpoint/2012/main">
        <p15:guide id="13" orient="horz" pos="1612" userDrawn="1">
          <p15:clr>
            <a:srgbClr val="FBAE40"/>
          </p15:clr>
        </p15:guide>
        <p15:guide id="15" orient="horz" pos="244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einstieg Primärfarbe mit Zusatzinfo">
    <p:bg>
      <p:bgPr>
        <a:solidFill>
          <a:schemeClr val="accent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7" name="Titel 1">
            <a:extLst>
              <a:ext uri="{FF2B5EF4-FFF2-40B4-BE49-F238E27FC236}">
                <a16:creationId xmlns:a16="http://schemas.microsoft.com/office/drawing/2014/main" id="{385435BF-D28D-4C57-AC7C-2565E2DC95E5}"/>
              </a:ext>
            </a:extLst>
          </p:cNvPr>
          <p:cNvSpPr>
            <a:spLocks noGrp="1"/>
          </p:cNvSpPr>
          <p:nvPr>
            <p:ph type="ctrTitle" hasCustomPrompt="1"/>
          </p:nvPr>
        </p:nvSpPr>
        <p:spPr>
          <a:xfrm>
            <a:off x="0" y="2559050"/>
            <a:ext cx="4201673" cy="594000"/>
          </a:xfrm>
          <a:prstGeom prst="rect">
            <a:avLst/>
          </a:prstGeom>
          <a:solidFill>
            <a:schemeClr val="bg1"/>
          </a:solidFill>
        </p:spPr>
        <p:txBody>
          <a:bodyPr wrap="none" lIns="216000" tIns="36000" rIns="216000" bIns="36000" anchor="t" anchorCtr="0">
            <a:spAutoFit/>
          </a:bodyPr>
          <a:lstStyle>
            <a:lvl1pPr marL="0" marR="0" indent="0" algn="l" defTabSz="914400" rtl="0" eaLnBrk="1" fontAlgn="t" latinLnBrk="0" hangingPunct="1">
              <a:lnSpc>
                <a:spcPts val="3860"/>
              </a:lnSpc>
              <a:spcBef>
                <a:spcPct val="0"/>
              </a:spcBef>
              <a:spcAft>
                <a:spcPts val="0"/>
              </a:spcAft>
              <a:buClrTx/>
              <a:buSzTx/>
              <a:buFontTx/>
              <a:buNone/>
              <a:tabLst/>
              <a:defRPr sz="3800"/>
            </a:lvl1pPr>
          </a:lstStyle>
          <a:p>
            <a:r>
              <a:rPr lang="de-DE"/>
              <a:t>Kapiteleinstieg</a:t>
            </a:r>
          </a:p>
        </p:txBody>
      </p:sp>
      <p:sp>
        <p:nvSpPr>
          <p:cNvPr id="6" name="Textplatzhalter 5">
            <a:extLst>
              <a:ext uri="{FF2B5EF4-FFF2-40B4-BE49-F238E27FC236}">
                <a16:creationId xmlns:a16="http://schemas.microsoft.com/office/drawing/2014/main" id="{45BC4717-0598-4F45-90AD-E27B62B2A00C}"/>
              </a:ext>
            </a:extLst>
          </p:cNvPr>
          <p:cNvSpPr>
            <a:spLocks noGrp="1"/>
          </p:cNvSpPr>
          <p:nvPr>
            <p:ph type="body" sz="quarter" idx="21" hasCustomPrompt="1"/>
          </p:nvPr>
        </p:nvSpPr>
        <p:spPr>
          <a:xfrm>
            <a:off x="0" y="3217074"/>
            <a:ext cx="4990992" cy="594000"/>
          </a:xfrm>
          <a:solidFill>
            <a:schemeClr val="bg1"/>
          </a:solidFill>
        </p:spPr>
        <p:txBody>
          <a:bodyPr wrap="none" lIns="216000" tIns="36000" rIns="216000" bIns="36000">
            <a:spAutoFit/>
          </a:bodyPr>
          <a:lstStyle>
            <a:lvl1pPr marL="0" indent="0" fontAlgn="t">
              <a:lnSpc>
                <a:spcPts val="3860"/>
              </a:lnSpc>
              <a:spcAft>
                <a:spcPts val="0"/>
              </a:spcAft>
              <a:buNone/>
              <a:defRPr sz="3800" b="1" i="0" cap="all" spc="20" baseline="0">
                <a:latin typeface="Source Sans Pro" panose="020B0503030403020204" pitchFamily="34" charset="0"/>
                <a:ea typeface="Source Sans Pro" panose="020B0503030403020204" pitchFamily="34" charset="0"/>
              </a:defRPr>
            </a:lvl1pPr>
            <a:lvl2pPr marL="180975" indent="0">
              <a:buNone/>
              <a:defRPr sz="3800" b="1" i="0" cap="all" spc="20" baseline="0">
                <a:latin typeface="Source Sans Pro" panose="020B0503030403020204" pitchFamily="34" charset="0"/>
                <a:ea typeface="Source Sans Pro" panose="020B0503030403020204" pitchFamily="34" charset="0"/>
              </a:defRPr>
            </a:lvl2pPr>
            <a:lvl3pPr marL="361950" indent="0">
              <a:buNone/>
              <a:defRPr sz="3800" b="1" i="0" cap="all" spc="20" baseline="0">
                <a:latin typeface="Source Sans Pro" panose="020B0503030403020204" pitchFamily="34" charset="0"/>
                <a:ea typeface="Source Sans Pro" panose="020B0503030403020204" pitchFamily="34" charset="0"/>
              </a:defRPr>
            </a:lvl3pPr>
            <a:lvl4pPr marL="542925" indent="0">
              <a:buNone/>
              <a:defRPr sz="3800" b="1" i="0" cap="all" spc="20" baseline="0">
                <a:latin typeface="Source Sans Pro" panose="020B0503030403020204" pitchFamily="34" charset="0"/>
                <a:ea typeface="Source Sans Pro" panose="020B0503030403020204" pitchFamily="34" charset="0"/>
              </a:defRPr>
            </a:lvl4pPr>
            <a:lvl5pPr marL="714375" indent="0">
              <a:buNone/>
              <a:defRPr sz="3800" b="1" i="0" cap="all" spc="20" baseline="0">
                <a:latin typeface="Source Sans Pro" panose="020B0503030403020204" pitchFamily="34" charset="0"/>
                <a:ea typeface="Source Sans Pro" panose="020B0503030403020204" pitchFamily="34" charset="0"/>
              </a:defRPr>
            </a:lvl5pPr>
          </a:lstStyle>
          <a:p>
            <a:pPr lvl="0"/>
            <a:r>
              <a:rPr lang="de-DE"/>
              <a:t>2. ZEILE bearbeiten</a:t>
            </a:r>
          </a:p>
        </p:txBody>
      </p:sp>
      <p:sp>
        <p:nvSpPr>
          <p:cNvPr id="16" name="Textplatzhalter 3">
            <a:extLst>
              <a:ext uri="{FF2B5EF4-FFF2-40B4-BE49-F238E27FC236}">
                <a16:creationId xmlns:a16="http://schemas.microsoft.com/office/drawing/2014/main" id="{D030D1CA-66D5-0D44-99D4-89C1D572419B}"/>
              </a:ext>
            </a:extLst>
          </p:cNvPr>
          <p:cNvSpPr>
            <a:spLocks noGrp="1"/>
          </p:cNvSpPr>
          <p:nvPr>
            <p:ph type="body" sz="quarter" idx="22" hasCustomPrompt="1"/>
          </p:nvPr>
        </p:nvSpPr>
        <p:spPr>
          <a:xfrm>
            <a:off x="97486" y="0"/>
            <a:ext cx="1968361" cy="1759900"/>
          </a:xfrm>
          <a:noFill/>
        </p:spPr>
        <p:txBody>
          <a:bodyPr wrap="none" lIns="93600" tIns="18000" rIns="93600" bIns="18000">
            <a:spAutoFit/>
          </a:bodyPr>
          <a:lstStyle>
            <a:lvl1pPr marL="0" indent="0" fontAlgn="t">
              <a:lnSpc>
                <a:spcPts val="12800"/>
              </a:lnSpc>
              <a:spcAft>
                <a:spcPts val="0"/>
              </a:spcAft>
              <a:buNone/>
              <a:defRPr lang="de-DE" sz="12800" b="1" i="0" kern="1200" baseline="0" dirty="0">
                <a:solidFill>
                  <a:schemeClr val="bg1"/>
                </a:solidFill>
                <a:latin typeface="Source Serif Pro" charset="0"/>
                <a:ea typeface="Source Serif Pro" charset="0"/>
                <a:cs typeface="Source Serif Pro" charset="0"/>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01</a:t>
            </a:r>
          </a:p>
        </p:txBody>
      </p:sp>
      <p:sp>
        <p:nvSpPr>
          <p:cNvPr id="9" name="Rechteck 8">
            <a:extLst>
              <a:ext uri="{FF2B5EF4-FFF2-40B4-BE49-F238E27FC236}">
                <a16:creationId xmlns:a16="http://schemas.microsoft.com/office/drawing/2014/main" id="{E76077B5-74B1-2F41-8145-A1A4E650921D}"/>
              </a:ext>
            </a:extLst>
          </p:cNvPr>
          <p:cNvSpPr/>
          <p:nvPr userDrawn="1"/>
        </p:nvSpPr>
        <p:spPr>
          <a:xfrm rot="-240000">
            <a:off x="6103513" y="1529134"/>
            <a:ext cx="6310622" cy="4655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2">
            <a:extLst>
              <a:ext uri="{FF2B5EF4-FFF2-40B4-BE49-F238E27FC236}">
                <a16:creationId xmlns:a16="http://schemas.microsoft.com/office/drawing/2014/main" id="{F94473D9-48C7-564E-80AB-80B749B9B57F}"/>
              </a:ext>
            </a:extLst>
          </p:cNvPr>
          <p:cNvSpPr>
            <a:spLocks noGrp="1"/>
          </p:cNvSpPr>
          <p:nvPr>
            <p:ph idx="1" hasCustomPrompt="1"/>
          </p:nvPr>
        </p:nvSpPr>
        <p:spPr>
          <a:xfrm>
            <a:off x="7048669" y="2384425"/>
            <a:ext cx="3819525" cy="3590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3">
            <a:extLst>
              <a:ext uri="{FF2B5EF4-FFF2-40B4-BE49-F238E27FC236}">
                <a16:creationId xmlns:a16="http://schemas.microsoft.com/office/drawing/2014/main" id="{3469EDBC-A364-9A45-BE1D-0C5F095B15EE}"/>
              </a:ext>
            </a:extLst>
          </p:cNvPr>
          <p:cNvSpPr>
            <a:spLocks noGrp="1"/>
          </p:cNvSpPr>
          <p:nvPr>
            <p:ph type="body" sz="quarter" idx="20" hasCustomPrompt="1"/>
          </p:nvPr>
        </p:nvSpPr>
        <p:spPr>
          <a:xfrm>
            <a:off x="7042150" y="1904037"/>
            <a:ext cx="2378730" cy="265260"/>
          </a:xfrm>
          <a:solidFill>
            <a:schemeClr val="tx1"/>
          </a:solidFill>
        </p:spPr>
        <p:txBody>
          <a:bodyPr wrap="none" lIns="93600" tIns="18000" rIns="93600" bIns="18000">
            <a:spAutoFit/>
          </a:bodyPr>
          <a:lstStyle>
            <a:lvl1pPr marL="0" indent="0" fontAlgn="t">
              <a:lnSpc>
                <a:spcPts val="1740"/>
              </a:lnSpc>
              <a:spcAft>
                <a:spcPts val="0"/>
              </a:spcAft>
              <a:buNone/>
              <a:defRPr cap="all" spc="-20" baseline="0">
                <a:solidFill>
                  <a:schemeClr val="bg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Tree>
    <p:extLst>
      <p:ext uri="{BB962C8B-B14F-4D97-AF65-F5344CB8AC3E}">
        <p14:creationId xmlns:p14="http://schemas.microsoft.com/office/powerpoint/2010/main" val="2008986735"/>
      </p:ext>
    </p:extLst>
  </p:cSld>
  <p:clrMapOvr>
    <a:masterClrMapping/>
  </p:clrMapOvr>
  <p:extLst>
    <p:ext uri="{DCECCB84-F9BA-43D5-87BE-67443E8EF086}">
      <p15:sldGuideLst xmlns:p15="http://schemas.microsoft.com/office/powerpoint/2012/main">
        <p15:guide id="13" orient="horz" pos="1612" userDrawn="1">
          <p15:clr>
            <a:srgbClr val="FBAE40"/>
          </p15:clr>
        </p15:guide>
        <p15:guide id="14" orient="horz" pos="244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einstieg Grau">
    <p:bg>
      <p:bgPr>
        <a:solidFill>
          <a:schemeClr val="accent3"/>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7" name="Titel 1">
            <a:extLst>
              <a:ext uri="{FF2B5EF4-FFF2-40B4-BE49-F238E27FC236}">
                <a16:creationId xmlns:a16="http://schemas.microsoft.com/office/drawing/2014/main" id="{385435BF-D28D-4C57-AC7C-2565E2DC95E5}"/>
              </a:ext>
            </a:extLst>
          </p:cNvPr>
          <p:cNvSpPr>
            <a:spLocks noGrp="1"/>
          </p:cNvSpPr>
          <p:nvPr>
            <p:ph type="ctrTitle" hasCustomPrompt="1"/>
          </p:nvPr>
        </p:nvSpPr>
        <p:spPr>
          <a:xfrm>
            <a:off x="0" y="2559050"/>
            <a:ext cx="6981921" cy="594000"/>
          </a:xfrm>
          <a:prstGeom prst="rect">
            <a:avLst/>
          </a:prstGeom>
          <a:solidFill>
            <a:schemeClr val="accent1"/>
          </a:solidFill>
        </p:spPr>
        <p:txBody>
          <a:bodyPr wrap="none" lIns="216000" tIns="36000" rIns="216000" bIns="36000" anchor="t" anchorCtr="0">
            <a:spAutoFit/>
          </a:bodyPr>
          <a:lstStyle>
            <a:lvl1pPr marL="0" marR="0" indent="0" algn="l" defTabSz="914400" rtl="0" eaLnBrk="1" fontAlgn="t" latinLnBrk="0" hangingPunct="1">
              <a:lnSpc>
                <a:spcPts val="3860"/>
              </a:lnSpc>
              <a:spcBef>
                <a:spcPct val="0"/>
              </a:spcBef>
              <a:spcAft>
                <a:spcPts val="0"/>
              </a:spcAft>
              <a:buClrTx/>
              <a:buSzTx/>
              <a:buFontTx/>
              <a:buNone/>
              <a:tabLst/>
              <a:defRPr sz="3800"/>
            </a:lvl1pPr>
          </a:lstStyle>
          <a:p>
            <a:r>
              <a:rPr lang="de-DE"/>
              <a:t>Kapiteleinstieg bearbeiten</a:t>
            </a:r>
          </a:p>
        </p:txBody>
      </p:sp>
      <p:sp>
        <p:nvSpPr>
          <p:cNvPr id="6" name="Textplatzhalter 5">
            <a:extLst>
              <a:ext uri="{FF2B5EF4-FFF2-40B4-BE49-F238E27FC236}">
                <a16:creationId xmlns:a16="http://schemas.microsoft.com/office/drawing/2014/main" id="{45BC4717-0598-4F45-90AD-E27B62B2A00C}"/>
              </a:ext>
            </a:extLst>
          </p:cNvPr>
          <p:cNvSpPr>
            <a:spLocks noGrp="1"/>
          </p:cNvSpPr>
          <p:nvPr>
            <p:ph type="body" sz="quarter" idx="21" hasCustomPrompt="1"/>
          </p:nvPr>
        </p:nvSpPr>
        <p:spPr>
          <a:xfrm>
            <a:off x="0" y="3217074"/>
            <a:ext cx="4990992" cy="594000"/>
          </a:xfrm>
          <a:solidFill>
            <a:schemeClr val="accent1"/>
          </a:solidFill>
        </p:spPr>
        <p:txBody>
          <a:bodyPr wrap="none" lIns="216000" tIns="36000" rIns="216000" bIns="36000">
            <a:spAutoFit/>
          </a:bodyPr>
          <a:lstStyle>
            <a:lvl1pPr marL="0" indent="0" fontAlgn="t">
              <a:lnSpc>
                <a:spcPts val="3860"/>
              </a:lnSpc>
              <a:spcAft>
                <a:spcPts val="0"/>
              </a:spcAft>
              <a:buNone/>
              <a:defRPr sz="3800" b="1" i="0" cap="all" spc="20" baseline="0">
                <a:latin typeface="Source Sans Pro" panose="020B0503030403020204" pitchFamily="34" charset="0"/>
                <a:ea typeface="Source Sans Pro" panose="020B0503030403020204" pitchFamily="34" charset="0"/>
              </a:defRPr>
            </a:lvl1pPr>
            <a:lvl2pPr marL="180975" indent="0">
              <a:buNone/>
              <a:defRPr sz="3800" b="1" i="0" cap="all" spc="20" baseline="0">
                <a:latin typeface="Source Sans Pro" panose="020B0503030403020204" pitchFamily="34" charset="0"/>
                <a:ea typeface="Source Sans Pro" panose="020B0503030403020204" pitchFamily="34" charset="0"/>
              </a:defRPr>
            </a:lvl2pPr>
            <a:lvl3pPr marL="361950" indent="0">
              <a:buNone/>
              <a:defRPr sz="3800" b="1" i="0" cap="all" spc="20" baseline="0">
                <a:latin typeface="Source Sans Pro" panose="020B0503030403020204" pitchFamily="34" charset="0"/>
                <a:ea typeface="Source Sans Pro" panose="020B0503030403020204" pitchFamily="34" charset="0"/>
              </a:defRPr>
            </a:lvl3pPr>
            <a:lvl4pPr marL="542925" indent="0">
              <a:buNone/>
              <a:defRPr sz="3800" b="1" i="0" cap="all" spc="20" baseline="0">
                <a:latin typeface="Source Sans Pro" panose="020B0503030403020204" pitchFamily="34" charset="0"/>
                <a:ea typeface="Source Sans Pro" panose="020B0503030403020204" pitchFamily="34" charset="0"/>
              </a:defRPr>
            </a:lvl4pPr>
            <a:lvl5pPr marL="714375" indent="0">
              <a:buNone/>
              <a:defRPr sz="3800" b="1" i="0" cap="all" spc="20" baseline="0">
                <a:latin typeface="Source Sans Pro" panose="020B0503030403020204" pitchFamily="34" charset="0"/>
                <a:ea typeface="Source Sans Pro" panose="020B0503030403020204" pitchFamily="34" charset="0"/>
              </a:defRPr>
            </a:lvl5pPr>
          </a:lstStyle>
          <a:p>
            <a:pPr lvl="0"/>
            <a:r>
              <a:rPr lang="de-DE"/>
              <a:t>2. ZEILE bearbeiten</a:t>
            </a:r>
          </a:p>
        </p:txBody>
      </p:sp>
      <p:sp>
        <p:nvSpPr>
          <p:cNvPr id="16" name="Textplatzhalter 3">
            <a:extLst>
              <a:ext uri="{FF2B5EF4-FFF2-40B4-BE49-F238E27FC236}">
                <a16:creationId xmlns:a16="http://schemas.microsoft.com/office/drawing/2014/main" id="{D030D1CA-66D5-0D44-99D4-89C1D572419B}"/>
              </a:ext>
            </a:extLst>
          </p:cNvPr>
          <p:cNvSpPr>
            <a:spLocks noGrp="1"/>
          </p:cNvSpPr>
          <p:nvPr>
            <p:ph type="body" sz="quarter" idx="22" hasCustomPrompt="1"/>
          </p:nvPr>
        </p:nvSpPr>
        <p:spPr>
          <a:xfrm>
            <a:off x="97486" y="0"/>
            <a:ext cx="1968361" cy="1759900"/>
          </a:xfrm>
          <a:noFill/>
        </p:spPr>
        <p:txBody>
          <a:bodyPr wrap="none" lIns="93600" tIns="18000" rIns="93600" bIns="18000">
            <a:spAutoFit/>
          </a:bodyPr>
          <a:lstStyle>
            <a:lvl1pPr marL="0" indent="0" fontAlgn="t">
              <a:lnSpc>
                <a:spcPts val="12800"/>
              </a:lnSpc>
              <a:spcAft>
                <a:spcPts val="0"/>
              </a:spcAft>
              <a:buNone/>
              <a:defRPr lang="de-DE" sz="12800" b="1" i="0" kern="1200" baseline="0" dirty="0">
                <a:solidFill>
                  <a:schemeClr val="bg1"/>
                </a:solidFill>
                <a:latin typeface="Source Serif Pro" charset="0"/>
                <a:ea typeface="Source Serif Pro" charset="0"/>
                <a:cs typeface="Source Serif Pro" charset="0"/>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01</a:t>
            </a:r>
          </a:p>
        </p:txBody>
      </p:sp>
    </p:spTree>
    <p:extLst>
      <p:ext uri="{BB962C8B-B14F-4D97-AF65-F5344CB8AC3E}">
        <p14:creationId xmlns:p14="http://schemas.microsoft.com/office/powerpoint/2010/main" val="1901275731"/>
      </p:ext>
    </p:extLst>
  </p:cSld>
  <p:clrMapOvr>
    <a:masterClrMapping/>
  </p:clrMapOvr>
  <p:extLst>
    <p:ext uri="{DCECCB84-F9BA-43D5-87BE-67443E8EF086}">
      <p15:sldGuideLst xmlns:p15="http://schemas.microsoft.com/office/powerpoint/2012/main">
        <p15:guide id="13" orient="horz" pos="1612" userDrawn="1">
          <p15:clr>
            <a:srgbClr val="FBAE40"/>
          </p15:clr>
        </p15:guide>
        <p15:guide id="14" orient="horz" pos="244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enne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nSpc>
                <a:spcPct val="90000"/>
              </a:lnSpc>
            </a:pPr>
            <a:r>
              <a:rPr lang="de-DE" sz="16000">
                <a:solidFill>
                  <a:schemeClr val="bg1"/>
                </a:solidFill>
              </a:rPr>
              <a:t>Basic</a:t>
            </a:r>
            <a:br>
              <a:rPr lang="de-DE" sz="16000">
                <a:solidFill>
                  <a:schemeClr val="bg1"/>
                </a:solidFill>
              </a:rPr>
            </a:br>
            <a:r>
              <a:rPr lang="de-DE" sz="16000">
                <a:solidFill>
                  <a:schemeClr val="bg1"/>
                </a:solidFill>
              </a:rPr>
              <a:t>Text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a:solidFill>
                  <a:schemeClr val="bg1"/>
                </a:solidFill>
              </a:rPr>
              <a:t>Folie dient nur Sortierungszwecken – nicht zur </a:t>
            </a:r>
            <a:r>
              <a:rPr lang="de-DE" err="1">
                <a:solidFill>
                  <a:schemeClr val="bg1"/>
                </a:solidFill>
              </a:rPr>
              <a:t>Verwenung</a:t>
            </a:r>
            <a:r>
              <a:rPr lang="de-DE">
                <a:solidFill>
                  <a:schemeClr val="bg1"/>
                </a:solidFill>
              </a:rPr>
              <a:t>!</a:t>
            </a:r>
          </a:p>
        </p:txBody>
      </p:sp>
    </p:spTree>
    <p:extLst>
      <p:ext uri="{BB962C8B-B14F-4D97-AF65-F5344CB8AC3E}">
        <p14:creationId xmlns:p14="http://schemas.microsoft.com/office/powerpoint/2010/main" val="6328003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Text | 1 Sp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a:xfrm>
            <a:off x="446400" y="6667836"/>
            <a:ext cx="468000" cy="135423"/>
          </a:xfrm>
        </p:spPr>
        <p:txBody>
          <a:bodyPr/>
          <a:lstStyle/>
          <a:p>
            <a:fld id="{9AD3D1C0-9E53-4F4D-BD93-EFAEDA46CBD5}"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3" y="1522800"/>
            <a:ext cx="846137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7" name="Titel 1">
            <a:extLst>
              <a:ext uri="{FF2B5EF4-FFF2-40B4-BE49-F238E27FC236}">
                <a16:creationId xmlns:a16="http://schemas.microsoft.com/office/drawing/2014/main" id="{7C7B3EE2-ADD7-A048-B871-4153C8945CC8}"/>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9" name="Textplatzhalter 10">
            <a:extLst>
              <a:ext uri="{FF2B5EF4-FFF2-40B4-BE49-F238E27FC236}">
                <a16:creationId xmlns:a16="http://schemas.microsoft.com/office/drawing/2014/main" id="{75A97615-0B58-9D44-9A5D-7965480C6984}"/>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181336830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Text | 2 Spalte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88C893DE-40EE-47E9-926A-5075934A94C5}"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800" y="1522800"/>
            <a:ext cx="5400000"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2">
            <a:extLst>
              <a:ext uri="{FF2B5EF4-FFF2-40B4-BE49-F238E27FC236}">
                <a16:creationId xmlns:a16="http://schemas.microsoft.com/office/drawing/2014/main" id="{48EFE377-CA57-264E-B8C5-C610B7FE33D1}"/>
              </a:ext>
            </a:extLst>
          </p:cNvPr>
          <p:cNvSpPr>
            <a:spLocks noGrp="1"/>
          </p:cNvSpPr>
          <p:nvPr>
            <p:ph idx="23" hasCustomPrompt="1"/>
          </p:nvPr>
        </p:nvSpPr>
        <p:spPr>
          <a:xfrm>
            <a:off x="6096000" y="1522800"/>
            <a:ext cx="5400000"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5" name="Titel 1">
            <a:extLst>
              <a:ext uri="{FF2B5EF4-FFF2-40B4-BE49-F238E27FC236}">
                <a16:creationId xmlns:a16="http://schemas.microsoft.com/office/drawing/2014/main" id="{8E8AA2D5-69A5-FC4A-9601-75A0270BA72A}"/>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10" name="Textplatzhalter 10">
            <a:extLst>
              <a:ext uri="{FF2B5EF4-FFF2-40B4-BE49-F238E27FC236}">
                <a16:creationId xmlns:a16="http://schemas.microsoft.com/office/drawing/2014/main" id="{1FE049C9-313F-C747-A8B3-675E90F92856}"/>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228103247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Text | 3 Spalte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2D620602-8DB4-4026-8715-C9E2F9267AE0}"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9" name="Inhaltsplatzhalter 2">
            <a:extLst>
              <a:ext uri="{FF2B5EF4-FFF2-40B4-BE49-F238E27FC236}">
                <a16:creationId xmlns:a16="http://schemas.microsoft.com/office/drawing/2014/main" id="{4C89B294-29AA-1647-8B84-1558EF15B08F}"/>
              </a:ext>
            </a:extLst>
          </p:cNvPr>
          <p:cNvSpPr>
            <a:spLocks noGrp="1"/>
          </p:cNvSpPr>
          <p:nvPr>
            <p:ph idx="1" hasCustomPrompt="1"/>
          </p:nvPr>
        </p:nvSpPr>
        <p:spPr>
          <a:xfrm>
            <a:off x="442800" y="1522800"/>
            <a:ext cx="352682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4" name="Inhaltsplatzhalter 2">
            <a:extLst>
              <a:ext uri="{FF2B5EF4-FFF2-40B4-BE49-F238E27FC236}">
                <a16:creationId xmlns:a16="http://schemas.microsoft.com/office/drawing/2014/main" id="{60954412-A723-754A-9721-32DE7B08C8F6}"/>
              </a:ext>
            </a:extLst>
          </p:cNvPr>
          <p:cNvSpPr>
            <a:spLocks noGrp="1"/>
          </p:cNvSpPr>
          <p:nvPr>
            <p:ph idx="23" hasCustomPrompt="1"/>
          </p:nvPr>
        </p:nvSpPr>
        <p:spPr>
          <a:xfrm>
            <a:off x="4224337" y="1522800"/>
            <a:ext cx="3492839"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2">
            <a:extLst>
              <a:ext uri="{FF2B5EF4-FFF2-40B4-BE49-F238E27FC236}">
                <a16:creationId xmlns:a16="http://schemas.microsoft.com/office/drawing/2014/main" id="{AFD4503B-D1A3-8249-BEB0-8F3F13FD5B91}"/>
              </a:ext>
            </a:extLst>
          </p:cNvPr>
          <p:cNvSpPr>
            <a:spLocks noGrp="1"/>
          </p:cNvSpPr>
          <p:nvPr>
            <p:ph idx="24" hasCustomPrompt="1"/>
          </p:nvPr>
        </p:nvSpPr>
        <p:spPr>
          <a:xfrm>
            <a:off x="7967663" y="1522800"/>
            <a:ext cx="352682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8" name="Titel 1">
            <a:extLst>
              <a:ext uri="{FF2B5EF4-FFF2-40B4-BE49-F238E27FC236}">
                <a16:creationId xmlns:a16="http://schemas.microsoft.com/office/drawing/2014/main" id="{3EE8C08E-D435-8348-9302-041899BC9A6F}"/>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11" name="Textplatzhalter 10">
            <a:extLst>
              <a:ext uri="{FF2B5EF4-FFF2-40B4-BE49-F238E27FC236}">
                <a16:creationId xmlns:a16="http://schemas.microsoft.com/office/drawing/2014/main" id="{36F2FFD2-5E91-DE42-B518-5DF4FB1BC263}"/>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2479976365"/>
      </p:ext>
    </p:extLst>
  </p:cSld>
  <p:clrMapOvr>
    <a:masterClrMapping/>
  </p:clrMapOvr>
  <p:extLst>
    <p:ext uri="{DCECCB84-F9BA-43D5-87BE-67443E8EF086}">
      <p15:sldGuideLst xmlns:p15="http://schemas.microsoft.com/office/powerpoint/2012/main">
        <p15:guide id="1" pos="486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Text | 1 Bild">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FF6A85E6-9499-1E4B-B966-0FD1D06C7C36}"/>
              </a:ext>
            </a:extLst>
          </p:cNvPr>
          <p:cNvSpPr>
            <a:spLocks noGrp="1"/>
          </p:cNvSpPr>
          <p:nvPr>
            <p:ph type="pic" sz="quarter" idx="14"/>
          </p:nvPr>
        </p:nvSpPr>
        <p:spPr>
          <a:xfrm>
            <a:off x="5159374" y="1586208"/>
            <a:ext cx="7032625" cy="4722518"/>
          </a:xfrm>
          <a:custGeom>
            <a:avLst/>
            <a:gdLst>
              <a:gd name="connsiteX0" fmla="*/ 0 w 7032625"/>
              <a:gd name="connsiteY0" fmla="*/ 0 h 4824412"/>
              <a:gd name="connsiteX1" fmla="*/ 7032625 w 7032625"/>
              <a:gd name="connsiteY1" fmla="*/ 0 h 4824412"/>
              <a:gd name="connsiteX2" fmla="*/ 7032625 w 7032625"/>
              <a:gd name="connsiteY2" fmla="*/ 4824412 h 4824412"/>
              <a:gd name="connsiteX3" fmla="*/ 0 w 7032625"/>
              <a:gd name="connsiteY3" fmla="*/ 4824412 h 4824412"/>
              <a:gd name="connsiteX4" fmla="*/ 0 w 7032625"/>
              <a:gd name="connsiteY4" fmla="*/ 0 h 4824412"/>
              <a:gd name="connsiteX0" fmla="*/ 333060 w 7032625"/>
              <a:gd name="connsiteY0" fmla="*/ 0 h 4830467"/>
              <a:gd name="connsiteX1" fmla="*/ 7032625 w 7032625"/>
              <a:gd name="connsiteY1" fmla="*/ 6055 h 4830467"/>
              <a:gd name="connsiteX2" fmla="*/ 7032625 w 7032625"/>
              <a:gd name="connsiteY2" fmla="*/ 4830467 h 4830467"/>
              <a:gd name="connsiteX3" fmla="*/ 0 w 7032625"/>
              <a:gd name="connsiteY3" fmla="*/ 4830467 h 4830467"/>
              <a:gd name="connsiteX4" fmla="*/ 333060 w 7032625"/>
              <a:gd name="connsiteY4" fmla="*/ 0 h 483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625" h="4830467">
                <a:moveTo>
                  <a:pt x="333060" y="0"/>
                </a:moveTo>
                <a:lnTo>
                  <a:pt x="7032625" y="6055"/>
                </a:lnTo>
                <a:lnTo>
                  <a:pt x="7032625" y="4830467"/>
                </a:lnTo>
                <a:lnTo>
                  <a:pt x="0" y="4830467"/>
                </a:lnTo>
                <a:lnTo>
                  <a:pt x="333060" y="0"/>
                </a:lnTo>
                <a:close/>
              </a:path>
            </a:pathLst>
          </a:custGeom>
          <a:pattFill prst="ltUpDiag">
            <a:fgClr>
              <a:schemeClr val="bg2"/>
            </a:fgClr>
            <a:bgClr>
              <a:schemeClr val="bg1"/>
            </a:bgClr>
          </a:pattFill>
        </p:spPr>
        <p:txBody>
          <a:bodyPr wrap="square" tIns="1800000">
            <a:noAutofit/>
          </a:bodyPr>
          <a:lstStyle>
            <a:lvl1pPr marL="0" indent="0" algn="ctr">
              <a:buNone/>
              <a:defRPr/>
            </a:lvl1pPr>
          </a:lstStyle>
          <a:p>
            <a:r>
              <a:rPr lang="de-DE"/>
              <a:t>Bild durch Klicken auf Symbol hinzufügen</a:t>
            </a:r>
          </a:p>
        </p:txBody>
      </p:sp>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F6E764E5-4B2C-4553-9F82-767424E62EA7}"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13" name="Textplatzhalter 12">
            <a:extLst>
              <a:ext uri="{FF2B5EF4-FFF2-40B4-BE49-F238E27FC236}">
                <a16:creationId xmlns:a16="http://schemas.microsoft.com/office/drawing/2014/main" id="{743DDFF9-456E-477A-9A61-C58BDC725750}"/>
              </a:ext>
            </a:extLst>
          </p:cNvPr>
          <p:cNvSpPr>
            <a:spLocks noGrp="1"/>
          </p:cNvSpPr>
          <p:nvPr>
            <p:ph type="body" sz="quarter" idx="16" hasCustomPrompt="1"/>
          </p:nvPr>
        </p:nvSpPr>
        <p:spPr>
          <a:xfrm>
            <a:off x="442913" y="1522800"/>
            <a:ext cx="3741738" cy="478592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6" name="Titel 1">
            <a:extLst>
              <a:ext uri="{FF2B5EF4-FFF2-40B4-BE49-F238E27FC236}">
                <a16:creationId xmlns:a16="http://schemas.microsoft.com/office/drawing/2014/main" id="{7C67EDD6-9114-6E41-98FC-E994DB2A5C60}"/>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9" name="Textplatzhalter 10">
            <a:extLst>
              <a:ext uri="{FF2B5EF4-FFF2-40B4-BE49-F238E27FC236}">
                <a16:creationId xmlns:a16="http://schemas.microsoft.com/office/drawing/2014/main" id="{072335C8-E62A-9C4C-9C74-324F5660536D}"/>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40141583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Text | 2 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F53D3BBF-6D27-437B-9D1A-A70439901537}"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13" name="Textplatzhalter 12">
            <a:extLst>
              <a:ext uri="{FF2B5EF4-FFF2-40B4-BE49-F238E27FC236}">
                <a16:creationId xmlns:a16="http://schemas.microsoft.com/office/drawing/2014/main" id="{743DDFF9-456E-477A-9A61-C58BDC725750}"/>
              </a:ext>
            </a:extLst>
          </p:cNvPr>
          <p:cNvSpPr>
            <a:spLocks noGrp="1"/>
          </p:cNvSpPr>
          <p:nvPr>
            <p:ph type="body" sz="quarter" idx="16" hasCustomPrompt="1"/>
          </p:nvPr>
        </p:nvSpPr>
        <p:spPr>
          <a:xfrm>
            <a:off x="442800" y="1522800"/>
            <a:ext cx="8206774" cy="478592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5" name="Bildplatzhalter 14">
            <a:extLst>
              <a:ext uri="{FF2B5EF4-FFF2-40B4-BE49-F238E27FC236}">
                <a16:creationId xmlns:a16="http://schemas.microsoft.com/office/drawing/2014/main" id="{458B6AAC-E0F2-9444-B6EF-37BDDBF708E4}"/>
              </a:ext>
            </a:extLst>
          </p:cNvPr>
          <p:cNvSpPr>
            <a:spLocks noGrp="1"/>
          </p:cNvSpPr>
          <p:nvPr>
            <p:ph type="pic" sz="quarter" idx="22" hasCustomPrompt="1"/>
          </p:nvPr>
        </p:nvSpPr>
        <p:spPr>
          <a:xfrm>
            <a:off x="8904288" y="1592263"/>
            <a:ext cx="2844800" cy="2005200"/>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16" name="Bildplatzhalter 14">
            <a:extLst>
              <a:ext uri="{FF2B5EF4-FFF2-40B4-BE49-F238E27FC236}">
                <a16:creationId xmlns:a16="http://schemas.microsoft.com/office/drawing/2014/main" id="{FC789AD0-D5A0-2F43-8A2B-8D5E9F65A1C9}"/>
              </a:ext>
            </a:extLst>
          </p:cNvPr>
          <p:cNvSpPr>
            <a:spLocks noGrp="1"/>
          </p:cNvSpPr>
          <p:nvPr>
            <p:ph type="pic" sz="quarter" idx="23" hasCustomPrompt="1"/>
          </p:nvPr>
        </p:nvSpPr>
        <p:spPr>
          <a:xfrm>
            <a:off x="8904288" y="3848624"/>
            <a:ext cx="2844800" cy="2005200"/>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19" name="Titel 1">
            <a:extLst>
              <a:ext uri="{FF2B5EF4-FFF2-40B4-BE49-F238E27FC236}">
                <a16:creationId xmlns:a16="http://schemas.microsoft.com/office/drawing/2014/main" id="{FF4F8E0B-0E1B-9A42-8413-470B8F8BDD85}"/>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10" name="Textplatzhalter 10">
            <a:extLst>
              <a:ext uri="{FF2B5EF4-FFF2-40B4-BE49-F238E27FC236}">
                <a16:creationId xmlns:a16="http://schemas.microsoft.com/office/drawing/2014/main" id="{8B1612F4-E911-6147-AD37-91892C84A4F5}"/>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410924219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Text | Marginalspalte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3F1D38C0-2F5D-47BF-9D1A-61649D8F9BE1}"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3" y="1522800"/>
            <a:ext cx="846137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7" name="Titel 1">
            <a:extLst>
              <a:ext uri="{FF2B5EF4-FFF2-40B4-BE49-F238E27FC236}">
                <a16:creationId xmlns:a16="http://schemas.microsoft.com/office/drawing/2014/main" id="{7C7B3EE2-ADD7-A048-B871-4153C8945CC8}"/>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7" name="Inhaltsplatzhalter 2">
            <a:extLst>
              <a:ext uri="{FF2B5EF4-FFF2-40B4-BE49-F238E27FC236}">
                <a16:creationId xmlns:a16="http://schemas.microsoft.com/office/drawing/2014/main" id="{A3E36D64-75EB-7249-A63E-49E9F2A39791}"/>
              </a:ext>
            </a:extLst>
          </p:cNvPr>
          <p:cNvSpPr>
            <a:spLocks noGrp="1"/>
          </p:cNvSpPr>
          <p:nvPr>
            <p:ph idx="13" hasCustomPrompt="1"/>
          </p:nvPr>
        </p:nvSpPr>
        <p:spPr>
          <a:xfrm>
            <a:off x="9838800" y="1522800"/>
            <a:ext cx="1908175" cy="4785925"/>
          </a:xfrm>
        </p:spPr>
        <p:txBody>
          <a:bodyPr tIns="25200">
            <a:noAutofit/>
          </a:bodyPr>
          <a:lstStyle>
            <a:lvl1pPr>
              <a:buClr>
                <a:schemeClr val="accent5"/>
              </a:buClr>
              <a:buSzPct val="120000"/>
              <a:defRPr sz="1200"/>
            </a:lvl1pPr>
            <a:lvl2pPr>
              <a:buClr>
                <a:schemeClr val="accent5"/>
              </a:buClr>
              <a:buSzPct val="120000"/>
              <a:defRPr sz="1200"/>
            </a:lvl2pPr>
            <a:lvl3pPr>
              <a:buClr>
                <a:schemeClr val="accent5"/>
              </a:buClr>
              <a:buSzPct val="120000"/>
              <a:defRPr sz="1200"/>
            </a:lvl3pPr>
            <a:lvl4pPr>
              <a:buClr>
                <a:schemeClr val="accent5"/>
              </a:buClr>
              <a:buSzPct val="120000"/>
              <a:defRPr sz="1200"/>
            </a:lvl4pPr>
            <a:lvl5pPr>
              <a:buClr>
                <a:schemeClr val="accent5"/>
              </a:buClr>
              <a:buSzPct val="120000"/>
              <a:defRPr sz="12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10">
            <a:extLst>
              <a:ext uri="{FF2B5EF4-FFF2-40B4-BE49-F238E27FC236}">
                <a16:creationId xmlns:a16="http://schemas.microsoft.com/office/drawing/2014/main" id="{B439EA33-84E6-F646-BC0C-74B233F26AEB}"/>
              </a:ext>
            </a:extLst>
          </p:cNvPr>
          <p:cNvSpPr>
            <a:spLocks noGrp="1"/>
          </p:cNvSpPr>
          <p:nvPr>
            <p:ph type="body" sz="quarter" idx="14"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8968498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Vollbild">
    <p:bg>
      <p:bgPr>
        <a:solidFill>
          <a:schemeClr val="bg1"/>
        </a:solidFill>
        <a:effectLst/>
      </p:bgPr>
    </p:bg>
    <p:spTree>
      <p:nvGrpSpPr>
        <p:cNvPr id="1" name=""/>
        <p:cNvGrpSpPr/>
        <p:nvPr/>
      </p:nvGrpSpPr>
      <p:grpSpPr>
        <a:xfrm>
          <a:off x="0" y="0"/>
          <a:ext cx="0" cy="0"/>
          <a:chOff x="0" y="0"/>
          <a:chExt cx="0" cy="0"/>
        </a:xfrm>
      </p:grpSpPr>
      <p:sp>
        <p:nvSpPr>
          <p:cNvPr id="13" name="Bildplatzhalter 14">
            <a:extLst>
              <a:ext uri="{FF2B5EF4-FFF2-40B4-BE49-F238E27FC236}">
                <a16:creationId xmlns:a16="http://schemas.microsoft.com/office/drawing/2014/main" id="{456BB6B8-CE6B-314F-B7F1-29186EBAE759}"/>
              </a:ext>
            </a:extLst>
          </p:cNvPr>
          <p:cNvSpPr>
            <a:spLocks noGrp="1"/>
          </p:cNvSpPr>
          <p:nvPr>
            <p:ph type="pic" sz="quarter" idx="22" hasCustomPrompt="1"/>
          </p:nvPr>
        </p:nvSpPr>
        <p:spPr>
          <a:xfrm>
            <a:off x="0" y="0"/>
            <a:ext cx="12192000" cy="6857999"/>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6" name="Bildplatzhalter 4">
            <a:extLst>
              <a:ext uri="{FF2B5EF4-FFF2-40B4-BE49-F238E27FC236}">
                <a16:creationId xmlns:a16="http://schemas.microsoft.com/office/drawing/2014/main" id="{36EFD81C-C954-BF49-BA62-1051E50058E8}"/>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8" name="Rechteck 17">
            <a:extLst>
              <a:ext uri="{FF2B5EF4-FFF2-40B4-BE49-F238E27FC236}">
                <a16:creationId xmlns:a16="http://schemas.microsoft.com/office/drawing/2014/main" id="{6FCC6785-A792-114F-BC5E-78D4A114BA6A}"/>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platzhalter 14">
            <a:extLst>
              <a:ext uri="{FF2B5EF4-FFF2-40B4-BE49-F238E27FC236}">
                <a16:creationId xmlns:a16="http://schemas.microsoft.com/office/drawing/2014/main" id="{13A157F3-E00B-924B-B69A-B723ED249F97}"/>
              </a:ext>
            </a:extLst>
          </p:cNvPr>
          <p:cNvSpPr>
            <a:spLocks noGrp="1" noChangeAspect="1"/>
          </p:cNvSpPr>
          <p:nvPr>
            <p:ph type="body" sz="quarter" idx="19"/>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no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a:t>Mastertextformat bearbeiten</a:t>
            </a:r>
          </a:p>
        </p:txBody>
      </p:sp>
    </p:spTree>
    <p:extLst>
      <p:ext uri="{BB962C8B-B14F-4D97-AF65-F5344CB8AC3E}">
        <p14:creationId xmlns:p14="http://schemas.microsoft.com/office/powerpoint/2010/main" val="24629833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1612" userDrawn="1">
          <p15:clr>
            <a:srgbClr val="FBAE40"/>
          </p15:clr>
        </p15:guide>
        <p15:guide id="14" orient="horz" pos="354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Text | Marginalspalte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14FB19EB-0889-4415-BA17-C8D1313706BA}"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4" y="1522800"/>
            <a:ext cx="7524750"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7" name="Titel 1">
            <a:extLst>
              <a:ext uri="{FF2B5EF4-FFF2-40B4-BE49-F238E27FC236}">
                <a16:creationId xmlns:a16="http://schemas.microsoft.com/office/drawing/2014/main" id="{7C7B3EE2-ADD7-A048-B871-4153C8945CC8}"/>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7" name="Inhaltsplatzhalter 2">
            <a:extLst>
              <a:ext uri="{FF2B5EF4-FFF2-40B4-BE49-F238E27FC236}">
                <a16:creationId xmlns:a16="http://schemas.microsoft.com/office/drawing/2014/main" id="{A3E36D64-75EB-7249-A63E-49E9F2A39791}"/>
              </a:ext>
            </a:extLst>
          </p:cNvPr>
          <p:cNvSpPr>
            <a:spLocks noGrp="1"/>
          </p:cNvSpPr>
          <p:nvPr>
            <p:ph idx="13" hasCustomPrompt="1"/>
          </p:nvPr>
        </p:nvSpPr>
        <p:spPr>
          <a:xfrm>
            <a:off x="8904288" y="1522800"/>
            <a:ext cx="2844799" cy="4785925"/>
          </a:xfrm>
        </p:spPr>
        <p:txBody>
          <a:bodyPr tIns="25200">
            <a:noAutofit/>
          </a:bodyPr>
          <a:lstStyle>
            <a:lvl1pPr>
              <a:buClr>
                <a:schemeClr val="accent5"/>
              </a:buClr>
              <a:buSzPct val="120000"/>
              <a:defRPr sz="1200"/>
            </a:lvl1pPr>
            <a:lvl2pPr>
              <a:buClr>
                <a:schemeClr val="accent5"/>
              </a:buClr>
              <a:buSzPct val="120000"/>
              <a:defRPr sz="1200"/>
            </a:lvl2pPr>
            <a:lvl3pPr>
              <a:buClr>
                <a:schemeClr val="accent5"/>
              </a:buClr>
              <a:buSzPct val="120000"/>
              <a:defRPr sz="1200"/>
            </a:lvl3pPr>
            <a:lvl4pPr>
              <a:buClr>
                <a:schemeClr val="accent5"/>
              </a:buClr>
              <a:buSzPct val="120000"/>
              <a:defRPr sz="1200"/>
            </a:lvl4pPr>
            <a:lvl5pPr>
              <a:buClr>
                <a:schemeClr val="accent5"/>
              </a:buClr>
              <a:buSzPct val="120000"/>
              <a:defRPr sz="12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10">
            <a:extLst>
              <a:ext uri="{FF2B5EF4-FFF2-40B4-BE49-F238E27FC236}">
                <a16:creationId xmlns:a16="http://schemas.microsoft.com/office/drawing/2014/main" id="{D6F5239D-71F9-D24C-9AEF-FA386A1B0EA9}"/>
              </a:ext>
            </a:extLst>
          </p:cNvPr>
          <p:cNvSpPr>
            <a:spLocks noGrp="1"/>
          </p:cNvSpPr>
          <p:nvPr>
            <p:ph type="body" sz="quarter" idx="14"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Tree>
    <p:extLst>
      <p:ext uri="{BB962C8B-B14F-4D97-AF65-F5344CB8AC3E}">
        <p14:creationId xmlns:p14="http://schemas.microsoft.com/office/powerpoint/2010/main" val="13552116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asic Text | 1 Spalte | Ziff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a:xfrm>
            <a:off x="446400" y="6667836"/>
            <a:ext cx="468000" cy="135423"/>
          </a:xfrm>
        </p:spPr>
        <p:txBody>
          <a:bodyPr/>
          <a:lstStyle/>
          <a:p>
            <a:fld id="{16DF52B0-2DEA-4B01-8123-6082F13FC537}"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3" y="1522800"/>
            <a:ext cx="846137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7" name="Titel 1">
            <a:extLst>
              <a:ext uri="{FF2B5EF4-FFF2-40B4-BE49-F238E27FC236}">
                <a16:creationId xmlns:a16="http://schemas.microsoft.com/office/drawing/2014/main" id="{7C7B3EE2-ADD7-A048-B871-4153C8945CC8}"/>
              </a:ext>
            </a:extLst>
          </p:cNvPr>
          <p:cNvSpPr>
            <a:spLocks noGrp="1"/>
          </p:cNvSpPr>
          <p:nvPr>
            <p:ph type="title" hasCustomPrompt="1"/>
          </p:nvPr>
        </p:nvSpPr>
        <p:spPr>
          <a:xfrm>
            <a:off x="1736145" y="448674"/>
            <a:ext cx="7168144"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9" name="Textplatzhalter 10">
            <a:extLst>
              <a:ext uri="{FF2B5EF4-FFF2-40B4-BE49-F238E27FC236}">
                <a16:creationId xmlns:a16="http://schemas.microsoft.com/office/drawing/2014/main" id="{75A97615-0B58-9D44-9A5D-7965480C6984}"/>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0" name="Textplatzhalter 3">
            <a:extLst>
              <a:ext uri="{FF2B5EF4-FFF2-40B4-BE49-F238E27FC236}">
                <a16:creationId xmlns:a16="http://schemas.microsoft.com/office/drawing/2014/main" id="{F8B1E145-9501-7E4F-B8D4-40725A8AE245}"/>
              </a:ext>
            </a:extLst>
          </p:cNvPr>
          <p:cNvSpPr>
            <a:spLocks noGrp="1"/>
          </p:cNvSpPr>
          <p:nvPr>
            <p:ph type="body" sz="quarter" idx="22" hasCustomPrompt="1"/>
          </p:nvPr>
        </p:nvSpPr>
        <p:spPr>
          <a:xfrm>
            <a:off x="420879" y="0"/>
            <a:ext cx="936625" cy="1279671"/>
          </a:xfrm>
          <a:noFill/>
        </p:spPr>
        <p:txBody>
          <a:bodyPr wrap="none" lIns="0" tIns="251999" rIns="0" bIns="0" anchor="t" anchorCtr="0">
            <a:noAutofit/>
          </a:bodyPr>
          <a:lstStyle>
            <a:lvl1pPr marL="0" indent="0" fontAlgn="t">
              <a:lnSpc>
                <a:spcPct val="100000"/>
              </a:lnSpc>
              <a:spcAft>
                <a:spcPts val="0"/>
              </a:spcAft>
              <a:buNone/>
              <a:defRPr lang="de-DE" sz="6600" b="1" i="0" kern="1200" baseline="0" dirty="0">
                <a:solidFill>
                  <a:schemeClr val="tx2"/>
                </a:solidFill>
                <a:latin typeface="Source Serif Pro" charset="0"/>
                <a:ea typeface="Source Serif Pro" charset="0"/>
                <a:cs typeface="Source Serif Pro" charset="0"/>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01</a:t>
            </a:r>
          </a:p>
        </p:txBody>
      </p:sp>
    </p:spTree>
    <p:extLst>
      <p:ext uri="{BB962C8B-B14F-4D97-AF65-F5344CB8AC3E}">
        <p14:creationId xmlns:p14="http://schemas.microsoft.com/office/powerpoint/2010/main" val="29983675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asic Text | 1 Spalte | Ic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a:xfrm>
            <a:off x="446400" y="6667836"/>
            <a:ext cx="468000" cy="135423"/>
          </a:xfrm>
        </p:spPr>
        <p:txBody>
          <a:bodyPr/>
          <a:lstStyle/>
          <a:p>
            <a:fld id="{5F2E6CD1-D8B7-452F-9AF9-847F36FF2CEB}"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3287713" y="1522800"/>
            <a:ext cx="8461374" cy="4785925"/>
          </a:xfrm>
        </p:spPr>
        <p:txBody>
          <a:bodyPr anchor="ctr" anchorCtr="0">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7" name="Titel 1">
            <a:extLst>
              <a:ext uri="{FF2B5EF4-FFF2-40B4-BE49-F238E27FC236}">
                <a16:creationId xmlns:a16="http://schemas.microsoft.com/office/drawing/2014/main" id="{7C7B3EE2-ADD7-A048-B871-4153C8945CC8}"/>
              </a:ext>
            </a:extLst>
          </p:cNvPr>
          <p:cNvSpPr>
            <a:spLocks noGrp="1"/>
          </p:cNvSpPr>
          <p:nvPr>
            <p:ph type="title" hasCustomPrompt="1"/>
          </p:nvPr>
        </p:nvSpPr>
        <p:spPr>
          <a:xfrm>
            <a:off x="420792" y="448674"/>
            <a:ext cx="8483496" cy="830997"/>
          </a:xfrm>
          <a:prstGeom prst="rect">
            <a:avLst/>
          </a:prstGeom>
          <a:noFill/>
        </p:spPr>
        <p:txBody>
          <a:bodyPr wrap="square" lIns="0" tIns="0" rIns="0" bIns="0">
            <a:noAutofit/>
          </a:bodyPr>
          <a:lstStyle/>
          <a:p>
            <a:r>
              <a:rPr lang="de-DE"/>
              <a:t>Mastertitelformat bearbeiten</a:t>
            </a:r>
            <a:br>
              <a:rPr lang="de-DE"/>
            </a:br>
            <a:r>
              <a:rPr lang="de-DE"/>
              <a:t>Ein/Zweizeilig</a:t>
            </a:r>
          </a:p>
        </p:txBody>
      </p:sp>
      <p:sp>
        <p:nvSpPr>
          <p:cNvPr id="9" name="Textplatzhalter 10">
            <a:extLst>
              <a:ext uri="{FF2B5EF4-FFF2-40B4-BE49-F238E27FC236}">
                <a16:creationId xmlns:a16="http://schemas.microsoft.com/office/drawing/2014/main" id="{75A97615-0B58-9D44-9A5D-7965480C6984}"/>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3" name="Bildplatzhalter 14">
            <a:extLst>
              <a:ext uri="{FF2B5EF4-FFF2-40B4-BE49-F238E27FC236}">
                <a16:creationId xmlns:a16="http://schemas.microsoft.com/office/drawing/2014/main" id="{7BEA468A-0372-BD4E-9DB5-7E3279B96EFB}"/>
              </a:ext>
            </a:extLst>
          </p:cNvPr>
          <p:cNvSpPr>
            <a:spLocks noGrp="1"/>
          </p:cNvSpPr>
          <p:nvPr>
            <p:ph type="pic" sz="quarter" idx="42" hasCustomPrompt="1"/>
          </p:nvPr>
        </p:nvSpPr>
        <p:spPr>
          <a:xfrm>
            <a:off x="442913" y="2799762"/>
            <a:ext cx="2232000" cy="2232000"/>
          </a:xfrm>
          <a:noFill/>
        </p:spPr>
        <p:txBody>
          <a:bodyPr anchor="ctr" anchorCtr="0"/>
          <a:lstStyle>
            <a:lvl1pPr marL="0" indent="0" algn="ctr">
              <a:buNone/>
              <a:defRPr sz="1400"/>
            </a:lvl1pPr>
          </a:lstStyle>
          <a:p>
            <a:r>
              <a:rPr lang="de-DE"/>
              <a:t> Bild durch klicken auf Symbol hinzufügen</a:t>
            </a:r>
          </a:p>
        </p:txBody>
      </p:sp>
    </p:spTree>
    <p:extLst>
      <p:ext uri="{BB962C8B-B14F-4D97-AF65-F5344CB8AC3E}">
        <p14:creationId xmlns:p14="http://schemas.microsoft.com/office/powerpoint/2010/main" val="104893791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enner Extra 2z">
    <p:bg>
      <p:bgPr>
        <a:solidFill>
          <a:schemeClr val="tx1"/>
        </a:solidFill>
        <a:effectLst/>
      </p:bgPr>
    </p:bg>
    <p:spTree>
      <p:nvGrpSpPr>
        <p:cNvPr id="1" name=""/>
        <p:cNvGrpSpPr/>
        <p:nvPr/>
      </p:nvGrpSpPr>
      <p:grpSpPr>
        <a:xfrm>
          <a:off x="0" y="0"/>
          <a:ext cx="0" cy="0"/>
          <a:chOff x="0" y="0"/>
          <a:chExt cx="0" cy="0"/>
        </a:xfrm>
      </p:grpSpPr>
      <p:sp>
        <p:nvSpPr>
          <p:cNvPr id="11" name="Rechtwinkliges Dreieck 10">
            <a:extLst>
              <a:ext uri="{FF2B5EF4-FFF2-40B4-BE49-F238E27FC236}">
                <a16:creationId xmlns:a16="http://schemas.microsoft.com/office/drawing/2014/main" id="{1E03626C-221D-7141-8EED-B0B5630D09BE}"/>
              </a:ext>
            </a:extLst>
          </p:cNvPr>
          <p:cNvSpPr/>
          <p:nvPr userDrawn="1"/>
        </p:nvSpPr>
        <p:spPr>
          <a:xfrm rot="13500000">
            <a:off x="6779820" y="1272117"/>
            <a:ext cx="4341010" cy="43410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7B5BCFA3-DF92-7848-A083-4FA37211AD63}"/>
              </a:ext>
            </a:extLst>
          </p:cNvPr>
          <p:cNvSpPr txBox="1"/>
          <p:nvPr userDrawn="1"/>
        </p:nvSpPr>
        <p:spPr>
          <a:xfrm>
            <a:off x="227013" y="92075"/>
            <a:ext cx="8720560" cy="6670675"/>
          </a:xfrm>
          <a:prstGeom prst="rect">
            <a:avLst/>
          </a:prstGeom>
          <a:noFill/>
        </p:spPr>
        <p:txBody>
          <a:bodyPr wrap="square" lIns="36000" rtlCol="0" anchor="ctr" anchorCtr="0">
            <a:noAutofit/>
          </a:bodyPr>
          <a:lstStyle/>
          <a:p>
            <a:pPr>
              <a:lnSpc>
                <a:spcPct val="90000"/>
              </a:lnSpc>
            </a:pPr>
            <a:r>
              <a:rPr lang="de-DE" sz="16000">
                <a:solidFill>
                  <a:schemeClr val="accent1"/>
                </a:solidFill>
              </a:rPr>
              <a:t>Marketing</a:t>
            </a:r>
            <a:br>
              <a:rPr lang="de-DE" sz="16000">
                <a:solidFill>
                  <a:schemeClr val="accent1"/>
                </a:solidFill>
              </a:rPr>
            </a:br>
            <a:r>
              <a:rPr lang="de-DE" sz="16000">
                <a:solidFill>
                  <a:schemeClr val="accent1"/>
                </a:solidFill>
              </a:rPr>
              <a:t>Farbe</a:t>
            </a:r>
          </a:p>
        </p:txBody>
      </p:sp>
      <p:sp>
        <p:nvSpPr>
          <p:cNvPr id="4" name="Textfeld 3">
            <a:extLst>
              <a:ext uri="{FF2B5EF4-FFF2-40B4-BE49-F238E27FC236}">
                <a16:creationId xmlns:a16="http://schemas.microsoft.com/office/drawing/2014/main" id="{6C5C1B88-31E4-B749-B4CA-544CFAB8D43E}"/>
              </a:ext>
            </a:extLst>
          </p:cNvPr>
          <p:cNvSpPr txBox="1"/>
          <p:nvPr userDrawn="1"/>
        </p:nvSpPr>
        <p:spPr>
          <a:xfrm>
            <a:off x="9912350" y="5654015"/>
            <a:ext cx="2318905" cy="923330"/>
          </a:xfrm>
          <a:prstGeom prst="rect">
            <a:avLst/>
          </a:prstGeom>
          <a:noFill/>
        </p:spPr>
        <p:txBody>
          <a:bodyPr wrap="square" lIns="36000" rtlCol="0">
            <a:spAutoFit/>
          </a:bodyPr>
          <a:lstStyle/>
          <a:p>
            <a:r>
              <a:rPr lang="de-DE">
                <a:solidFill>
                  <a:schemeClr val="bg1"/>
                </a:solidFill>
              </a:rPr>
              <a:t>Folie dient nur Sortierungszwecken – nicht zur </a:t>
            </a:r>
            <a:r>
              <a:rPr lang="de-DE" err="1">
                <a:solidFill>
                  <a:schemeClr val="bg1"/>
                </a:solidFill>
              </a:rPr>
              <a:t>Verwenung</a:t>
            </a:r>
            <a:r>
              <a:rPr lang="de-DE">
                <a:solidFill>
                  <a:schemeClr val="bg1"/>
                </a:solidFill>
              </a:rPr>
              <a:t>!</a:t>
            </a:r>
          </a:p>
        </p:txBody>
      </p:sp>
    </p:spTree>
    <p:extLst>
      <p:ext uri="{BB962C8B-B14F-4D97-AF65-F5344CB8AC3E}">
        <p14:creationId xmlns:p14="http://schemas.microsoft.com/office/powerpoint/2010/main" val="2747928615"/>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25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rbe Text | 1 Sp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732DA441-3279-433D-95EC-9893752E7AFB}"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3" y="1522800"/>
            <a:ext cx="846137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10">
            <a:extLst>
              <a:ext uri="{FF2B5EF4-FFF2-40B4-BE49-F238E27FC236}">
                <a16:creationId xmlns:a16="http://schemas.microsoft.com/office/drawing/2014/main" id="{90ABA294-5D9B-8A48-A53C-8750E5A9751B}"/>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6" name="Textplatzhalter 9">
            <a:extLst>
              <a:ext uri="{FF2B5EF4-FFF2-40B4-BE49-F238E27FC236}">
                <a16:creationId xmlns:a16="http://schemas.microsoft.com/office/drawing/2014/main" id="{5D9C3E13-0675-7A40-9E30-C15B3031CDB5}"/>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7" name="Textplatzhalter 9">
            <a:extLst>
              <a:ext uri="{FF2B5EF4-FFF2-40B4-BE49-F238E27FC236}">
                <a16:creationId xmlns:a16="http://schemas.microsoft.com/office/drawing/2014/main" id="{BB1C69D7-50D4-BB4B-BC94-70D22BA8FAAF}"/>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391244137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rbe Text | 2 Spalte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69922109-B473-4AB1-9507-7E82B4ABBFEA}"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800" y="1522800"/>
            <a:ext cx="5400000"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2">
            <a:extLst>
              <a:ext uri="{FF2B5EF4-FFF2-40B4-BE49-F238E27FC236}">
                <a16:creationId xmlns:a16="http://schemas.microsoft.com/office/drawing/2014/main" id="{48EFE377-CA57-264E-B8C5-C610B7FE33D1}"/>
              </a:ext>
            </a:extLst>
          </p:cNvPr>
          <p:cNvSpPr>
            <a:spLocks noGrp="1"/>
          </p:cNvSpPr>
          <p:nvPr>
            <p:ph idx="23" hasCustomPrompt="1"/>
          </p:nvPr>
        </p:nvSpPr>
        <p:spPr>
          <a:xfrm>
            <a:off x="6096000" y="1522800"/>
            <a:ext cx="5400000"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10">
            <a:extLst>
              <a:ext uri="{FF2B5EF4-FFF2-40B4-BE49-F238E27FC236}">
                <a16:creationId xmlns:a16="http://schemas.microsoft.com/office/drawing/2014/main" id="{C5EB1383-2B78-0D4B-B39A-F99F579F6981}"/>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4" name="Textplatzhalter 9">
            <a:extLst>
              <a:ext uri="{FF2B5EF4-FFF2-40B4-BE49-F238E27FC236}">
                <a16:creationId xmlns:a16="http://schemas.microsoft.com/office/drawing/2014/main" id="{BB0FB5F3-9B13-5549-9ACF-124C378B6F4B}"/>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5" name="Textplatzhalter 9">
            <a:extLst>
              <a:ext uri="{FF2B5EF4-FFF2-40B4-BE49-F238E27FC236}">
                <a16:creationId xmlns:a16="http://schemas.microsoft.com/office/drawing/2014/main" id="{8AB97C39-70ED-8740-B05F-5ECE65F48010}"/>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218697516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arbe Text | 3 Spalte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AB828382-EB51-461B-AADB-377821ECB494}"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9" name="Inhaltsplatzhalter 2">
            <a:extLst>
              <a:ext uri="{FF2B5EF4-FFF2-40B4-BE49-F238E27FC236}">
                <a16:creationId xmlns:a16="http://schemas.microsoft.com/office/drawing/2014/main" id="{4C89B294-29AA-1647-8B84-1558EF15B08F}"/>
              </a:ext>
            </a:extLst>
          </p:cNvPr>
          <p:cNvSpPr>
            <a:spLocks noGrp="1"/>
          </p:cNvSpPr>
          <p:nvPr>
            <p:ph idx="1" hasCustomPrompt="1"/>
          </p:nvPr>
        </p:nvSpPr>
        <p:spPr>
          <a:xfrm>
            <a:off x="442800" y="1522800"/>
            <a:ext cx="352682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4" name="Inhaltsplatzhalter 2">
            <a:extLst>
              <a:ext uri="{FF2B5EF4-FFF2-40B4-BE49-F238E27FC236}">
                <a16:creationId xmlns:a16="http://schemas.microsoft.com/office/drawing/2014/main" id="{60954412-A723-754A-9721-32DE7B08C8F6}"/>
              </a:ext>
            </a:extLst>
          </p:cNvPr>
          <p:cNvSpPr>
            <a:spLocks noGrp="1"/>
          </p:cNvSpPr>
          <p:nvPr>
            <p:ph idx="23" hasCustomPrompt="1"/>
          </p:nvPr>
        </p:nvSpPr>
        <p:spPr>
          <a:xfrm>
            <a:off x="4224337" y="1522800"/>
            <a:ext cx="3492839"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2">
            <a:extLst>
              <a:ext uri="{FF2B5EF4-FFF2-40B4-BE49-F238E27FC236}">
                <a16:creationId xmlns:a16="http://schemas.microsoft.com/office/drawing/2014/main" id="{AFD4503B-D1A3-8249-BEB0-8F3F13FD5B91}"/>
              </a:ext>
            </a:extLst>
          </p:cNvPr>
          <p:cNvSpPr>
            <a:spLocks noGrp="1"/>
          </p:cNvSpPr>
          <p:nvPr>
            <p:ph idx="24" hasCustomPrompt="1"/>
          </p:nvPr>
        </p:nvSpPr>
        <p:spPr>
          <a:xfrm>
            <a:off x="7967663" y="1522800"/>
            <a:ext cx="352682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B76C5568-25BC-574B-A138-423F5CC199D6}"/>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2" name="Textplatzhalter 9">
            <a:extLst>
              <a:ext uri="{FF2B5EF4-FFF2-40B4-BE49-F238E27FC236}">
                <a16:creationId xmlns:a16="http://schemas.microsoft.com/office/drawing/2014/main" id="{D4445CC2-5BF2-1B40-AC5E-8AB316A58954}"/>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3" name="Textplatzhalter 9">
            <a:extLst>
              <a:ext uri="{FF2B5EF4-FFF2-40B4-BE49-F238E27FC236}">
                <a16:creationId xmlns:a16="http://schemas.microsoft.com/office/drawing/2014/main" id="{867EB9B6-B31D-8448-9583-AD184EC2E2F4}"/>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1949699633"/>
      </p:ext>
    </p:extLst>
  </p:cSld>
  <p:clrMapOvr>
    <a:masterClrMapping/>
  </p:clrMapOvr>
  <p:extLst>
    <p:ext uri="{DCECCB84-F9BA-43D5-87BE-67443E8EF086}">
      <p15:sldGuideLst xmlns:p15="http://schemas.microsoft.com/office/powerpoint/2012/main">
        <p15:guide id="1" pos="486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rbe Text | 1 Bild">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FF6A85E6-9499-1E4B-B966-0FD1D06C7C36}"/>
              </a:ext>
            </a:extLst>
          </p:cNvPr>
          <p:cNvSpPr>
            <a:spLocks noGrp="1"/>
          </p:cNvSpPr>
          <p:nvPr>
            <p:ph type="pic" sz="quarter" idx="14"/>
          </p:nvPr>
        </p:nvSpPr>
        <p:spPr>
          <a:xfrm>
            <a:off x="5159374" y="1586208"/>
            <a:ext cx="7032625" cy="4722518"/>
          </a:xfrm>
          <a:custGeom>
            <a:avLst/>
            <a:gdLst>
              <a:gd name="connsiteX0" fmla="*/ 0 w 7032625"/>
              <a:gd name="connsiteY0" fmla="*/ 0 h 4824412"/>
              <a:gd name="connsiteX1" fmla="*/ 7032625 w 7032625"/>
              <a:gd name="connsiteY1" fmla="*/ 0 h 4824412"/>
              <a:gd name="connsiteX2" fmla="*/ 7032625 w 7032625"/>
              <a:gd name="connsiteY2" fmla="*/ 4824412 h 4824412"/>
              <a:gd name="connsiteX3" fmla="*/ 0 w 7032625"/>
              <a:gd name="connsiteY3" fmla="*/ 4824412 h 4824412"/>
              <a:gd name="connsiteX4" fmla="*/ 0 w 7032625"/>
              <a:gd name="connsiteY4" fmla="*/ 0 h 4824412"/>
              <a:gd name="connsiteX0" fmla="*/ 333060 w 7032625"/>
              <a:gd name="connsiteY0" fmla="*/ 0 h 4830467"/>
              <a:gd name="connsiteX1" fmla="*/ 7032625 w 7032625"/>
              <a:gd name="connsiteY1" fmla="*/ 6055 h 4830467"/>
              <a:gd name="connsiteX2" fmla="*/ 7032625 w 7032625"/>
              <a:gd name="connsiteY2" fmla="*/ 4830467 h 4830467"/>
              <a:gd name="connsiteX3" fmla="*/ 0 w 7032625"/>
              <a:gd name="connsiteY3" fmla="*/ 4830467 h 4830467"/>
              <a:gd name="connsiteX4" fmla="*/ 333060 w 7032625"/>
              <a:gd name="connsiteY4" fmla="*/ 0 h 483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625" h="4830467">
                <a:moveTo>
                  <a:pt x="333060" y="0"/>
                </a:moveTo>
                <a:lnTo>
                  <a:pt x="7032625" y="6055"/>
                </a:lnTo>
                <a:lnTo>
                  <a:pt x="7032625" y="4830467"/>
                </a:lnTo>
                <a:lnTo>
                  <a:pt x="0" y="4830467"/>
                </a:lnTo>
                <a:lnTo>
                  <a:pt x="333060" y="0"/>
                </a:lnTo>
                <a:close/>
              </a:path>
            </a:pathLst>
          </a:custGeom>
          <a:pattFill prst="ltUpDiag">
            <a:fgClr>
              <a:schemeClr val="bg2"/>
            </a:fgClr>
            <a:bgClr>
              <a:schemeClr val="bg1"/>
            </a:bgClr>
          </a:pattFill>
        </p:spPr>
        <p:txBody>
          <a:bodyPr wrap="square" tIns="1800000">
            <a:noAutofit/>
          </a:bodyPr>
          <a:lstStyle>
            <a:lvl1pPr marL="0" indent="0" algn="ctr">
              <a:buNone/>
              <a:defRPr/>
            </a:lvl1pPr>
          </a:lstStyle>
          <a:p>
            <a:r>
              <a:rPr lang="de-DE"/>
              <a:t>Bild durch Klicken auf Symbol hinzufügen</a:t>
            </a:r>
          </a:p>
        </p:txBody>
      </p:sp>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71B13F4A-07A4-4019-9DD2-9EDA2B2766E4}"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13" name="Textplatzhalter 12">
            <a:extLst>
              <a:ext uri="{FF2B5EF4-FFF2-40B4-BE49-F238E27FC236}">
                <a16:creationId xmlns:a16="http://schemas.microsoft.com/office/drawing/2014/main" id="{743DDFF9-456E-477A-9A61-C58BDC725750}"/>
              </a:ext>
            </a:extLst>
          </p:cNvPr>
          <p:cNvSpPr>
            <a:spLocks noGrp="1"/>
          </p:cNvSpPr>
          <p:nvPr>
            <p:ph type="body" sz="quarter" idx="16" hasCustomPrompt="1"/>
          </p:nvPr>
        </p:nvSpPr>
        <p:spPr>
          <a:xfrm>
            <a:off x="442913" y="1522800"/>
            <a:ext cx="3741738" cy="478592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0">
            <a:extLst>
              <a:ext uri="{FF2B5EF4-FFF2-40B4-BE49-F238E27FC236}">
                <a16:creationId xmlns:a16="http://schemas.microsoft.com/office/drawing/2014/main" id="{4D949A66-C179-8C43-81DA-7BFB0DDC704E}"/>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4" name="Textplatzhalter 9">
            <a:extLst>
              <a:ext uri="{FF2B5EF4-FFF2-40B4-BE49-F238E27FC236}">
                <a16:creationId xmlns:a16="http://schemas.microsoft.com/office/drawing/2014/main" id="{21574965-469F-1448-9FFF-B9461DA922D9}"/>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5" name="Textplatzhalter 9">
            <a:extLst>
              <a:ext uri="{FF2B5EF4-FFF2-40B4-BE49-F238E27FC236}">
                <a16:creationId xmlns:a16="http://schemas.microsoft.com/office/drawing/2014/main" id="{810BBC7A-B527-7D4C-BB4C-A38BDD3A00F3}"/>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258980229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rbe Text | 2 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FA3569D9-D67D-4F13-9390-408BDE1DC341}"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13" name="Textplatzhalter 12">
            <a:extLst>
              <a:ext uri="{FF2B5EF4-FFF2-40B4-BE49-F238E27FC236}">
                <a16:creationId xmlns:a16="http://schemas.microsoft.com/office/drawing/2014/main" id="{743DDFF9-456E-477A-9A61-C58BDC725750}"/>
              </a:ext>
            </a:extLst>
          </p:cNvPr>
          <p:cNvSpPr>
            <a:spLocks noGrp="1"/>
          </p:cNvSpPr>
          <p:nvPr>
            <p:ph type="body" sz="quarter" idx="16" hasCustomPrompt="1"/>
          </p:nvPr>
        </p:nvSpPr>
        <p:spPr>
          <a:xfrm>
            <a:off x="442800" y="1522800"/>
            <a:ext cx="8206774" cy="478592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5" name="Bildplatzhalter 14">
            <a:extLst>
              <a:ext uri="{FF2B5EF4-FFF2-40B4-BE49-F238E27FC236}">
                <a16:creationId xmlns:a16="http://schemas.microsoft.com/office/drawing/2014/main" id="{458B6AAC-E0F2-9444-B6EF-37BDDBF708E4}"/>
              </a:ext>
            </a:extLst>
          </p:cNvPr>
          <p:cNvSpPr>
            <a:spLocks noGrp="1"/>
          </p:cNvSpPr>
          <p:nvPr>
            <p:ph type="pic" sz="quarter" idx="22" hasCustomPrompt="1"/>
          </p:nvPr>
        </p:nvSpPr>
        <p:spPr>
          <a:xfrm>
            <a:off x="8904288" y="1592263"/>
            <a:ext cx="2844800" cy="2005200"/>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16" name="Bildplatzhalter 14">
            <a:extLst>
              <a:ext uri="{FF2B5EF4-FFF2-40B4-BE49-F238E27FC236}">
                <a16:creationId xmlns:a16="http://schemas.microsoft.com/office/drawing/2014/main" id="{FC789AD0-D5A0-2F43-8A2B-8D5E9F65A1C9}"/>
              </a:ext>
            </a:extLst>
          </p:cNvPr>
          <p:cNvSpPr>
            <a:spLocks noGrp="1"/>
          </p:cNvSpPr>
          <p:nvPr>
            <p:ph type="pic" sz="quarter" idx="23" hasCustomPrompt="1"/>
          </p:nvPr>
        </p:nvSpPr>
        <p:spPr>
          <a:xfrm>
            <a:off x="8904288" y="3848624"/>
            <a:ext cx="2844800" cy="2005200"/>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14" name="Textplatzhalter 10">
            <a:extLst>
              <a:ext uri="{FF2B5EF4-FFF2-40B4-BE49-F238E27FC236}">
                <a16:creationId xmlns:a16="http://schemas.microsoft.com/office/drawing/2014/main" id="{29F6F63E-7813-9E47-A4A9-32B328991777}"/>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7" name="Textplatzhalter 9">
            <a:extLst>
              <a:ext uri="{FF2B5EF4-FFF2-40B4-BE49-F238E27FC236}">
                <a16:creationId xmlns:a16="http://schemas.microsoft.com/office/drawing/2014/main" id="{75147D25-DCAF-4840-9A10-F333C38CC6EB}"/>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8" name="Textplatzhalter 9">
            <a:extLst>
              <a:ext uri="{FF2B5EF4-FFF2-40B4-BE49-F238E27FC236}">
                <a16:creationId xmlns:a16="http://schemas.microsoft.com/office/drawing/2014/main" id="{6EEF159B-4096-C74E-B841-4D7DE53D3E79}"/>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9678221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rbe Text | Marginalspalte schma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DA9AF309-1CE9-49E7-880E-C784C7EB1935}"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3" y="1522800"/>
            <a:ext cx="8461375"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2">
            <a:extLst>
              <a:ext uri="{FF2B5EF4-FFF2-40B4-BE49-F238E27FC236}">
                <a16:creationId xmlns:a16="http://schemas.microsoft.com/office/drawing/2014/main" id="{A3E36D64-75EB-7249-A63E-49E9F2A39791}"/>
              </a:ext>
            </a:extLst>
          </p:cNvPr>
          <p:cNvSpPr>
            <a:spLocks noGrp="1"/>
          </p:cNvSpPr>
          <p:nvPr>
            <p:ph idx="13" hasCustomPrompt="1"/>
          </p:nvPr>
        </p:nvSpPr>
        <p:spPr>
          <a:xfrm>
            <a:off x="9838800" y="1522800"/>
            <a:ext cx="1910288" cy="4785925"/>
          </a:xfrm>
        </p:spPr>
        <p:txBody>
          <a:bodyPr tIns="25200">
            <a:noAutofit/>
          </a:bodyPr>
          <a:lstStyle>
            <a:lvl1pPr>
              <a:buClr>
                <a:schemeClr val="accent5"/>
              </a:buClr>
              <a:buSzPct val="120000"/>
              <a:defRPr sz="1200"/>
            </a:lvl1pPr>
            <a:lvl2pPr>
              <a:buClr>
                <a:schemeClr val="accent5"/>
              </a:buClr>
              <a:buSzPct val="120000"/>
              <a:defRPr sz="1200"/>
            </a:lvl2pPr>
            <a:lvl3pPr>
              <a:buClr>
                <a:schemeClr val="accent5"/>
              </a:buClr>
              <a:buSzPct val="120000"/>
              <a:defRPr sz="1200"/>
            </a:lvl3pPr>
            <a:lvl4pPr>
              <a:buClr>
                <a:schemeClr val="accent5"/>
              </a:buClr>
              <a:buSzPct val="120000"/>
              <a:defRPr sz="1200"/>
            </a:lvl4pPr>
            <a:lvl5pPr>
              <a:buClr>
                <a:schemeClr val="accent5"/>
              </a:buClr>
              <a:buSzPct val="120000"/>
              <a:defRPr sz="12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0">
            <a:extLst>
              <a:ext uri="{FF2B5EF4-FFF2-40B4-BE49-F238E27FC236}">
                <a16:creationId xmlns:a16="http://schemas.microsoft.com/office/drawing/2014/main" id="{FA53D0CD-DD2E-3E4B-BC2A-F87C58E457BD}"/>
              </a:ext>
            </a:extLst>
          </p:cNvPr>
          <p:cNvSpPr>
            <a:spLocks noGrp="1"/>
          </p:cNvSpPr>
          <p:nvPr>
            <p:ph type="body" sz="quarter" idx="26"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1" name="Textplatzhalter 9">
            <a:extLst>
              <a:ext uri="{FF2B5EF4-FFF2-40B4-BE49-F238E27FC236}">
                <a16:creationId xmlns:a16="http://schemas.microsoft.com/office/drawing/2014/main" id="{EE9EC17A-BBE2-9643-BEBB-D4BFD7CC11CB}"/>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3" name="Textplatzhalter 9">
            <a:extLst>
              <a:ext uri="{FF2B5EF4-FFF2-40B4-BE49-F238E27FC236}">
                <a16:creationId xmlns:a16="http://schemas.microsoft.com/office/drawing/2014/main" id="{774C511B-F43C-1F4E-8A2E-B028C651EF7E}"/>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398743341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 Schwarz">
    <p:bg>
      <p:bgPr>
        <a:solidFill>
          <a:schemeClr val="tx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67E666A-3FE3-DE4E-8157-B8087F1E546F}"/>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0" name="Bildplatzhalter 4">
            <a:extLst>
              <a:ext uri="{FF2B5EF4-FFF2-40B4-BE49-F238E27FC236}">
                <a16:creationId xmlns:a16="http://schemas.microsoft.com/office/drawing/2014/main" id="{49CD7426-1C4B-9648-B1AD-168CCE9F7E15}"/>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5" name="Textplatzhalter 14">
            <a:extLst>
              <a:ext uri="{FF2B5EF4-FFF2-40B4-BE49-F238E27FC236}">
                <a16:creationId xmlns:a16="http://schemas.microsoft.com/office/drawing/2014/main" id="{9199DC89-26D5-F24F-AA2B-08D0BE594166}"/>
              </a:ext>
            </a:extLst>
          </p:cNvPr>
          <p:cNvSpPr>
            <a:spLocks noGrp="1" noChangeAspect="1"/>
          </p:cNvSpPr>
          <p:nvPr>
            <p:ph type="body" sz="quarter" idx="19"/>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no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a:t>Mastertextformat bearbeiten</a:t>
            </a:r>
          </a:p>
        </p:txBody>
      </p:sp>
    </p:spTree>
    <p:extLst>
      <p:ext uri="{BB962C8B-B14F-4D97-AF65-F5344CB8AC3E}">
        <p14:creationId xmlns:p14="http://schemas.microsoft.com/office/powerpoint/2010/main" val="3671872816"/>
      </p:ext>
    </p:extLst>
  </p:cSld>
  <p:clrMapOvr>
    <a:masterClrMapping/>
  </p:clrMapOvr>
  <p:extLst>
    <p:ext uri="{DCECCB84-F9BA-43D5-87BE-67443E8EF086}">
      <p15:sldGuideLst xmlns:p15="http://schemas.microsoft.com/office/powerpoint/2012/main">
        <p15:guide id="13" orient="horz" pos="1612" userDrawn="1">
          <p15:clr>
            <a:srgbClr val="FBAE40"/>
          </p15:clr>
        </p15:guide>
        <p15:guide id="14" orient="horz" pos="354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arbe Text | Marginalspalte brei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39D0210F-A776-401A-9E5B-22344EF189D0}"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442914" y="1522800"/>
            <a:ext cx="7524750"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2">
            <a:extLst>
              <a:ext uri="{FF2B5EF4-FFF2-40B4-BE49-F238E27FC236}">
                <a16:creationId xmlns:a16="http://schemas.microsoft.com/office/drawing/2014/main" id="{A3E36D64-75EB-7249-A63E-49E9F2A39791}"/>
              </a:ext>
            </a:extLst>
          </p:cNvPr>
          <p:cNvSpPr>
            <a:spLocks noGrp="1"/>
          </p:cNvSpPr>
          <p:nvPr>
            <p:ph idx="13" hasCustomPrompt="1"/>
          </p:nvPr>
        </p:nvSpPr>
        <p:spPr>
          <a:xfrm>
            <a:off x="8904288" y="1522800"/>
            <a:ext cx="2844799" cy="4785925"/>
          </a:xfrm>
        </p:spPr>
        <p:txBody>
          <a:bodyPr tIns="25200">
            <a:noAutofit/>
          </a:bodyPr>
          <a:lstStyle>
            <a:lvl1pPr>
              <a:buClr>
                <a:schemeClr val="accent5"/>
              </a:buClr>
              <a:buSzPct val="120000"/>
              <a:defRPr sz="1200"/>
            </a:lvl1pPr>
            <a:lvl2pPr>
              <a:buClr>
                <a:schemeClr val="accent5"/>
              </a:buClr>
              <a:buSzPct val="120000"/>
              <a:defRPr sz="1200"/>
            </a:lvl2pPr>
            <a:lvl3pPr>
              <a:buClr>
                <a:schemeClr val="accent5"/>
              </a:buClr>
              <a:buSzPct val="120000"/>
              <a:defRPr sz="1200"/>
            </a:lvl3pPr>
            <a:lvl4pPr>
              <a:buClr>
                <a:schemeClr val="accent5"/>
              </a:buClr>
              <a:buSzPct val="120000"/>
              <a:defRPr sz="1200"/>
            </a:lvl4pPr>
            <a:lvl5pPr>
              <a:buClr>
                <a:schemeClr val="accent5"/>
              </a:buClr>
              <a:buSzPct val="120000"/>
              <a:defRPr sz="12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0">
            <a:extLst>
              <a:ext uri="{FF2B5EF4-FFF2-40B4-BE49-F238E27FC236}">
                <a16:creationId xmlns:a16="http://schemas.microsoft.com/office/drawing/2014/main" id="{CA3D8C4F-A3E5-FA44-8633-C98755908ED6}"/>
              </a:ext>
            </a:extLst>
          </p:cNvPr>
          <p:cNvSpPr>
            <a:spLocks noGrp="1"/>
          </p:cNvSpPr>
          <p:nvPr>
            <p:ph type="body" sz="quarter" idx="26"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1" name="Textplatzhalter 9">
            <a:extLst>
              <a:ext uri="{FF2B5EF4-FFF2-40B4-BE49-F238E27FC236}">
                <a16:creationId xmlns:a16="http://schemas.microsoft.com/office/drawing/2014/main" id="{82C8EFFD-BF9A-7344-923A-3D0CEDFBBFE1}"/>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3" name="Textplatzhalter 9">
            <a:extLst>
              <a:ext uri="{FF2B5EF4-FFF2-40B4-BE49-F238E27FC236}">
                <a16:creationId xmlns:a16="http://schemas.microsoft.com/office/drawing/2014/main" id="{570A7E6D-6FFF-E240-A39F-71CD24D33686}"/>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264941783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rbe Text | 1 Spalte | Ic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a:xfrm>
            <a:off x="446400" y="6667836"/>
            <a:ext cx="468000" cy="135423"/>
          </a:xfrm>
        </p:spPr>
        <p:txBody>
          <a:bodyPr/>
          <a:lstStyle/>
          <a:p>
            <a:fld id="{FCB4F95A-C281-447D-BD6E-6B8AFE03C84B}"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3287713" y="1522800"/>
            <a:ext cx="8461374" cy="4785925"/>
          </a:xfrm>
        </p:spPr>
        <p:txBody>
          <a:bodyPr>
            <a:noAutofit/>
          </a:bodyPr>
          <a:lstStyle>
            <a:lvl1pPr>
              <a:buClr>
                <a:schemeClr val="accent5"/>
              </a:buClr>
              <a:buSzPct val="120000"/>
              <a:defRPr sz="1700"/>
            </a:lvl1pPr>
            <a:lvl2pPr>
              <a:buClr>
                <a:schemeClr val="accent5"/>
              </a:buClr>
              <a:buSzPct val="120000"/>
              <a:defRPr sz="1700"/>
            </a:lvl2pPr>
            <a:lvl3pPr>
              <a:buClr>
                <a:schemeClr val="accent5"/>
              </a:buClr>
              <a:buSzPct val="120000"/>
              <a:defRPr sz="1700"/>
            </a:lvl3pPr>
            <a:lvl4pPr>
              <a:buClr>
                <a:schemeClr val="accent5"/>
              </a:buClr>
              <a:buSzPct val="120000"/>
              <a:defRPr sz="1700"/>
            </a:lvl4pPr>
            <a:lvl5pPr>
              <a:buClr>
                <a:schemeClr val="accent5"/>
              </a:buClr>
              <a:buSzPct val="120000"/>
              <a:defRPr sz="1700"/>
            </a:lvl5pPr>
          </a:lstStyle>
          <a:p>
            <a:pPr lvl="0"/>
            <a:r>
              <a:rPr lang="de-DE"/>
              <a:t>Aufzählung oder Fließtext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10">
            <a:extLst>
              <a:ext uri="{FF2B5EF4-FFF2-40B4-BE49-F238E27FC236}">
                <a16:creationId xmlns:a16="http://schemas.microsoft.com/office/drawing/2014/main" id="{75A97615-0B58-9D44-9A5D-7965480C6984}"/>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1" name="Rechtwinkliges Dreieck 10">
            <a:extLst>
              <a:ext uri="{FF2B5EF4-FFF2-40B4-BE49-F238E27FC236}">
                <a16:creationId xmlns:a16="http://schemas.microsoft.com/office/drawing/2014/main" id="{80F6DC0E-FE85-154D-A65A-C4AAD9BA452A}"/>
              </a:ext>
            </a:extLst>
          </p:cNvPr>
          <p:cNvSpPr/>
          <p:nvPr userDrawn="1"/>
        </p:nvSpPr>
        <p:spPr>
          <a:xfrm rot="13500000">
            <a:off x="-1225139" y="2285350"/>
            <a:ext cx="3345266" cy="334526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platzhalter 9">
            <a:extLst>
              <a:ext uri="{FF2B5EF4-FFF2-40B4-BE49-F238E27FC236}">
                <a16:creationId xmlns:a16="http://schemas.microsoft.com/office/drawing/2014/main" id="{7A745423-0001-AE4E-8744-2EA486783C73}"/>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3" name="Textplatzhalter 9">
            <a:extLst>
              <a:ext uri="{FF2B5EF4-FFF2-40B4-BE49-F238E27FC236}">
                <a16:creationId xmlns:a16="http://schemas.microsoft.com/office/drawing/2014/main" id="{14729301-186E-654F-8679-36ADE9C4AA4C}"/>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
        <p:nvSpPr>
          <p:cNvPr id="15" name="Bildplatzhalter 14">
            <a:extLst>
              <a:ext uri="{FF2B5EF4-FFF2-40B4-BE49-F238E27FC236}">
                <a16:creationId xmlns:a16="http://schemas.microsoft.com/office/drawing/2014/main" id="{E7A0CAAA-6ADF-BB44-8F48-FFB37F38130E}"/>
              </a:ext>
            </a:extLst>
          </p:cNvPr>
          <p:cNvSpPr>
            <a:spLocks noGrp="1"/>
          </p:cNvSpPr>
          <p:nvPr>
            <p:ph type="pic" sz="quarter" idx="42" hasCustomPrompt="1"/>
          </p:nvPr>
        </p:nvSpPr>
        <p:spPr>
          <a:xfrm>
            <a:off x="768734" y="3459690"/>
            <a:ext cx="1008000" cy="1008000"/>
          </a:xfrm>
          <a:pattFill prst="ltUpDiag">
            <a:fgClr>
              <a:schemeClr val="bg2"/>
            </a:fgClr>
            <a:bgClr>
              <a:schemeClr val="bg1"/>
            </a:bgClr>
          </a:pattFill>
        </p:spPr>
        <p:txBody>
          <a:bodyPr anchor="ctr" anchorCtr="0"/>
          <a:lstStyle>
            <a:lvl1pPr marL="0" indent="0" algn="ctr">
              <a:buNone/>
              <a:defRPr sz="1400"/>
            </a:lvl1pPr>
          </a:lstStyle>
          <a:p>
            <a:r>
              <a:rPr lang="de-DE"/>
              <a:t> Bild durch klicken auf Symbol hinzufügen</a:t>
            </a:r>
          </a:p>
        </p:txBody>
      </p:sp>
    </p:spTree>
    <p:extLst>
      <p:ext uri="{BB962C8B-B14F-4D97-AF65-F5344CB8AC3E}">
        <p14:creationId xmlns:p14="http://schemas.microsoft.com/office/powerpoint/2010/main" val="298028962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renner Specials">
    <p:bg>
      <p:bgPr>
        <a:solidFill>
          <a:schemeClr val="tx1"/>
        </a:soli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2FCDF7C-9C72-5F44-B680-A8E81BA37978}"/>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nSpc>
                <a:spcPct val="90000"/>
              </a:lnSpc>
            </a:pPr>
            <a:r>
              <a:rPr lang="de-DE" sz="16000">
                <a:solidFill>
                  <a:schemeClr val="accent1"/>
                </a:solidFill>
              </a:rPr>
              <a:t>Specials</a:t>
            </a:r>
          </a:p>
        </p:txBody>
      </p:sp>
      <p:sp>
        <p:nvSpPr>
          <p:cNvPr id="7" name="Rechtwinkliges Dreieck 6">
            <a:extLst>
              <a:ext uri="{FF2B5EF4-FFF2-40B4-BE49-F238E27FC236}">
                <a16:creationId xmlns:a16="http://schemas.microsoft.com/office/drawing/2014/main" id="{2971FCF4-25A8-274D-9986-90AC0E5F319C}"/>
              </a:ext>
            </a:extLst>
          </p:cNvPr>
          <p:cNvSpPr/>
          <p:nvPr userDrawn="1"/>
        </p:nvSpPr>
        <p:spPr>
          <a:xfrm rot="13500000">
            <a:off x="6779820" y="1272117"/>
            <a:ext cx="4341010" cy="43410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F98F0A7-0823-264B-BD0F-32619CF0E3F8}"/>
              </a:ext>
            </a:extLst>
          </p:cNvPr>
          <p:cNvSpPr txBox="1"/>
          <p:nvPr userDrawn="1"/>
        </p:nvSpPr>
        <p:spPr>
          <a:xfrm>
            <a:off x="9912350" y="5654015"/>
            <a:ext cx="2318905" cy="923330"/>
          </a:xfrm>
          <a:prstGeom prst="rect">
            <a:avLst/>
          </a:prstGeom>
          <a:noFill/>
        </p:spPr>
        <p:txBody>
          <a:bodyPr wrap="square" lIns="36000" rtlCol="0">
            <a:spAutoFit/>
          </a:bodyPr>
          <a:lstStyle/>
          <a:p>
            <a:r>
              <a:rPr lang="de-DE">
                <a:solidFill>
                  <a:schemeClr val="bg1"/>
                </a:solidFill>
              </a:rPr>
              <a:t>Folie dient nur Sortierungszwecken – nicht zur </a:t>
            </a:r>
            <a:r>
              <a:rPr lang="de-DE" err="1">
                <a:solidFill>
                  <a:schemeClr val="bg1"/>
                </a:solidFill>
              </a:rPr>
              <a:t>Verwenung</a:t>
            </a:r>
            <a:r>
              <a:rPr lang="de-DE">
                <a:solidFill>
                  <a:schemeClr val="bg1"/>
                </a:solidFill>
              </a:rPr>
              <a:t>!</a:t>
            </a:r>
          </a:p>
        </p:txBody>
      </p:sp>
    </p:spTree>
    <p:extLst>
      <p:ext uri="{BB962C8B-B14F-4D97-AF65-F5344CB8AC3E}">
        <p14:creationId xmlns:p14="http://schemas.microsoft.com/office/powerpoint/2010/main" val="3299507279"/>
      </p:ext>
    </p:extLst>
  </p:cSld>
  <p:clrMapOvr>
    <a:masterClrMapping/>
  </p:clrMapOvr>
  <p:extLst>
    <p:ext uri="{DCECCB84-F9BA-43D5-87BE-67443E8EF086}">
      <p15:sldGuideLst xmlns:p15="http://schemas.microsoft.com/office/powerpoint/2012/main">
        <p15:guide id="1" orient="horz" pos="1502">
          <p15:clr>
            <a:srgbClr val="FBAE40"/>
          </p15:clr>
        </p15:guide>
        <p15:guide id="2" orient="horz" pos="25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Headline 1z | Grafik oben Schwarz">
    <p:spTree>
      <p:nvGrpSpPr>
        <p:cNvPr id="1" name=""/>
        <p:cNvGrpSpPr/>
        <p:nvPr/>
      </p:nvGrpSpPr>
      <p:grpSpPr>
        <a:xfrm>
          <a:off x="0" y="0"/>
          <a:ext cx="0" cy="0"/>
          <a:chOff x="0" y="0"/>
          <a:chExt cx="0" cy="0"/>
        </a:xfrm>
      </p:grpSpPr>
      <p:sp>
        <p:nvSpPr>
          <p:cNvPr id="26" name="Freihandform 25">
            <a:extLst>
              <a:ext uri="{FF2B5EF4-FFF2-40B4-BE49-F238E27FC236}">
                <a16:creationId xmlns:a16="http://schemas.microsoft.com/office/drawing/2014/main" id="{D9AEF4E9-E50B-0A4D-BC46-FACCB6F39AC3}"/>
              </a:ext>
            </a:extLst>
          </p:cNvPr>
          <p:cNvSpPr/>
          <p:nvPr userDrawn="1"/>
        </p:nvSpPr>
        <p:spPr>
          <a:xfrm>
            <a:off x="0" y="0"/>
            <a:ext cx="12192000" cy="4454264"/>
          </a:xfrm>
          <a:custGeom>
            <a:avLst/>
            <a:gdLst>
              <a:gd name="connsiteX0" fmla="*/ 0 w 12192000"/>
              <a:gd name="connsiteY0" fmla="*/ 0 h 4454264"/>
              <a:gd name="connsiteX1" fmla="*/ 12192000 w 12192000"/>
              <a:gd name="connsiteY1" fmla="*/ 0 h 4454264"/>
              <a:gd name="connsiteX2" fmla="*/ 12192000 w 12192000"/>
              <a:gd name="connsiteY2" fmla="*/ 3601716 h 4454264"/>
              <a:gd name="connsiteX3" fmla="*/ 0 w 12192000"/>
              <a:gd name="connsiteY3" fmla="*/ 4454264 h 4454264"/>
            </a:gdLst>
            <a:ahLst/>
            <a:cxnLst>
              <a:cxn ang="0">
                <a:pos x="connsiteX0" y="connsiteY0"/>
              </a:cxn>
              <a:cxn ang="0">
                <a:pos x="connsiteX1" y="connsiteY1"/>
              </a:cxn>
              <a:cxn ang="0">
                <a:pos x="connsiteX2" y="connsiteY2"/>
              </a:cxn>
              <a:cxn ang="0">
                <a:pos x="connsiteX3" y="connsiteY3"/>
              </a:cxn>
            </a:cxnLst>
            <a:rect l="l" t="t" r="r" b="b"/>
            <a:pathLst>
              <a:path w="12192000" h="4454264">
                <a:moveTo>
                  <a:pt x="0" y="0"/>
                </a:moveTo>
                <a:lnTo>
                  <a:pt x="12192000" y="0"/>
                </a:lnTo>
                <a:lnTo>
                  <a:pt x="12192000" y="3601716"/>
                </a:lnTo>
                <a:lnTo>
                  <a:pt x="0" y="44542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b="1"/>
          </a:p>
        </p:txBody>
      </p:sp>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38F39680-2979-4E68-9E56-BB925D17D2DF}"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17" name="Textplatzhalter 15">
            <a:extLst>
              <a:ext uri="{FF2B5EF4-FFF2-40B4-BE49-F238E27FC236}">
                <a16:creationId xmlns:a16="http://schemas.microsoft.com/office/drawing/2014/main" id="{FAF5CAD9-490B-4E9E-BF28-342011D2053E}"/>
              </a:ext>
            </a:extLst>
          </p:cNvPr>
          <p:cNvSpPr>
            <a:spLocks noGrp="1"/>
          </p:cNvSpPr>
          <p:nvPr>
            <p:ph type="body" sz="quarter" idx="18" hasCustomPrompt="1"/>
          </p:nvPr>
        </p:nvSpPr>
        <p:spPr>
          <a:xfrm>
            <a:off x="4224338" y="4545013"/>
            <a:ext cx="3485590" cy="1763712"/>
          </a:xfrm>
        </p:spPr>
        <p:txBody>
          <a:bodyPr/>
          <a:lstStyle>
            <a:lvl1pPr>
              <a:spcAft>
                <a:spcPts val="400"/>
              </a:spcAft>
              <a:defRPr sz="1700"/>
            </a:lvl1pPr>
            <a:lvl2pPr>
              <a:spcAft>
                <a:spcPts val="400"/>
              </a:spcAft>
              <a:defRPr sz="1700"/>
            </a:lvl2pPr>
            <a:lvl3pPr>
              <a:spcAft>
                <a:spcPts val="400"/>
              </a:spcAft>
              <a:defRPr sz="1700"/>
            </a:lvl3pPr>
          </a:lstStyle>
          <a:p>
            <a:pPr lvl="0"/>
            <a:r>
              <a:rPr lang="de-DE"/>
              <a:t>Text bearbeiten</a:t>
            </a:r>
          </a:p>
          <a:p>
            <a:pPr lvl="1"/>
            <a:r>
              <a:rPr lang="de-DE"/>
              <a:t>Zweite Ebene</a:t>
            </a:r>
          </a:p>
          <a:p>
            <a:pPr lvl="2"/>
            <a:r>
              <a:rPr lang="de-DE"/>
              <a:t>Dritte Ebene</a:t>
            </a:r>
          </a:p>
        </p:txBody>
      </p:sp>
      <p:sp>
        <p:nvSpPr>
          <p:cNvPr id="18" name="Textplatzhalter 15">
            <a:extLst>
              <a:ext uri="{FF2B5EF4-FFF2-40B4-BE49-F238E27FC236}">
                <a16:creationId xmlns:a16="http://schemas.microsoft.com/office/drawing/2014/main" id="{5914F5E7-08D4-44AD-B766-89D06AB4D65A}"/>
              </a:ext>
            </a:extLst>
          </p:cNvPr>
          <p:cNvSpPr>
            <a:spLocks noGrp="1"/>
          </p:cNvSpPr>
          <p:nvPr>
            <p:ph type="body" sz="quarter" idx="19" hasCustomPrompt="1"/>
          </p:nvPr>
        </p:nvSpPr>
        <p:spPr>
          <a:xfrm>
            <a:off x="7967664" y="4545013"/>
            <a:ext cx="3524588" cy="1763712"/>
          </a:xfrm>
        </p:spPr>
        <p:txBody>
          <a:bodyPr/>
          <a:lstStyle>
            <a:lvl1pPr>
              <a:spcAft>
                <a:spcPts val="400"/>
              </a:spcAft>
              <a:defRPr sz="1700"/>
            </a:lvl1pPr>
            <a:lvl2pPr>
              <a:spcAft>
                <a:spcPts val="400"/>
              </a:spcAft>
              <a:defRPr sz="1700"/>
            </a:lvl2pPr>
            <a:lvl3pPr>
              <a:spcAft>
                <a:spcPts val="400"/>
              </a:spcAft>
              <a:defRPr sz="1700"/>
            </a:lvl3pPr>
          </a:lstStyle>
          <a:p>
            <a:pPr lvl="0"/>
            <a:r>
              <a:rPr lang="de-DE"/>
              <a:t>Text bearbeiten</a:t>
            </a:r>
          </a:p>
          <a:p>
            <a:pPr lvl="1"/>
            <a:r>
              <a:rPr lang="de-DE"/>
              <a:t>Zweite Ebene</a:t>
            </a:r>
          </a:p>
          <a:p>
            <a:pPr lvl="2"/>
            <a:r>
              <a:rPr lang="de-DE"/>
              <a:t>Dritte Ebene</a:t>
            </a:r>
          </a:p>
        </p:txBody>
      </p:sp>
      <p:sp>
        <p:nvSpPr>
          <p:cNvPr id="12" name="Inhaltsplatzhalter 24">
            <a:extLst>
              <a:ext uri="{FF2B5EF4-FFF2-40B4-BE49-F238E27FC236}">
                <a16:creationId xmlns:a16="http://schemas.microsoft.com/office/drawing/2014/main" id="{AB9E1D3E-E4F8-4AFF-89B2-407B55CCC81E}"/>
              </a:ext>
            </a:extLst>
          </p:cNvPr>
          <p:cNvSpPr>
            <a:spLocks noGrp="1"/>
          </p:cNvSpPr>
          <p:nvPr>
            <p:ph sz="quarter" idx="16" hasCustomPrompt="1"/>
          </p:nvPr>
        </p:nvSpPr>
        <p:spPr>
          <a:xfrm>
            <a:off x="442913" y="1522800"/>
            <a:ext cx="3524588" cy="2160000"/>
          </a:xfrm>
          <a:pattFill prst="wdUpDiag">
            <a:fgClr>
              <a:schemeClr val="bg2"/>
            </a:fgClr>
            <a:bgClr>
              <a:schemeClr val="bg1"/>
            </a:bgClr>
          </a:pattFill>
        </p:spPr>
        <p:txBody>
          <a:bodyPr tIns="36000"/>
          <a:lstStyle>
            <a:lvl1pPr marL="0" indent="0" algn="ctr">
              <a:spcAft>
                <a:spcPts val="0"/>
              </a:spcAft>
              <a:buNone/>
              <a:defRPr sz="1400"/>
            </a:lvl1pPr>
          </a:lstStyle>
          <a:p>
            <a:r>
              <a:rPr lang="de-DE"/>
              <a:t>Bild/Grafik durch Klicken auf </a:t>
            </a:r>
            <a:br>
              <a:rPr lang="de-DE"/>
            </a:br>
            <a:r>
              <a:rPr lang="de-DE"/>
              <a:t>Bild-Symbol hinzufügen</a:t>
            </a:r>
          </a:p>
        </p:txBody>
      </p:sp>
      <p:sp>
        <p:nvSpPr>
          <p:cNvPr id="13" name="Inhaltsplatzhalter 24">
            <a:extLst>
              <a:ext uri="{FF2B5EF4-FFF2-40B4-BE49-F238E27FC236}">
                <a16:creationId xmlns:a16="http://schemas.microsoft.com/office/drawing/2014/main" id="{F7F48B9D-6E26-4412-9AB5-D5D14F72F1CD}"/>
              </a:ext>
            </a:extLst>
          </p:cNvPr>
          <p:cNvSpPr>
            <a:spLocks noGrp="1"/>
          </p:cNvSpPr>
          <p:nvPr>
            <p:ph sz="quarter" idx="20" hasCustomPrompt="1"/>
          </p:nvPr>
        </p:nvSpPr>
        <p:spPr>
          <a:xfrm>
            <a:off x="4224338" y="1522800"/>
            <a:ext cx="3474926" cy="2160000"/>
          </a:xfrm>
          <a:pattFill prst="wdUpDiag">
            <a:fgClr>
              <a:schemeClr val="bg2"/>
            </a:fgClr>
            <a:bgClr>
              <a:schemeClr val="bg1"/>
            </a:bgClr>
          </a:pattFill>
        </p:spPr>
        <p:txBody>
          <a:bodyPr tIns="36000"/>
          <a:lstStyle>
            <a:lvl1pPr marL="0" indent="0" algn="ctr">
              <a:spcAft>
                <a:spcPts val="0"/>
              </a:spcAft>
              <a:buNone/>
              <a:defRPr sz="1400"/>
            </a:lvl1pPr>
          </a:lstStyle>
          <a:p>
            <a:r>
              <a:rPr lang="de-DE"/>
              <a:t>Bild/Grafik durch Klicken auf </a:t>
            </a:r>
            <a:br>
              <a:rPr lang="de-DE"/>
            </a:br>
            <a:r>
              <a:rPr lang="de-DE"/>
              <a:t>Bild-Symbol hinzufügen</a:t>
            </a:r>
          </a:p>
        </p:txBody>
      </p:sp>
      <p:sp>
        <p:nvSpPr>
          <p:cNvPr id="14" name="Inhaltsplatzhalter 24">
            <a:extLst>
              <a:ext uri="{FF2B5EF4-FFF2-40B4-BE49-F238E27FC236}">
                <a16:creationId xmlns:a16="http://schemas.microsoft.com/office/drawing/2014/main" id="{11455913-5E73-45AA-A76B-29E6D8A6CDD3}"/>
              </a:ext>
            </a:extLst>
          </p:cNvPr>
          <p:cNvSpPr>
            <a:spLocks noGrp="1"/>
          </p:cNvSpPr>
          <p:nvPr>
            <p:ph sz="quarter" idx="21" hasCustomPrompt="1"/>
          </p:nvPr>
        </p:nvSpPr>
        <p:spPr>
          <a:xfrm>
            <a:off x="7967663" y="1522800"/>
            <a:ext cx="3524588" cy="2160000"/>
          </a:xfrm>
          <a:pattFill prst="wdUpDiag">
            <a:fgClr>
              <a:schemeClr val="bg2"/>
            </a:fgClr>
            <a:bgClr>
              <a:schemeClr val="bg1"/>
            </a:bgClr>
          </a:pattFill>
        </p:spPr>
        <p:txBody>
          <a:bodyPr tIns="36000"/>
          <a:lstStyle>
            <a:lvl1pPr marL="0" indent="0" algn="ctr">
              <a:spcAft>
                <a:spcPts val="0"/>
              </a:spcAft>
              <a:buNone/>
              <a:defRPr sz="1400"/>
            </a:lvl1pPr>
          </a:lstStyle>
          <a:p>
            <a:r>
              <a:rPr lang="de-DE"/>
              <a:t>Bild/Grafik durch Klicken auf </a:t>
            </a:r>
            <a:br>
              <a:rPr lang="de-DE"/>
            </a:br>
            <a:r>
              <a:rPr lang="de-DE"/>
              <a:t>Bild-Symbol hinzufügen</a:t>
            </a:r>
          </a:p>
        </p:txBody>
      </p:sp>
      <p:sp>
        <p:nvSpPr>
          <p:cNvPr id="15" name="Textplatzhalter 15">
            <a:extLst>
              <a:ext uri="{FF2B5EF4-FFF2-40B4-BE49-F238E27FC236}">
                <a16:creationId xmlns:a16="http://schemas.microsoft.com/office/drawing/2014/main" id="{1F75CA6C-D0B8-9B44-84D4-7208E6C81747}"/>
              </a:ext>
            </a:extLst>
          </p:cNvPr>
          <p:cNvSpPr>
            <a:spLocks noGrp="1"/>
          </p:cNvSpPr>
          <p:nvPr>
            <p:ph type="body" sz="quarter" idx="22" hasCustomPrompt="1"/>
          </p:nvPr>
        </p:nvSpPr>
        <p:spPr>
          <a:xfrm>
            <a:off x="442913" y="4545013"/>
            <a:ext cx="3528562" cy="1763712"/>
          </a:xfrm>
        </p:spPr>
        <p:txBody>
          <a:bodyPr/>
          <a:lstStyle>
            <a:lvl1pPr>
              <a:spcAft>
                <a:spcPts val="400"/>
              </a:spcAft>
              <a:defRPr sz="1700"/>
            </a:lvl1pPr>
            <a:lvl2pPr>
              <a:spcAft>
                <a:spcPts val="400"/>
              </a:spcAft>
              <a:defRPr sz="1700"/>
            </a:lvl2pPr>
            <a:lvl3pPr>
              <a:spcAft>
                <a:spcPts val="400"/>
              </a:spcAft>
              <a:defRPr sz="1700"/>
            </a:lvl3pPr>
          </a:lstStyle>
          <a:p>
            <a:pPr lvl="0"/>
            <a:r>
              <a:rPr lang="de-DE"/>
              <a:t>Text bearbeiten</a:t>
            </a:r>
          </a:p>
          <a:p>
            <a:pPr lvl="1"/>
            <a:r>
              <a:rPr lang="de-DE"/>
              <a:t>Zweite Ebene</a:t>
            </a:r>
          </a:p>
          <a:p>
            <a:pPr lvl="2"/>
            <a:r>
              <a:rPr lang="de-DE"/>
              <a:t>Dritte Ebene</a:t>
            </a:r>
          </a:p>
        </p:txBody>
      </p:sp>
      <p:pic>
        <p:nvPicPr>
          <p:cNvPr id="19" name="Grafik 18" descr="Ein Bild, das Text enthält.&#10;&#10;Automatisch generierte Beschreibung">
            <a:extLst>
              <a:ext uri="{FF2B5EF4-FFF2-40B4-BE49-F238E27FC236}">
                <a16:creationId xmlns:a16="http://schemas.microsoft.com/office/drawing/2014/main" id="{C92756BD-01F3-EF47-A88B-548DFA825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800" y="0"/>
            <a:ext cx="2170800" cy="1047091"/>
          </a:xfrm>
          <a:prstGeom prst="rect">
            <a:avLst/>
          </a:prstGeom>
        </p:spPr>
      </p:pic>
      <p:sp>
        <p:nvSpPr>
          <p:cNvPr id="20" name="Textplatzhalter 10">
            <a:extLst>
              <a:ext uri="{FF2B5EF4-FFF2-40B4-BE49-F238E27FC236}">
                <a16:creationId xmlns:a16="http://schemas.microsoft.com/office/drawing/2014/main" id="{5B3FD1C5-C018-FB49-93AE-48D173B74C66}"/>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6" name="Textplatzhalter 9">
            <a:extLst>
              <a:ext uri="{FF2B5EF4-FFF2-40B4-BE49-F238E27FC236}">
                <a16:creationId xmlns:a16="http://schemas.microsoft.com/office/drawing/2014/main" id="{20428F3E-61C5-A24D-A33F-BBA269EE3926}"/>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22" name="Textplatzhalter 9">
            <a:extLst>
              <a:ext uri="{FF2B5EF4-FFF2-40B4-BE49-F238E27FC236}">
                <a16:creationId xmlns:a16="http://schemas.microsoft.com/office/drawing/2014/main" id="{A2D701AE-8588-9D49-9CA4-2F0BE4DB716F}"/>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1z | Grafik oben Weiß">
    <p:spTree>
      <p:nvGrpSpPr>
        <p:cNvPr id="1" name=""/>
        <p:cNvGrpSpPr/>
        <p:nvPr/>
      </p:nvGrpSpPr>
      <p:grpSpPr>
        <a:xfrm>
          <a:off x="0" y="0"/>
          <a:ext cx="0" cy="0"/>
          <a:chOff x="0" y="0"/>
          <a:chExt cx="0" cy="0"/>
        </a:xfrm>
      </p:grpSpPr>
      <p:sp>
        <p:nvSpPr>
          <p:cNvPr id="22" name="Freihandform 21">
            <a:extLst>
              <a:ext uri="{FF2B5EF4-FFF2-40B4-BE49-F238E27FC236}">
                <a16:creationId xmlns:a16="http://schemas.microsoft.com/office/drawing/2014/main" id="{E5607EB6-8CDB-A04E-85AE-8A651614FB3B}"/>
              </a:ext>
            </a:extLst>
          </p:cNvPr>
          <p:cNvSpPr/>
          <p:nvPr userDrawn="1"/>
        </p:nvSpPr>
        <p:spPr>
          <a:xfrm>
            <a:off x="0" y="3630373"/>
            <a:ext cx="12192000" cy="3227627"/>
          </a:xfrm>
          <a:custGeom>
            <a:avLst/>
            <a:gdLst>
              <a:gd name="connsiteX0" fmla="*/ 12192000 w 12192000"/>
              <a:gd name="connsiteY0" fmla="*/ 0 h 3227627"/>
              <a:gd name="connsiteX1" fmla="*/ 12192000 w 12192000"/>
              <a:gd name="connsiteY1" fmla="*/ 3227627 h 3227627"/>
              <a:gd name="connsiteX2" fmla="*/ 0 w 12192000"/>
              <a:gd name="connsiteY2" fmla="*/ 3227627 h 3227627"/>
              <a:gd name="connsiteX3" fmla="*/ 0 w 12192000"/>
              <a:gd name="connsiteY3" fmla="*/ 852548 h 3227627"/>
            </a:gdLst>
            <a:ahLst/>
            <a:cxnLst>
              <a:cxn ang="0">
                <a:pos x="connsiteX0" y="connsiteY0"/>
              </a:cxn>
              <a:cxn ang="0">
                <a:pos x="connsiteX1" y="connsiteY1"/>
              </a:cxn>
              <a:cxn ang="0">
                <a:pos x="connsiteX2" y="connsiteY2"/>
              </a:cxn>
              <a:cxn ang="0">
                <a:pos x="connsiteX3" y="connsiteY3"/>
              </a:cxn>
            </a:cxnLst>
            <a:rect l="l" t="t" r="r" b="b"/>
            <a:pathLst>
              <a:path w="12192000" h="3227627">
                <a:moveTo>
                  <a:pt x="12192000" y="0"/>
                </a:moveTo>
                <a:lnTo>
                  <a:pt x="12192000" y="3227627"/>
                </a:lnTo>
                <a:lnTo>
                  <a:pt x="0" y="3227627"/>
                </a:lnTo>
                <a:lnTo>
                  <a:pt x="0" y="85254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lvl1pPr>
              <a:defRPr>
                <a:solidFill>
                  <a:schemeClr val="bg1"/>
                </a:solidFill>
              </a:defRPr>
            </a:lvl1pPr>
          </a:lstStyle>
          <a:p>
            <a:fld id="{8F295500-EC6B-4438-93DC-F72C3EDC7D47}"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lvl1pPr>
              <a:defRPr>
                <a:solidFill>
                  <a:schemeClr val="bg1"/>
                </a:solidFill>
              </a:defRPr>
            </a:lvl1p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lvl1pPr>
              <a:defRPr>
                <a:solidFill>
                  <a:schemeClr val="bg1"/>
                </a:solidFill>
              </a:defRPr>
            </a:lvl1pPr>
          </a:lstStyle>
          <a:p>
            <a:fld id="{19C38A61-2AC7-4B0E-B80F-DDADD701BB40}" type="slidenum">
              <a:rPr lang="de-DE" smtClean="0"/>
              <a:pPr/>
              <a:t>‹Nr.›</a:t>
            </a:fld>
            <a:endParaRPr lang="de-DE"/>
          </a:p>
        </p:txBody>
      </p:sp>
      <p:sp>
        <p:nvSpPr>
          <p:cNvPr id="7" name="Diagrammplatzhalter 6">
            <a:extLst>
              <a:ext uri="{FF2B5EF4-FFF2-40B4-BE49-F238E27FC236}">
                <a16:creationId xmlns:a16="http://schemas.microsoft.com/office/drawing/2014/main" id="{57422365-F1CE-A943-B33D-5561644FB79B}"/>
              </a:ext>
            </a:extLst>
          </p:cNvPr>
          <p:cNvSpPr>
            <a:spLocks noGrp="1"/>
          </p:cNvSpPr>
          <p:nvPr>
            <p:ph type="chart" sz="quarter" idx="20"/>
          </p:nvPr>
        </p:nvSpPr>
        <p:spPr>
          <a:xfrm>
            <a:off x="442913" y="1522800"/>
            <a:ext cx="3526401" cy="2160000"/>
          </a:xfrm>
        </p:spPr>
        <p:txBody>
          <a:bodyPr/>
          <a:lstStyle>
            <a:lvl1pPr marL="0" indent="0" algn="ctr">
              <a:buNone/>
              <a:defRPr/>
            </a:lvl1pPr>
          </a:lstStyle>
          <a:p>
            <a:r>
              <a:rPr lang="de-DE"/>
              <a:t>Diagramm durch Klicken auf Symbol hinzufügen</a:t>
            </a:r>
          </a:p>
        </p:txBody>
      </p:sp>
      <p:sp>
        <p:nvSpPr>
          <p:cNvPr id="19" name="Diagrammplatzhalter 6">
            <a:extLst>
              <a:ext uri="{FF2B5EF4-FFF2-40B4-BE49-F238E27FC236}">
                <a16:creationId xmlns:a16="http://schemas.microsoft.com/office/drawing/2014/main" id="{759D297C-C84E-9140-B0FA-F132971F37BF}"/>
              </a:ext>
            </a:extLst>
          </p:cNvPr>
          <p:cNvSpPr>
            <a:spLocks noGrp="1"/>
          </p:cNvSpPr>
          <p:nvPr>
            <p:ph type="chart" sz="quarter" idx="21"/>
          </p:nvPr>
        </p:nvSpPr>
        <p:spPr>
          <a:xfrm>
            <a:off x="4224338" y="1522800"/>
            <a:ext cx="3507577" cy="2160000"/>
          </a:xfrm>
        </p:spPr>
        <p:txBody>
          <a:bodyPr/>
          <a:lstStyle>
            <a:lvl1pPr marL="0" indent="0" algn="ctr">
              <a:buNone/>
              <a:defRPr/>
            </a:lvl1pPr>
          </a:lstStyle>
          <a:p>
            <a:r>
              <a:rPr lang="de-DE"/>
              <a:t>Diagramm durch Klicken auf Symbol hinzufügen</a:t>
            </a:r>
          </a:p>
        </p:txBody>
      </p:sp>
      <p:sp>
        <p:nvSpPr>
          <p:cNvPr id="20" name="Diagrammplatzhalter 6">
            <a:extLst>
              <a:ext uri="{FF2B5EF4-FFF2-40B4-BE49-F238E27FC236}">
                <a16:creationId xmlns:a16="http://schemas.microsoft.com/office/drawing/2014/main" id="{4E4CB168-149F-124F-BF88-F7FB0648EDC8}"/>
              </a:ext>
            </a:extLst>
          </p:cNvPr>
          <p:cNvSpPr>
            <a:spLocks noGrp="1"/>
          </p:cNvSpPr>
          <p:nvPr>
            <p:ph type="chart" sz="quarter" idx="22"/>
          </p:nvPr>
        </p:nvSpPr>
        <p:spPr>
          <a:xfrm>
            <a:off x="7966800" y="1522800"/>
            <a:ext cx="3509849" cy="2160000"/>
          </a:xfrm>
        </p:spPr>
        <p:txBody>
          <a:bodyPr/>
          <a:lstStyle>
            <a:lvl1pPr marL="0" indent="0" algn="ctr">
              <a:buNone/>
              <a:defRPr/>
            </a:lvl1pPr>
          </a:lstStyle>
          <a:p>
            <a:r>
              <a:rPr lang="de-DE"/>
              <a:t>Diagramm durch Klicken auf Symbol hinzufügen</a:t>
            </a:r>
          </a:p>
        </p:txBody>
      </p:sp>
      <p:sp>
        <p:nvSpPr>
          <p:cNvPr id="21" name="Textplatzhalter 15">
            <a:extLst>
              <a:ext uri="{FF2B5EF4-FFF2-40B4-BE49-F238E27FC236}">
                <a16:creationId xmlns:a16="http://schemas.microsoft.com/office/drawing/2014/main" id="{1255CEC0-0EDD-C242-B877-EDBAD5A8A85A}"/>
              </a:ext>
            </a:extLst>
          </p:cNvPr>
          <p:cNvSpPr>
            <a:spLocks noGrp="1"/>
          </p:cNvSpPr>
          <p:nvPr>
            <p:ph type="body" sz="quarter" idx="18" hasCustomPrompt="1"/>
          </p:nvPr>
        </p:nvSpPr>
        <p:spPr>
          <a:xfrm>
            <a:off x="4224338" y="4546800"/>
            <a:ext cx="3507577" cy="1761925"/>
          </a:xfrm>
        </p:spPr>
        <p:txBody>
          <a:bodyPr/>
          <a:lstStyle>
            <a:lvl1pPr>
              <a:spcAft>
                <a:spcPts val="400"/>
              </a:spcAft>
              <a:defRPr sz="1700">
                <a:solidFill>
                  <a:schemeClr val="bg1"/>
                </a:solidFill>
              </a:defRPr>
            </a:lvl1pPr>
            <a:lvl2pPr>
              <a:spcAft>
                <a:spcPts val="400"/>
              </a:spcAft>
              <a:defRPr sz="1700">
                <a:solidFill>
                  <a:schemeClr val="bg1"/>
                </a:solidFill>
              </a:defRPr>
            </a:lvl2pPr>
            <a:lvl3pPr>
              <a:spcAft>
                <a:spcPts val="400"/>
              </a:spcAft>
              <a:defRPr sz="1700">
                <a:solidFill>
                  <a:schemeClr val="bg1"/>
                </a:solidFill>
              </a:defRPr>
            </a:lvl3pPr>
          </a:lstStyle>
          <a:p>
            <a:pPr lvl="0"/>
            <a:r>
              <a:rPr lang="de-DE"/>
              <a:t>Text bearbeiten</a:t>
            </a:r>
          </a:p>
          <a:p>
            <a:pPr lvl="1"/>
            <a:r>
              <a:rPr lang="de-DE"/>
              <a:t>Zweite Ebene</a:t>
            </a:r>
          </a:p>
          <a:p>
            <a:pPr lvl="2"/>
            <a:r>
              <a:rPr lang="de-DE"/>
              <a:t>Dritte Ebene</a:t>
            </a:r>
          </a:p>
        </p:txBody>
      </p:sp>
      <p:sp>
        <p:nvSpPr>
          <p:cNvPr id="23" name="Textplatzhalter 15">
            <a:extLst>
              <a:ext uri="{FF2B5EF4-FFF2-40B4-BE49-F238E27FC236}">
                <a16:creationId xmlns:a16="http://schemas.microsoft.com/office/drawing/2014/main" id="{CE79241A-8BEE-9C48-9425-3FCCA748E643}"/>
              </a:ext>
            </a:extLst>
          </p:cNvPr>
          <p:cNvSpPr>
            <a:spLocks noGrp="1"/>
          </p:cNvSpPr>
          <p:nvPr>
            <p:ph type="body" sz="quarter" idx="19" hasCustomPrompt="1"/>
          </p:nvPr>
        </p:nvSpPr>
        <p:spPr>
          <a:xfrm>
            <a:off x="7966800" y="4546800"/>
            <a:ext cx="3509849" cy="1761925"/>
          </a:xfrm>
        </p:spPr>
        <p:txBody>
          <a:bodyPr/>
          <a:lstStyle>
            <a:lvl1pPr>
              <a:spcAft>
                <a:spcPts val="400"/>
              </a:spcAft>
              <a:defRPr sz="1700">
                <a:solidFill>
                  <a:schemeClr val="bg1"/>
                </a:solidFill>
              </a:defRPr>
            </a:lvl1pPr>
            <a:lvl2pPr>
              <a:spcAft>
                <a:spcPts val="400"/>
              </a:spcAft>
              <a:defRPr sz="1700">
                <a:solidFill>
                  <a:schemeClr val="bg1"/>
                </a:solidFill>
              </a:defRPr>
            </a:lvl2pPr>
            <a:lvl3pPr>
              <a:spcAft>
                <a:spcPts val="400"/>
              </a:spcAft>
              <a:defRPr sz="1700">
                <a:solidFill>
                  <a:schemeClr val="bg1"/>
                </a:solidFill>
              </a:defRPr>
            </a:lvl3pPr>
          </a:lstStyle>
          <a:p>
            <a:pPr lvl="0"/>
            <a:r>
              <a:rPr lang="de-DE"/>
              <a:t>Text bearbeiten</a:t>
            </a:r>
          </a:p>
          <a:p>
            <a:pPr lvl="1"/>
            <a:r>
              <a:rPr lang="de-DE"/>
              <a:t>Zweite Ebene</a:t>
            </a:r>
          </a:p>
          <a:p>
            <a:pPr lvl="2"/>
            <a:r>
              <a:rPr lang="de-DE"/>
              <a:t>Dritte Ebene</a:t>
            </a:r>
          </a:p>
        </p:txBody>
      </p:sp>
      <p:sp>
        <p:nvSpPr>
          <p:cNvPr id="24" name="Textplatzhalter 15">
            <a:extLst>
              <a:ext uri="{FF2B5EF4-FFF2-40B4-BE49-F238E27FC236}">
                <a16:creationId xmlns:a16="http://schemas.microsoft.com/office/drawing/2014/main" id="{3914B0CF-B75A-7D4E-ABF7-E078A328C552}"/>
              </a:ext>
            </a:extLst>
          </p:cNvPr>
          <p:cNvSpPr>
            <a:spLocks noGrp="1"/>
          </p:cNvSpPr>
          <p:nvPr>
            <p:ph type="body" sz="quarter" idx="23" hasCustomPrompt="1"/>
          </p:nvPr>
        </p:nvSpPr>
        <p:spPr>
          <a:xfrm>
            <a:off x="442800" y="4546800"/>
            <a:ext cx="3507577" cy="1761925"/>
          </a:xfrm>
        </p:spPr>
        <p:txBody>
          <a:bodyPr/>
          <a:lstStyle>
            <a:lvl1pPr>
              <a:spcAft>
                <a:spcPts val="400"/>
              </a:spcAft>
              <a:defRPr sz="1700">
                <a:solidFill>
                  <a:schemeClr val="bg1"/>
                </a:solidFill>
              </a:defRPr>
            </a:lvl1pPr>
            <a:lvl2pPr>
              <a:spcAft>
                <a:spcPts val="400"/>
              </a:spcAft>
              <a:defRPr sz="1700">
                <a:solidFill>
                  <a:schemeClr val="bg1"/>
                </a:solidFill>
              </a:defRPr>
            </a:lvl2pPr>
            <a:lvl3pPr>
              <a:spcAft>
                <a:spcPts val="400"/>
              </a:spcAft>
              <a:defRPr sz="1700">
                <a:solidFill>
                  <a:schemeClr val="bg1"/>
                </a:solidFill>
              </a:defRPr>
            </a:lvl3pPr>
          </a:lstStyle>
          <a:p>
            <a:pPr lvl="0"/>
            <a:r>
              <a:rPr lang="de-DE"/>
              <a:t>Text bearbeiten</a:t>
            </a:r>
          </a:p>
          <a:p>
            <a:pPr lvl="1"/>
            <a:r>
              <a:rPr lang="de-DE"/>
              <a:t>Zweite Ebene</a:t>
            </a:r>
          </a:p>
          <a:p>
            <a:pPr lvl="2"/>
            <a:r>
              <a:rPr lang="de-DE"/>
              <a:t>Dritte Ebene</a:t>
            </a:r>
          </a:p>
        </p:txBody>
      </p:sp>
      <p:sp>
        <p:nvSpPr>
          <p:cNvPr id="14" name="Textplatzhalter 10">
            <a:extLst>
              <a:ext uri="{FF2B5EF4-FFF2-40B4-BE49-F238E27FC236}">
                <a16:creationId xmlns:a16="http://schemas.microsoft.com/office/drawing/2014/main" id="{FDB0E0CA-3821-3B4C-8069-97A61EAD3FBB}"/>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bg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15" name="Textplatzhalter 9">
            <a:extLst>
              <a:ext uri="{FF2B5EF4-FFF2-40B4-BE49-F238E27FC236}">
                <a16:creationId xmlns:a16="http://schemas.microsoft.com/office/drawing/2014/main" id="{41216D38-9B85-424D-B338-71D0DDCF6534}"/>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16" name="Textplatzhalter 9">
            <a:extLst>
              <a:ext uri="{FF2B5EF4-FFF2-40B4-BE49-F238E27FC236}">
                <a16:creationId xmlns:a16="http://schemas.microsoft.com/office/drawing/2014/main" id="{CF6A2C0F-9A33-2B45-B542-9BADE28500DD}"/>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4219527278"/>
      </p:ext>
    </p:extLst>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eadline 2z | Facts Schwarz">
    <p:bg>
      <p:bgPr>
        <a:solidFill>
          <a:schemeClr val="tx1"/>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lvl1pPr>
              <a:defRPr>
                <a:solidFill>
                  <a:schemeClr val="bg1"/>
                </a:solidFill>
              </a:defRPr>
            </a:lvl1pPr>
          </a:lstStyle>
          <a:p>
            <a:fld id="{6CF77FBF-C6A8-4AA4-9DA9-EB7822D6BAC2}"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lvl1pPr>
              <a:defRPr>
                <a:solidFill>
                  <a:schemeClr val="bg1"/>
                </a:solidFill>
              </a:defRPr>
            </a:lvl1p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lvl1pPr>
              <a:defRPr>
                <a:solidFill>
                  <a:schemeClr val="bg1"/>
                </a:solidFill>
              </a:defRPr>
            </a:lvl1p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386557" y="4230929"/>
            <a:ext cx="1912937" cy="1309377"/>
          </a:xfrm>
        </p:spPr>
        <p:txBody>
          <a:bodyPr rIns="0">
            <a:noAutofit/>
          </a:bodyPr>
          <a:lstStyle>
            <a:lvl1pPr marL="0" indent="0">
              <a:buClr>
                <a:schemeClr val="accent5"/>
              </a:buClr>
              <a:buSzPct val="120000"/>
              <a:buNone/>
              <a:defRPr sz="1700">
                <a:solidFill>
                  <a:schemeClr val="bg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9" name="Textfeld 8">
            <a:extLst>
              <a:ext uri="{FF2B5EF4-FFF2-40B4-BE49-F238E27FC236}">
                <a16:creationId xmlns:a16="http://schemas.microsoft.com/office/drawing/2014/main" id="{1197813E-2C44-E84D-9F88-6613911A0CE4}"/>
              </a:ext>
            </a:extLst>
          </p:cNvPr>
          <p:cNvSpPr txBox="1"/>
          <p:nvPr userDrawn="1"/>
        </p:nvSpPr>
        <p:spPr>
          <a:xfrm>
            <a:off x="386556"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01</a:t>
            </a:r>
          </a:p>
        </p:txBody>
      </p:sp>
      <p:sp>
        <p:nvSpPr>
          <p:cNvPr id="11" name="Textplatzhalter 3">
            <a:extLst>
              <a:ext uri="{FF2B5EF4-FFF2-40B4-BE49-F238E27FC236}">
                <a16:creationId xmlns:a16="http://schemas.microsoft.com/office/drawing/2014/main" id="{269FF1EE-52E8-F141-9E66-FA6807D3290C}"/>
              </a:ext>
            </a:extLst>
          </p:cNvPr>
          <p:cNvSpPr>
            <a:spLocks noGrp="1"/>
          </p:cNvSpPr>
          <p:nvPr>
            <p:ph type="body" sz="quarter" idx="20" hasCustomPrompt="1"/>
          </p:nvPr>
        </p:nvSpPr>
        <p:spPr>
          <a:xfrm>
            <a:off x="386556"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12" name="Textplatzhalter 3">
            <a:extLst>
              <a:ext uri="{FF2B5EF4-FFF2-40B4-BE49-F238E27FC236}">
                <a16:creationId xmlns:a16="http://schemas.microsoft.com/office/drawing/2014/main" id="{E6A2C81F-4FAC-D148-9943-F7C14D90731A}"/>
              </a:ext>
            </a:extLst>
          </p:cNvPr>
          <p:cNvSpPr>
            <a:spLocks noGrp="1"/>
          </p:cNvSpPr>
          <p:nvPr>
            <p:ph type="body" sz="quarter" idx="23" hasCustomPrompt="1"/>
          </p:nvPr>
        </p:nvSpPr>
        <p:spPr>
          <a:xfrm>
            <a:off x="386556"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18" name="Inhaltsplatzhalter 2">
            <a:extLst>
              <a:ext uri="{FF2B5EF4-FFF2-40B4-BE49-F238E27FC236}">
                <a16:creationId xmlns:a16="http://schemas.microsoft.com/office/drawing/2014/main" id="{9E19ADE0-FF19-C64D-9E44-B6868379D223}"/>
              </a:ext>
            </a:extLst>
          </p:cNvPr>
          <p:cNvSpPr>
            <a:spLocks noGrp="1"/>
          </p:cNvSpPr>
          <p:nvPr>
            <p:ph idx="24" hasCustomPrompt="1"/>
          </p:nvPr>
        </p:nvSpPr>
        <p:spPr>
          <a:xfrm>
            <a:off x="2799808" y="4891032"/>
            <a:ext cx="1912937" cy="1309377"/>
          </a:xfrm>
        </p:spPr>
        <p:txBody>
          <a:bodyPr rIns="0">
            <a:noAutofit/>
          </a:bodyPr>
          <a:lstStyle>
            <a:lvl1pPr marL="0" indent="0">
              <a:buClr>
                <a:schemeClr val="accent5"/>
              </a:buClr>
              <a:buSzPct val="120000"/>
              <a:buNone/>
              <a:defRPr sz="1700">
                <a:solidFill>
                  <a:schemeClr val="bg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19" name="Textfeld 18">
            <a:extLst>
              <a:ext uri="{FF2B5EF4-FFF2-40B4-BE49-F238E27FC236}">
                <a16:creationId xmlns:a16="http://schemas.microsoft.com/office/drawing/2014/main" id="{B1129070-CA9F-C54E-9D8D-0E38B28494B4}"/>
              </a:ext>
            </a:extLst>
          </p:cNvPr>
          <p:cNvSpPr txBox="1"/>
          <p:nvPr userDrawn="1"/>
        </p:nvSpPr>
        <p:spPr>
          <a:xfrm>
            <a:off x="2799807" y="3002443"/>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02</a:t>
            </a:r>
          </a:p>
        </p:txBody>
      </p:sp>
      <p:sp>
        <p:nvSpPr>
          <p:cNvPr id="20" name="Textplatzhalter 3">
            <a:extLst>
              <a:ext uri="{FF2B5EF4-FFF2-40B4-BE49-F238E27FC236}">
                <a16:creationId xmlns:a16="http://schemas.microsoft.com/office/drawing/2014/main" id="{E5B34B96-A93D-6C48-A624-0F41C6D3B9B5}"/>
              </a:ext>
            </a:extLst>
          </p:cNvPr>
          <p:cNvSpPr>
            <a:spLocks noGrp="1"/>
          </p:cNvSpPr>
          <p:nvPr>
            <p:ph type="body" sz="quarter" idx="25" hasCustomPrompt="1"/>
          </p:nvPr>
        </p:nvSpPr>
        <p:spPr>
          <a:xfrm>
            <a:off x="2799807" y="4094850"/>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1" name="Textplatzhalter 3">
            <a:extLst>
              <a:ext uri="{FF2B5EF4-FFF2-40B4-BE49-F238E27FC236}">
                <a16:creationId xmlns:a16="http://schemas.microsoft.com/office/drawing/2014/main" id="{ADD9014A-E446-AC42-B8DE-0F9B6D588C55}"/>
              </a:ext>
            </a:extLst>
          </p:cNvPr>
          <p:cNvSpPr>
            <a:spLocks noGrp="1"/>
          </p:cNvSpPr>
          <p:nvPr>
            <p:ph type="body" sz="quarter" idx="26" hasCustomPrompt="1"/>
          </p:nvPr>
        </p:nvSpPr>
        <p:spPr>
          <a:xfrm>
            <a:off x="2799807" y="4407729"/>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2" name="Inhaltsplatzhalter 2">
            <a:extLst>
              <a:ext uri="{FF2B5EF4-FFF2-40B4-BE49-F238E27FC236}">
                <a16:creationId xmlns:a16="http://schemas.microsoft.com/office/drawing/2014/main" id="{86D5A02C-E0A4-7C45-9278-78C073C952B3}"/>
              </a:ext>
            </a:extLst>
          </p:cNvPr>
          <p:cNvSpPr>
            <a:spLocks noGrp="1"/>
          </p:cNvSpPr>
          <p:nvPr>
            <p:ph idx="27" hasCustomPrompt="1"/>
          </p:nvPr>
        </p:nvSpPr>
        <p:spPr>
          <a:xfrm>
            <a:off x="5160641" y="4230929"/>
            <a:ext cx="1912937" cy="1309377"/>
          </a:xfrm>
        </p:spPr>
        <p:txBody>
          <a:bodyPr rIns="0">
            <a:noAutofit/>
          </a:bodyPr>
          <a:lstStyle>
            <a:lvl1pPr marL="0" indent="0">
              <a:buClr>
                <a:schemeClr val="accent5"/>
              </a:buClr>
              <a:buSzPct val="120000"/>
              <a:buNone/>
              <a:defRPr sz="1700">
                <a:solidFill>
                  <a:schemeClr val="bg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23" name="Textfeld 22">
            <a:extLst>
              <a:ext uri="{FF2B5EF4-FFF2-40B4-BE49-F238E27FC236}">
                <a16:creationId xmlns:a16="http://schemas.microsoft.com/office/drawing/2014/main" id="{DD90858E-B1CF-3247-9C9A-81817A0D490D}"/>
              </a:ext>
            </a:extLst>
          </p:cNvPr>
          <p:cNvSpPr txBox="1"/>
          <p:nvPr userDrawn="1"/>
        </p:nvSpPr>
        <p:spPr>
          <a:xfrm>
            <a:off x="5160640"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03</a:t>
            </a:r>
          </a:p>
        </p:txBody>
      </p:sp>
      <p:sp>
        <p:nvSpPr>
          <p:cNvPr id="24" name="Textplatzhalter 3">
            <a:extLst>
              <a:ext uri="{FF2B5EF4-FFF2-40B4-BE49-F238E27FC236}">
                <a16:creationId xmlns:a16="http://schemas.microsoft.com/office/drawing/2014/main" id="{EA340B2E-0D71-BD47-97CE-21777355519F}"/>
              </a:ext>
            </a:extLst>
          </p:cNvPr>
          <p:cNvSpPr>
            <a:spLocks noGrp="1"/>
          </p:cNvSpPr>
          <p:nvPr>
            <p:ph type="body" sz="quarter" idx="28" hasCustomPrompt="1"/>
          </p:nvPr>
        </p:nvSpPr>
        <p:spPr>
          <a:xfrm>
            <a:off x="5160640"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5" name="Textplatzhalter 3">
            <a:extLst>
              <a:ext uri="{FF2B5EF4-FFF2-40B4-BE49-F238E27FC236}">
                <a16:creationId xmlns:a16="http://schemas.microsoft.com/office/drawing/2014/main" id="{117FE934-701C-8A40-B044-C8EFE298F868}"/>
              </a:ext>
            </a:extLst>
          </p:cNvPr>
          <p:cNvSpPr>
            <a:spLocks noGrp="1"/>
          </p:cNvSpPr>
          <p:nvPr>
            <p:ph type="body" sz="quarter" idx="29" hasCustomPrompt="1"/>
          </p:nvPr>
        </p:nvSpPr>
        <p:spPr>
          <a:xfrm>
            <a:off x="5160640"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6" name="Inhaltsplatzhalter 2">
            <a:extLst>
              <a:ext uri="{FF2B5EF4-FFF2-40B4-BE49-F238E27FC236}">
                <a16:creationId xmlns:a16="http://schemas.microsoft.com/office/drawing/2014/main" id="{BEA13746-4225-8546-9AD2-125311CF28AD}"/>
              </a:ext>
            </a:extLst>
          </p:cNvPr>
          <p:cNvSpPr>
            <a:spLocks noGrp="1"/>
          </p:cNvSpPr>
          <p:nvPr>
            <p:ph idx="30" hasCustomPrompt="1"/>
          </p:nvPr>
        </p:nvSpPr>
        <p:spPr>
          <a:xfrm>
            <a:off x="7596750" y="4891032"/>
            <a:ext cx="1912937" cy="1309377"/>
          </a:xfrm>
        </p:spPr>
        <p:txBody>
          <a:bodyPr rIns="0">
            <a:noAutofit/>
          </a:bodyPr>
          <a:lstStyle>
            <a:lvl1pPr marL="0" indent="0">
              <a:buClr>
                <a:schemeClr val="accent5"/>
              </a:buClr>
              <a:buSzPct val="120000"/>
              <a:buNone/>
              <a:defRPr sz="1700">
                <a:solidFill>
                  <a:schemeClr val="bg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27" name="Textfeld 26">
            <a:extLst>
              <a:ext uri="{FF2B5EF4-FFF2-40B4-BE49-F238E27FC236}">
                <a16:creationId xmlns:a16="http://schemas.microsoft.com/office/drawing/2014/main" id="{3404B823-BA4B-3247-B65E-0FA35B428340}"/>
              </a:ext>
            </a:extLst>
          </p:cNvPr>
          <p:cNvSpPr txBox="1"/>
          <p:nvPr userDrawn="1"/>
        </p:nvSpPr>
        <p:spPr>
          <a:xfrm>
            <a:off x="7596749" y="3002443"/>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04</a:t>
            </a:r>
          </a:p>
        </p:txBody>
      </p:sp>
      <p:sp>
        <p:nvSpPr>
          <p:cNvPr id="28" name="Textplatzhalter 3">
            <a:extLst>
              <a:ext uri="{FF2B5EF4-FFF2-40B4-BE49-F238E27FC236}">
                <a16:creationId xmlns:a16="http://schemas.microsoft.com/office/drawing/2014/main" id="{B89BBAE8-F0B1-4946-9B35-1C8A2480A6D1}"/>
              </a:ext>
            </a:extLst>
          </p:cNvPr>
          <p:cNvSpPr>
            <a:spLocks noGrp="1"/>
          </p:cNvSpPr>
          <p:nvPr>
            <p:ph type="body" sz="quarter" idx="31" hasCustomPrompt="1"/>
          </p:nvPr>
        </p:nvSpPr>
        <p:spPr>
          <a:xfrm>
            <a:off x="7596749" y="4094850"/>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9" name="Textplatzhalter 3">
            <a:extLst>
              <a:ext uri="{FF2B5EF4-FFF2-40B4-BE49-F238E27FC236}">
                <a16:creationId xmlns:a16="http://schemas.microsoft.com/office/drawing/2014/main" id="{D37BB88F-AC59-DE44-8614-642B894B1308}"/>
              </a:ext>
            </a:extLst>
          </p:cNvPr>
          <p:cNvSpPr>
            <a:spLocks noGrp="1"/>
          </p:cNvSpPr>
          <p:nvPr>
            <p:ph type="body" sz="quarter" idx="32" hasCustomPrompt="1"/>
          </p:nvPr>
        </p:nvSpPr>
        <p:spPr>
          <a:xfrm>
            <a:off x="7596749" y="4407729"/>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0" name="Inhaltsplatzhalter 2">
            <a:extLst>
              <a:ext uri="{FF2B5EF4-FFF2-40B4-BE49-F238E27FC236}">
                <a16:creationId xmlns:a16="http://schemas.microsoft.com/office/drawing/2014/main" id="{7CB2B12B-FAC4-F54D-92A4-80EC458EEB79}"/>
              </a:ext>
            </a:extLst>
          </p:cNvPr>
          <p:cNvSpPr>
            <a:spLocks noGrp="1"/>
          </p:cNvSpPr>
          <p:nvPr>
            <p:ph idx="33" hasCustomPrompt="1"/>
          </p:nvPr>
        </p:nvSpPr>
        <p:spPr>
          <a:xfrm>
            <a:off x="9912351" y="4230929"/>
            <a:ext cx="1912937" cy="1309377"/>
          </a:xfrm>
        </p:spPr>
        <p:txBody>
          <a:bodyPr rIns="0">
            <a:noAutofit/>
          </a:bodyPr>
          <a:lstStyle>
            <a:lvl1pPr marL="0" indent="0">
              <a:buClr>
                <a:schemeClr val="accent5"/>
              </a:buClr>
              <a:buSzPct val="120000"/>
              <a:buNone/>
              <a:defRPr sz="1700">
                <a:solidFill>
                  <a:schemeClr val="bg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31" name="Textfeld 30">
            <a:extLst>
              <a:ext uri="{FF2B5EF4-FFF2-40B4-BE49-F238E27FC236}">
                <a16:creationId xmlns:a16="http://schemas.microsoft.com/office/drawing/2014/main" id="{33B4E22E-C8FC-3F4D-9EDC-4441F2B4F2FA}"/>
              </a:ext>
            </a:extLst>
          </p:cNvPr>
          <p:cNvSpPr txBox="1"/>
          <p:nvPr userDrawn="1"/>
        </p:nvSpPr>
        <p:spPr>
          <a:xfrm>
            <a:off x="9912350"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05</a:t>
            </a:r>
          </a:p>
        </p:txBody>
      </p:sp>
      <p:sp>
        <p:nvSpPr>
          <p:cNvPr id="32" name="Textplatzhalter 3">
            <a:extLst>
              <a:ext uri="{FF2B5EF4-FFF2-40B4-BE49-F238E27FC236}">
                <a16:creationId xmlns:a16="http://schemas.microsoft.com/office/drawing/2014/main" id="{42446B37-4D88-5146-9386-A3AB344D8314}"/>
              </a:ext>
            </a:extLst>
          </p:cNvPr>
          <p:cNvSpPr>
            <a:spLocks noGrp="1"/>
          </p:cNvSpPr>
          <p:nvPr>
            <p:ph type="body" sz="quarter" idx="34" hasCustomPrompt="1"/>
          </p:nvPr>
        </p:nvSpPr>
        <p:spPr>
          <a:xfrm>
            <a:off x="9912350"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3" name="Textplatzhalter 3">
            <a:extLst>
              <a:ext uri="{FF2B5EF4-FFF2-40B4-BE49-F238E27FC236}">
                <a16:creationId xmlns:a16="http://schemas.microsoft.com/office/drawing/2014/main" id="{8FFE2221-ECC5-DB40-A7FF-F7C75C4E58D5}"/>
              </a:ext>
            </a:extLst>
          </p:cNvPr>
          <p:cNvSpPr>
            <a:spLocks noGrp="1"/>
          </p:cNvSpPr>
          <p:nvPr>
            <p:ph type="body" sz="quarter" idx="35" hasCustomPrompt="1"/>
          </p:nvPr>
        </p:nvSpPr>
        <p:spPr>
          <a:xfrm>
            <a:off x="9912350"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pic>
        <p:nvPicPr>
          <p:cNvPr id="39" name="Grafik 38" descr="Ein Bild, das Text enthält.&#10;&#10;Automatisch generierte Beschreibung">
            <a:extLst>
              <a:ext uri="{FF2B5EF4-FFF2-40B4-BE49-F238E27FC236}">
                <a16:creationId xmlns:a16="http://schemas.microsoft.com/office/drawing/2014/main" id="{99947B2D-CF45-204B-84C1-1F735A3D0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800" y="0"/>
            <a:ext cx="2170800" cy="1047091"/>
          </a:xfrm>
          <a:prstGeom prst="rect">
            <a:avLst/>
          </a:prstGeom>
        </p:spPr>
      </p:pic>
      <p:sp>
        <p:nvSpPr>
          <p:cNvPr id="35" name="Textplatzhalter 10">
            <a:extLst>
              <a:ext uri="{FF2B5EF4-FFF2-40B4-BE49-F238E27FC236}">
                <a16:creationId xmlns:a16="http://schemas.microsoft.com/office/drawing/2014/main" id="{7B2E3675-9BB4-B945-86ED-24BE27AB289D}"/>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bg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34" name="Textplatzhalter 9">
            <a:extLst>
              <a:ext uri="{FF2B5EF4-FFF2-40B4-BE49-F238E27FC236}">
                <a16:creationId xmlns:a16="http://schemas.microsoft.com/office/drawing/2014/main" id="{EA77A3DC-6AB9-4F48-9302-31134349CE66}"/>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36" name="Textplatzhalter 9">
            <a:extLst>
              <a:ext uri="{FF2B5EF4-FFF2-40B4-BE49-F238E27FC236}">
                <a16:creationId xmlns:a16="http://schemas.microsoft.com/office/drawing/2014/main" id="{8B3438B3-B276-BE46-96F8-4D19AD9D441D}"/>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97009279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adline 2z | Facts Schwarz-Grün">
    <p:bg>
      <p:bgPr>
        <a:solidFill>
          <a:schemeClr val="tx1"/>
        </a:solidFill>
        <a:effectLst/>
      </p:bgPr>
    </p:bg>
    <p:spTree>
      <p:nvGrpSpPr>
        <p:cNvPr id="1" name=""/>
        <p:cNvGrpSpPr/>
        <p:nvPr/>
      </p:nvGrpSpPr>
      <p:grpSpPr>
        <a:xfrm>
          <a:off x="0" y="0"/>
          <a:ext cx="0" cy="0"/>
          <a:chOff x="0" y="0"/>
          <a:chExt cx="0" cy="0"/>
        </a:xfrm>
      </p:grpSpPr>
      <p:sp>
        <p:nvSpPr>
          <p:cNvPr id="35" name="Freihandform 34">
            <a:extLst>
              <a:ext uri="{FF2B5EF4-FFF2-40B4-BE49-F238E27FC236}">
                <a16:creationId xmlns:a16="http://schemas.microsoft.com/office/drawing/2014/main" id="{4F371DBD-0789-AA45-9959-4449D48C1B23}"/>
              </a:ext>
            </a:extLst>
          </p:cNvPr>
          <p:cNvSpPr/>
          <p:nvPr userDrawn="1"/>
        </p:nvSpPr>
        <p:spPr>
          <a:xfrm>
            <a:off x="0" y="1533480"/>
            <a:ext cx="12192000" cy="5324520"/>
          </a:xfrm>
          <a:custGeom>
            <a:avLst/>
            <a:gdLst>
              <a:gd name="connsiteX0" fmla="*/ 12192000 w 12192000"/>
              <a:gd name="connsiteY0" fmla="*/ 0 h 5324520"/>
              <a:gd name="connsiteX1" fmla="*/ 12192000 w 12192000"/>
              <a:gd name="connsiteY1" fmla="*/ 5324520 h 5324520"/>
              <a:gd name="connsiteX2" fmla="*/ 0 w 12192000"/>
              <a:gd name="connsiteY2" fmla="*/ 5324520 h 5324520"/>
              <a:gd name="connsiteX3" fmla="*/ 0 w 12192000"/>
              <a:gd name="connsiteY3" fmla="*/ 852548 h 5324520"/>
            </a:gdLst>
            <a:ahLst/>
            <a:cxnLst>
              <a:cxn ang="0">
                <a:pos x="connsiteX0" y="connsiteY0"/>
              </a:cxn>
              <a:cxn ang="0">
                <a:pos x="connsiteX1" y="connsiteY1"/>
              </a:cxn>
              <a:cxn ang="0">
                <a:pos x="connsiteX2" y="connsiteY2"/>
              </a:cxn>
              <a:cxn ang="0">
                <a:pos x="connsiteX3" y="connsiteY3"/>
              </a:cxn>
            </a:cxnLst>
            <a:rect l="l" t="t" r="r" b="b"/>
            <a:pathLst>
              <a:path w="12192000" h="5324520">
                <a:moveTo>
                  <a:pt x="12192000" y="0"/>
                </a:moveTo>
                <a:lnTo>
                  <a:pt x="12192000" y="5324520"/>
                </a:lnTo>
                <a:lnTo>
                  <a:pt x="0" y="5324520"/>
                </a:lnTo>
                <a:lnTo>
                  <a:pt x="0" y="8525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b="1"/>
          </a:p>
        </p:txBody>
      </p:sp>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6B8CAB93-28F7-4AB4-ACC0-797E10FC752A}"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386557" y="4230929"/>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9" name="Textfeld 8">
            <a:extLst>
              <a:ext uri="{FF2B5EF4-FFF2-40B4-BE49-F238E27FC236}">
                <a16:creationId xmlns:a16="http://schemas.microsoft.com/office/drawing/2014/main" id="{1197813E-2C44-E84D-9F88-6613911A0CE4}"/>
              </a:ext>
            </a:extLst>
          </p:cNvPr>
          <p:cNvSpPr txBox="1"/>
          <p:nvPr userDrawn="1"/>
        </p:nvSpPr>
        <p:spPr>
          <a:xfrm>
            <a:off x="386556"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01</a:t>
            </a:r>
          </a:p>
        </p:txBody>
      </p:sp>
      <p:sp>
        <p:nvSpPr>
          <p:cNvPr id="11" name="Textplatzhalter 3">
            <a:extLst>
              <a:ext uri="{FF2B5EF4-FFF2-40B4-BE49-F238E27FC236}">
                <a16:creationId xmlns:a16="http://schemas.microsoft.com/office/drawing/2014/main" id="{269FF1EE-52E8-F141-9E66-FA6807D3290C}"/>
              </a:ext>
            </a:extLst>
          </p:cNvPr>
          <p:cNvSpPr>
            <a:spLocks noGrp="1"/>
          </p:cNvSpPr>
          <p:nvPr>
            <p:ph type="body" sz="quarter" idx="20" hasCustomPrompt="1"/>
          </p:nvPr>
        </p:nvSpPr>
        <p:spPr>
          <a:xfrm>
            <a:off x="386556"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12" name="Textplatzhalter 3">
            <a:extLst>
              <a:ext uri="{FF2B5EF4-FFF2-40B4-BE49-F238E27FC236}">
                <a16:creationId xmlns:a16="http://schemas.microsoft.com/office/drawing/2014/main" id="{E6A2C81F-4FAC-D148-9943-F7C14D90731A}"/>
              </a:ext>
            </a:extLst>
          </p:cNvPr>
          <p:cNvSpPr>
            <a:spLocks noGrp="1"/>
          </p:cNvSpPr>
          <p:nvPr>
            <p:ph type="body" sz="quarter" idx="23" hasCustomPrompt="1"/>
          </p:nvPr>
        </p:nvSpPr>
        <p:spPr>
          <a:xfrm>
            <a:off x="386556"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18" name="Inhaltsplatzhalter 2">
            <a:extLst>
              <a:ext uri="{FF2B5EF4-FFF2-40B4-BE49-F238E27FC236}">
                <a16:creationId xmlns:a16="http://schemas.microsoft.com/office/drawing/2014/main" id="{9E19ADE0-FF19-C64D-9E44-B6868379D223}"/>
              </a:ext>
            </a:extLst>
          </p:cNvPr>
          <p:cNvSpPr>
            <a:spLocks noGrp="1"/>
          </p:cNvSpPr>
          <p:nvPr>
            <p:ph idx="24" hasCustomPrompt="1"/>
          </p:nvPr>
        </p:nvSpPr>
        <p:spPr>
          <a:xfrm>
            <a:off x="2799808" y="4891032"/>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19" name="Textfeld 18">
            <a:extLst>
              <a:ext uri="{FF2B5EF4-FFF2-40B4-BE49-F238E27FC236}">
                <a16:creationId xmlns:a16="http://schemas.microsoft.com/office/drawing/2014/main" id="{B1129070-CA9F-C54E-9D8D-0E38B28494B4}"/>
              </a:ext>
            </a:extLst>
          </p:cNvPr>
          <p:cNvSpPr txBox="1"/>
          <p:nvPr userDrawn="1"/>
        </p:nvSpPr>
        <p:spPr>
          <a:xfrm>
            <a:off x="2799807" y="3002443"/>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02</a:t>
            </a:r>
          </a:p>
        </p:txBody>
      </p:sp>
      <p:sp>
        <p:nvSpPr>
          <p:cNvPr id="20" name="Textplatzhalter 3">
            <a:extLst>
              <a:ext uri="{FF2B5EF4-FFF2-40B4-BE49-F238E27FC236}">
                <a16:creationId xmlns:a16="http://schemas.microsoft.com/office/drawing/2014/main" id="{E5B34B96-A93D-6C48-A624-0F41C6D3B9B5}"/>
              </a:ext>
            </a:extLst>
          </p:cNvPr>
          <p:cNvSpPr>
            <a:spLocks noGrp="1"/>
          </p:cNvSpPr>
          <p:nvPr>
            <p:ph type="body" sz="quarter" idx="25" hasCustomPrompt="1"/>
          </p:nvPr>
        </p:nvSpPr>
        <p:spPr>
          <a:xfrm>
            <a:off x="2799807" y="4094850"/>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1" name="Textplatzhalter 3">
            <a:extLst>
              <a:ext uri="{FF2B5EF4-FFF2-40B4-BE49-F238E27FC236}">
                <a16:creationId xmlns:a16="http://schemas.microsoft.com/office/drawing/2014/main" id="{ADD9014A-E446-AC42-B8DE-0F9B6D588C55}"/>
              </a:ext>
            </a:extLst>
          </p:cNvPr>
          <p:cNvSpPr>
            <a:spLocks noGrp="1"/>
          </p:cNvSpPr>
          <p:nvPr>
            <p:ph type="body" sz="quarter" idx="26" hasCustomPrompt="1"/>
          </p:nvPr>
        </p:nvSpPr>
        <p:spPr>
          <a:xfrm>
            <a:off x="2799807" y="4407729"/>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2" name="Inhaltsplatzhalter 2">
            <a:extLst>
              <a:ext uri="{FF2B5EF4-FFF2-40B4-BE49-F238E27FC236}">
                <a16:creationId xmlns:a16="http://schemas.microsoft.com/office/drawing/2014/main" id="{86D5A02C-E0A4-7C45-9278-78C073C952B3}"/>
              </a:ext>
            </a:extLst>
          </p:cNvPr>
          <p:cNvSpPr>
            <a:spLocks noGrp="1"/>
          </p:cNvSpPr>
          <p:nvPr>
            <p:ph idx="27" hasCustomPrompt="1"/>
          </p:nvPr>
        </p:nvSpPr>
        <p:spPr>
          <a:xfrm>
            <a:off x="5160641" y="4230929"/>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23" name="Textfeld 22">
            <a:extLst>
              <a:ext uri="{FF2B5EF4-FFF2-40B4-BE49-F238E27FC236}">
                <a16:creationId xmlns:a16="http://schemas.microsoft.com/office/drawing/2014/main" id="{DD90858E-B1CF-3247-9C9A-81817A0D490D}"/>
              </a:ext>
            </a:extLst>
          </p:cNvPr>
          <p:cNvSpPr txBox="1"/>
          <p:nvPr userDrawn="1"/>
        </p:nvSpPr>
        <p:spPr>
          <a:xfrm>
            <a:off x="5160640"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03</a:t>
            </a:r>
          </a:p>
        </p:txBody>
      </p:sp>
      <p:sp>
        <p:nvSpPr>
          <p:cNvPr id="24" name="Textplatzhalter 3">
            <a:extLst>
              <a:ext uri="{FF2B5EF4-FFF2-40B4-BE49-F238E27FC236}">
                <a16:creationId xmlns:a16="http://schemas.microsoft.com/office/drawing/2014/main" id="{EA340B2E-0D71-BD47-97CE-21777355519F}"/>
              </a:ext>
            </a:extLst>
          </p:cNvPr>
          <p:cNvSpPr>
            <a:spLocks noGrp="1"/>
          </p:cNvSpPr>
          <p:nvPr>
            <p:ph type="body" sz="quarter" idx="28" hasCustomPrompt="1"/>
          </p:nvPr>
        </p:nvSpPr>
        <p:spPr>
          <a:xfrm>
            <a:off x="5160640"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5" name="Textplatzhalter 3">
            <a:extLst>
              <a:ext uri="{FF2B5EF4-FFF2-40B4-BE49-F238E27FC236}">
                <a16:creationId xmlns:a16="http://schemas.microsoft.com/office/drawing/2014/main" id="{117FE934-701C-8A40-B044-C8EFE298F868}"/>
              </a:ext>
            </a:extLst>
          </p:cNvPr>
          <p:cNvSpPr>
            <a:spLocks noGrp="1"/>
          </p:cNvSpPr>
          <p:nvPr>
            <p:ph type="body" sz="quarter" idx="29" hasCustomPrompt="1"/>
          </p:nvPr>
        </p:nvSpPr>
        <p:spPr>
          <a:xfrm>
            <a:off x="5160640"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6" name="Inhaltsplatzhalter 2">
            <a:extLst>
              <a:ext uri="{FF2B5EF4-FFF2-40B4-BE49-F238E27FC236}">
                <a16:creationId xmlns:a16="http://schemas.microsoft.com/office/drawing/2014/main" id="{BEA13746-4225-8546-9AD2-125311CF28AD}"/>
              </a:ext>
            </a:extLst>
          </p:cNvPr>
          <p:cNvSpPr>
            <a:spLocks noGrp="1"/>
          </p:cNvSpPr>
          <p:nvPr>
            <p:ph idx="30" hasCustomPrompt="1"/>
          </p:nvPr>
        </p:nvSpPr>
        <p:spPr>
          <a:xfrm>
            <a:off x="7596750" y="4891032"/>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27" name="Textfeld 26">
            <a:extLst>
              <a:ext uri="{FF2B5EF4-FFF2-40B4-BE49-F238E27FC236}">
                <a16:creationId xmlns:a16="http://schemas.microsoft.com/office/drawing/2014/main" id="{3404B823-BA4B-3247-B65E-0FA35B428340}"/>
              </a:ext>
            </a:extLst>
          </p:cNvPr>
          <p:cNvSpPr txBox="1"/>
          <p:nvPr userDrawn="1"/>
        </p:nvSpPr>
        <p:spPr>
          <a:xfrm>
            <a:off x="7596749" y="3002443"/>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04</a:t>
            </a:r>
          </a:p>
        </p:txBody>
      </p:sp>
      <p:sp>
        <p:nvSpPr>
          <p:cNvPr id="28" name="Textplatzhalter 3">
            <a:extLst>
              <a:ext uri="{FF2B5EF4-FFF2-40B4-BE49-F238E27FC236}">
                <a16:creationId xmlns:a16="http://schemas.microsoft.com/office/drawing/2014/main" id="{B89BBAE8-F0B1-4946-9B35-1C8A2480A6D1}"/>
              </a:ext>
            </a:extLst>
          </p:cNvPr>
          <p:cNvSpPr>
            <a:spLocks noGrp="1"/>
          </p:cNvSpPr>
          <p:nvPr>
            <p:ph type="body" sz="quarter" idx="31" hasCustomPrompt="1"/>
          </p:nvPr>
        </p:nvSpPr>
        <p:spPr>
          <a:xfrm>
            <a:off x="7596749" y="4094850"/>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9" name="Textplatzhalter 3">
            <a:extLst>
              <a:ext uri="{FF2B5EF4-FFF2-40B4-BE49-F238E27FC236}">
                <a16:creationId xmlns:a16="http://schemas.microsoft.com/office/drawing/2014/main" id="{D37BB88F-AC59-DE44-8614-642B894B1308}"/>
              </a:ext>
            </a:extLst>
          </p:cNvPr>
          <p:cNvSpPr>
            <a:spLocks noGrp="1"/>
          </p:cNvSpPr>
          <p:nvPr>
            <p:ph type="body" sz="quarter" idx="32" hasCustomPrompt="1"/>
          </p:nvPr>
        </p:nvSpPr>
        <p:spPr>
          <a:xfrm>
            <a:off x="7596749" y="4407729"/>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0" name="Inhaltsplatzhalter 2">
            <a:extLst>
              <a:ext uri="{FF2B5EF4-FFF2-40B4-BE49-F238E27FC236}">
                <a16:creationId xmlns:a16="http://schemas.microsoft.com/office/drawing/2014/main" id="{7CB2B12B-FAC4-F54D-92A4-80EC458EEB79}"/>
              </a:ext>
            </a:extLst>
          </p:cNvPr>
          <p:cNvSpPr>
            <a:spLocks noGrp="1"/>
          </p:cNvSpPr>
          <p:nvPr>
            <p:ph idx="33" hasCustomPrompt="1"/>
          </p:nvPr>
        </p:nvSpPr>
        <p:spPr>
          <a:xfrm>
            <a:off x="9912351" y="4230929"/>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31" name="Textfeld 30">
            <a:extLst>
              <a:ext uri="{FF2B5EF4-FFF2-40B4-BE49-F238E27FC236}">
                <a16:creationId xmlns:a16="http://schemas.microsoft.com/office/drawing/2014/main" id="{33B4E22E-C8FC-3F4D-9EDC-4441F2B4F2FA}"/>
              </a:ext>
            </a:extLst>
          </p:cNvPr>
          <p:cNvSpPr txBox="1"/>
          <p:nvPr userDrawn="1"/>
        </p:nvSpPr>
        <p:spPr>
          <a:xfrm>
            <a:off x="9912350"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05</a:t>
            </a:r>
          </a:p>
        </p:txBody>
      </p:sp>
      <p:sp>
        <p:nvSpPr>
          <p:cNvPr id="32" name="Textplatzhalter 3">
            <a:extLst>
              <a:ext uri="{FF2B5EF4-FFF2-40B4-BE49-F238E27FC236}">
                <a16:creationId xmlns:a16="http://schemas.microsoft.com/office/drawing/2014/main" id="{42446B37-4D88-5146-9386-A3AB344D8314}"/>
              </a:ext>
            </a:extLst>
          </p:cNvPr>
          <p:cNvSpPr>
            <a:spLocks noGrp="1"/>
          </p:cNvSpPr>
          <p:nvPr>
            <p:ph type="body" sz="quarter" idx="34" hasCustomPrompt="1"/>
          </p:nvPr>
        </p:nvSpPr>
        <p:spPr>
          <a:xfrm>
            <a:off x="9912350"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3" name="Textplatzhalter 3">
            <a:extLst>
              <a:ext uri="{FF2B5EF4-FFF2-40B4-BE49-F238E27FC236}">
                <a16:creationId xmlns:a16="http://schemas.microsoft.com/office/drawing/2014/main" id="{8FFE2221-ECC5-DB40-A7FF-F7C75C4E58D5}"/>
              </a:ext>
            </a:extLst>
          </p:cNvPr>
          <p:cNvSpPr>
            <a:spLocks noGrp="1"/>
          </p:cNvSpPr>
          <p:nvPr>
            <p:ph type="body" sz="quarter" idx="35" hasCustomPrompt="1"/>
          </p:nvPr>
        </p:nvSpPr>
        <p:spPr>
          <a:xfrm>
            <a:off x="9912350"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pic>
        <p:nvPicPr>
          <p:cNvPr id="34" name="Grafik 33" descr="Ein Bild, das Text enthält.&#10;&#10;Automatisch generierte Beschreibung">
            <a:extLst>
              <a:ext uri="{FF2B5EF4-FFF2-40B4-BE49-F238E27FC236}">
                <a16:creationId xmlns:a16="http://schemas.microsoft.com/office/drawing/2014/main" id="{6CCAC7B7-2E33-DB4C-A384-29404697A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800" y="0"/>
            <a:ext cx="2170800" cy="1047091"/>
          </a:xfrm>
          <a:prstGeom prst="rect">
            <a:avLst/>
          </a:prstGeom>
        </p:spPr>
      </p:pic>
      <p:sp>
        <p:nvSpPr>
          <p:cNvPr id="37" name="Textplatzhalter 10">
            <a:extLst>
              <a:ext uri="{FF2B5EF4-FFF2-40B4-BE49-F238E27FC236}">
                <a16:creationId xmlns:a16="http://schemas.microsoft.com/office/drawing/2014/main" id="{0F9E37BE-97F8-F948-8300-8DF6A9BA75E8}"/>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36" name="Textplatzhalter 9">
            <a:extLst>
              <a:ext uri="{FF2B5EF4-FFF2-40B4-BE49-F238E27FC236}">
                <a16:creationId xmlns:a16="http://schemas.microsoft.com/office/drawing/2014/main" id="{B5FCB184-0307-8142-9E56-70B4DFE1C414}"/>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38" name="Textplatzhalter 9">
            <a:extLst>
              <a:ext uri="{FF2B5EF4-FFF2-40B4-BE49-F238E27FC236}">
                <a16:creationId xmlns:a16="http://schemas.microsoft.com/office/drawing/2014/main" id="{9DF75B7A-FC79-604E-AFFF-60CE5C37491C}"/>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178458558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 Facts Weiß-Farbe">
    <p:bg>
      <p:bgPr>
        <a:solidFill>
          <a:schemeClr val="bg1"/>
        </a:solidFill>
        <a:effectLst/>
      </p:bgPr>
    </p:bg>
    <p:spTree>
      <p:nvGrpSpPr>
        <p:cNvPr id="1" name=""/>
        <p:cNvGrpSpPr/>
        <p:nvPr/>
      </p:nvGrpSpPr>
      <p:grpSpPr>
        <a:xfrm>
          <a:off x="0" y="0"/>
          <a:ext cx="0" cy="0"/>
          <a:chOff x="0" y="0"/>
          <a:chExt cx="0" cy="0"/>
        </a:xfrm>
      </p:grpSpPr>
      <p:sp>
        <p:nvSpPr>
          <p:cNvPr id="35" name="Freihandform 34">
            <a:extLst>
              <a:ext uri="{FF2B5EF4-FFF2-40B4-BE49-F238E27FC236}">
                <a16:creationId xmlns:a16="http://schemas.microsoft.com/office/drawing/2014/main" id="{4F371DBD-0789-AA45-9959-4449D48C1B23}"/>
              </a:ext>
            </a:extLst>
          </p:cNvPr>
          <p:cNvSpPr/>
          <p:nvPr userDrawn="1"/>
        </p:nvSpPr>
        <p:spPr>
          <a:xfrm>
            <a:off x="0" y="1533480"/>
            <a:ext cx="12192000" cy="5324520"/>
          </a:xfrm>
          <a:custGeom>
            <a:avLst/>
            <a:gdLst>
              <a:gd name="connsiteX0" fmla="*/ 12192000 w 12192000"/>
              <a:gd name="connsiteY0" fmla="*/ 0 h 5324520"/>
              <a:gd name="connsiteX1" fmla="*/ 12192000 w 12192000"/>
              <a:gd name="connsiteY1" fmla="*/ 5324520 h 5324520"/>
              <a:gd name="connsiteX2" fmla="*/ 0 w 12192000"/>
              <a:gd name="connsiteY2" fmla="*/ 5324520 h 5324520"/>
              <a:gd name="connsiteX3" fmla="*/ 0 w 12192000"/>
              <a:gd name="connsiteY3" fmla="*/ 852548 h 5324520"/>
            </a:gdLst>
            <a:ahLst/>
            <a:cxnLst>
              <a:cxn ang="0">
                <a:pos x="connsiteX0" y="connsiteY0"/>
              </a:cxn>
              <a:cxn ang="0">
                <a:pos x="connsiteX1" y="connsiteY1"/>
              </a:cxn>
              <a:cxn ang="0">
                <a:pos x="connsiteX2" y="connsiteY2"/>
              </a:cxn>
              <a:cxn ang="0">
                <a:pos x="connsiteX3" y="connsiteY3"/>
              </a:cxn>
            </a:cxnLst>
            <a:rect l="l" t="t" r="r" b="b"/>
            <a:pathLst>
              <a:path w="12192000" h="5324520">
                <a:moveTo>
                  <a:pt x="12192000" y="0"/>
                </a:moveTo>
                <a:lnTo>
                  <a:pt x="12192000" y="5324520"/>
                </a:lnTo>
                <a:lnTo>
                  <a:pt x="0" y="5324520"/>
                </a:lnTo>
                <a:lnTo>
                  <a:pt x="0" y="8525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b="1"/>
          </a:p>
        </p:txBody>
      </p:sp>
      <p:sp>
        <p:nvSpPr>
          <p:cNvPr id="3" name="Datumsplatzhalter 2">
            <a:extLst>
              <a:ext uri="{FF2B5EF4-FFF2-40B4-BE49-F238E27FC236}">
                <a16:creationId xmlns:a16="http://schemas.microsoft.com/office/drawing/2014/main" id="{39C8E414-AABA-4932-9DA2-ED027C851AC9}"/>
              </a:ext>
            </a:extLst>
          </p:cNvPr>
          <p:cNvSpPr>
            <a:spLocks noGrp="1"/>
          </p:cNvSpPr>
          <p:nvPr>
            <p:ph type="dt" sz="half" idx="10"/>
          </p:nvPr>
        </p:nvSpPr>
        <p:spPr/>
        <p:txBody>
          <a:bodyPr/>
          <a:lstStyle/>
          <a:p>
            <a:fld id="{AE214C48-A7A3-49F1-9CC0-2AB888B075FC}" type="datetime1">
              <a:rPr lang="de-DE" smtClean="0"/>
              <a:t>01.09.2023</a:t>
            </a:fld>
            <a:endParaRPr lang="de-DE"/>
          </a:p>
        </p:txBody>
      </p:sp>
      <p:sp>
        <p:nvSpPr>
          <p:cNvPr id="4" name="Fußzeilenplatzhalter 3">
            <a:extLst>
              <a:ext uri="{FF2B5EF4-FFF2-40B4-BE49-F238E27FC236}">
                <a16:creationId xmlns:a16="http://schemas.microsoft.com/office/drawing/2014/main" id="{88DF5653-41EA-4FE4-A4BE-2DEF6044605D}"/>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5" name="Foliennummernplatzhalter 4">
            <a:extLst>
              <a:ext uri="{FF2B5EF4-FFF2-40B4-BE49-F238E27FC236}">
                <a16:creationId xmlns:a16="http://schemas.microsoft.com/office/drawing/2014/main" id="{2DE45B4F-F38E-43B2-9AB1-8216E5CB96AA}"/>
              </a:ext>
            </a:extLst>
          </p:cNvPr>
          <p:cNvSpPr>
            <a:spLocks noGrp="1"/>
          </p:cNvSpPr>
          <p:nvPr>
            <p:ph type="sldNum" sz="quarter" idx="12"/>
          </p:nvPr>
        </p:nvSpPr>
        <p:spPr/>
        <p:txBody>
          <a:bodyPr/>
          <a:lstStyle/>
          <a:p>
            <a:fld id="{19C38A61-2AC7-4B0E-B80F-DDADD701BB40}" type="slidenum">
              <a:rPr lang="de-DE" smtClean="0"/>
              <a:pPr/>
              <a:t>‹Nr.›</a:t>
            </a:fld>
            <a:endParaRPr lang="de-DE"/>
          </a:p>
        </p:txBody>
      </p:sp>
      <p:sp>
        <p:nvSpPr>
          <p:cNvPr id="8" name="Inhaltsplatzhalter 2">
            <a:extLst>
              <a:ext uri="{FF2B5EF4-FFF2-40B4-BE49-F238E27FC236}">
                <a16:creationId xmlns:a16="http://schemas.microsoft.com/office/drawing/2014/main" id="{1F77720D-433C-4383-AB26-554BF9FABF6F}"/>
              </a:ext>
            </a:extLst>
          </p:cNvPr>
          <p:cNvSpPr>
            <a:spLocks noGrp="1"/>
          </p:cNvSpPr>
          <p:nvPr>
            <p:ph idx="1" hasCustomPrompt="1"/>
          </p:nvPr>
        </p:nvSpPr>
        <p:spPr>
          <a:xfrm>
            <a:off x="386557" y="4230929"/>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9" name="Textfeld 8">
            <a:extLst>
              <a:ext uri="{FF2B5EF4-FFF2-40B4-BE49-F238E27FC236}">
                <a16:creationId xmlns:a16="http://schemas.microsoft.com/office/drawing/2014/main" id="{1197813E-2C44-E84D-9F88-6613911A0CE4}"/>
              </a:ext>
            </a:extLst>
          </p:cNvPr>
          <p:cNvSpPr txBox="1"/>
          <p:nvPr userDrawn="1"/>
        </p:nvSpPr>
        <p:spPr>
          <a:xfrm>
            <a:off x="386556"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01</a:t>
            </a:r>
          </a:p>
        </p:txBody>
      </p:sp>
      <p:sp>
        <p:nvSpPr>
          <p:cNvPr id="11" name="Textplatzhalter 3">
            <a:extLst>
              <a:ext uri="{FF2B5EF4-FFF2-40B4-BE49-F238E27FC236}">
                <a16:creationId xmlns:a16="http://schemas.microsoft.com/office/drawing/2014/main" id="{269FF1EE-52E8-F141-9E66-FA6807D3290C}"/>
              </a:ext>
            </a:extLst>
          </p:cNvPr>
          <p:cNvSpPr>
            <a:spLocks noGrp="1"/>
          </p:cNvSpPr>
          <p:nvPr>
            <p:ph type="body" sz="quarter" idx="20" hasCustomPrompt="1"/>
          </p:nvPr>
        </p:nvSpPr>
        <p:spPr>
          <a:xfrm>
            <a:off x="386556"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12" name="Textplatzhalter 3">
            <a:extLst>
              <a:ext uri="{FF2B5EF4-FFF2-40B4-BE49-F238E27FC236}">
                <a16:creationId xmlns:a16="http://schemas.microsoft.com/office/drawing/2014/main" id="{E6A2C81F-4FAC-D148-9943-F7C14D90731A}"/>
              </a:ext>
            </a:extLst>
          </p:cNvPr>
          <p:cNvSpPr>
            <a:spLocks noGrp="1"/>
          </p:cNvSpPr>
          <p:nvPr>
            <p:ph type="body" sz="quarter" idx="23" hasCustomPrompt="1"/>
          </p:nvPr>
        </p:nvSpPr>
        <p:spPr>
          <a:xfrm>
            <a:off x="386556"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18" name="Inhaltsplatzhalter 2">
            <a:extLst>
              <a:ext uri="{FF2B5EF4-FFF2-40B4-BE49-F238E27FC236}">
                <a16:creationId xmlns:a16="http://schemas.microsoft.com/office/drawing/2014/main" id="{9E19ADE0-FF19-C64D-9E44-B6868379D223}"/>
              </a:ext>
            </a:extLst>
          </p:cNvPr>
          <p:cNvSpPr>
            <a:spLocks noGrp="1"/>
          </p:cNvSpPr>
          <p:nvPr>
            <p:ph idx="24" hasCustomPrompt="1"/>
          </p:nvPr>
        </p:nvSpPr>
        <p:spPr>
          <a:xfrm>
            <a:off x="2799808" y="4891032"/>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19" name="Textfeld 18">
            <a:extLst>
              <a:ext uri="{FF2B5EF4-FFF2-40B4-BE49-F238E27FC236}">
                <a16:creationId xmlns:a16="http://schemas.microsoft.com/office/drawing/2014/main" id="{B1129070-CA9F-C54E-9D8D-0E38B28494B4}"/>
              </a:ext>
            </a:extLst>
          </p:cNvPr>
          <p:cNvSpPr txBox="1"/>
          <p:nvPr userDrawn="1"/>
        </p:nvSpPr>
        <p:spPr>
          <a:xfrm>
            <a:off x="2799807" y="3002443"/>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02</a:t>
            </a:r>
          </a:p>
        </p:txBody>
      </p:sp>
      <p:sp>
        <p:nvSpPr>
          <p:cNvPr id="20" name="Textplatzhalter 3">
            <a:extLst>
              <a:ext uri="{FF2B5EF4-FFF2-40B4-BE49-F238E27FC236}">
                <a16:creationId xmlns:a16="http://schemas.microsoft.com/office/drawing/2014/main" id="{E5B34B96-A93D-6C48-A624-0F41C6D3B9B5}"/>
              </a:ext>
            </a:extLst>
          </p:cNvPr>
          <p:cNvSpPr>
            <a:spLocks noGrp="1"/>
          </p:cNvSpPr>
          <p:nvPr>
            <p:ph type="body" sz="quarter" idx="25" hasCustomPrompt="1"/>
          </p:nvPr>
        </p:nvSpPr>
        <p:spPr>
          <a:xfrm>
            <a:off x="2799807" y="4094850"/>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1" name="Textplatzhalter 3">
            <a:extLst>
              <a:ext uri="{FF2B5EF4-FFF2-40B4-BE49-F238E27FC236}">
                <a16:creationId xmlns:a16="http://schemas.microsoft.com/office/drawing/2014/main" id="{ADD9014A-E446-AC42-B8DE-0F9B6D588C55}"/>
              </a:ext>
            </a:extLst>
          </p:cNvPr>
          <p:cNvSpPr>
            <a:spLocks noGrp="1"/>
          </p:cNvSpPr>
          <p:nvPr>
            <p:ph type="body" sz="quarter" idx="26" hasCustomPrompt="1"/>
          </p:nvPr>
        </p:nvSpPr>
        <p:spPr>
          <a:xfrm>
            <a:off x="2799807" y="4407729"/>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2" name="Inhaltsplatzhalter 2">
            <a:extLst>
              <a:ext uri="{FF2B5EF4-FFF2-40B4-BE49-F238E27FC236}">
                <a16:creationId xmlns:a16="http://schemas.microsoft.com/office/drawing/2014/main" id="{86D5A02C-E0A4-7C45-9278-78C073C952B3}"/>
              </a:ext>
            </a:extLst>
          </p:cNvPr>
          <p:cNvSpPr>
            <a:spLocks noGrp="1"/>
          </p:cNvSpPr>
          <p:nvPr>
            <p:ph idx="27" hasCustomPrompt="1"/>
          </p:nvPr>
        </p:nvSpPr>
        <p:spPr>
          <a:xfrm>
            <a:off x="5160641" y="4230929"/>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23" name="Textfeld 22">
            <a:extLst>
              <a:ext uri="{FF2B5EF4-FFF2-40B4-BE49-F238E27FC236}">
                <a16:creationId xmlns:a16="http://schemas.microsoft.com/office/drawing/2014/main" id="{DD90858E-B1CF-3247-9C9A-81817A0D490D}"/>
              </a:ext>
            </a:extLst>
          </p:cNvPr>
          <p:cNvSpPr txBox="1"/>
          <p:nvPr userDrawn="1"/>
        </p:nvSpPr>
        <p:spPr>
          <a:xfrm>
            <a:off x="5160640"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03</a:t>
            </a:r>
          </a:p>
        </p:txBody>
      </p:sp>
      <p:sp>
        <p:nvSpPr>
          <p:cNvPr id="24" name="Textplatzhalter 3">
            <a:extLst>
              <a:ext uri="{FF2B5EF4-FFF2-40B4-BE49-F238E27FC236}">
                <a16:creationId xmlns:a16="http://schemas.microsoft.com/office/drawing/2014/main" id="{EA340B2E-0D71-BD47-97CE-21777355519F}"/>
              </a:ext>
            </a:extLst>
          </p:cNvPr>
          <p:cNvSpPr>
            <a:spLocks noGrp="1"/>
          </p:cNvSpPr>
          <p:nvPr>
            <p:ph type="body" sz="quarter" idx="28" hasCustomPrompt="1"/>
          </p:nvPr>
        </p:nvSpPr>
        <p:spPr>
          <a:xfrm>
            <a:off x="5160640"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5" name="Textplatzhalter 3">
            <a:extLst>
              <a:ext uri="{FF2B5EF4-FFF2-40B4-BE49-F238E27FC236}">
                <a16:creationId xmlns:a16="http://schemas.microsoft.com/office/drawing/2014/main" id="{117FE934-701C-8A40-B044-C8EFE298F868}"/>
              </a:ext>
            </a:extLst>
          </p:cNvPr>
          <p:cNvSpPr>
            <a:spLocks noGrp="1"/>
          </p:cNvSpPr>
          <p:nvPr>
            <p:ph type="body" sz="quarter" idx="29" hasCustomPrompt="1"/>
          </p:nvPr>
        </p:nvSpPr>
        <p:spPr>
          <a:xfrm>
            <a:off x="5160640"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6" name="Inhaltsplatzhalter 2">
            <a:extLst>
              <a:ext uri="{FF2B5EF4-FFF2-40B4-BE49-F238E27FC236}">
                <a16:creationId xmlns:a16="http://schemas.microsoft.com/office/drawing/2014/main" id="{BEA13746-4225-8546-9AD2-125311CF28AD}"/>
              </a:ext>
            </a:extLst>
          </p:cNvPr>
          <p:cNvSpPr>
            <a:spLocks noGrp="1"/>
          </p:cNvSpPr>
          <p:nvPr>
            <p:ph idx="30" hasCustomPrompt="1"/>
          </p:nvPr>
        </p:nvSpPr>
        <p:spPr>
          <a:xfrm>
            <a:off x="7596750" y="4891032"/>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27" name="Textfeld 26">
            <a:extLst>
              <a:ext uri="{FF2B5EF4-FFF2-40B4-BE49-F238E27FC236}">
                <a16:creationId xmlns:a16="http://schemas.microsoft.com/office/drawing/2014/main" id="{3404B823-BA4B-3247-B65E-0FA35B428340}"/>
              </a:ext>
            </a:extLst>
          </p:cNvPr>
          <p:cNvSpPr txBox="1"/>
          <p:nvPr userDrawn="1"/>
        </p:nvSpPr>
        <p:spPr>
          <a:xfrm>
            <a:off x="7596749" y="3002443"/>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04</a:t>
            </a:r>
          </a:p>
        </p:txBody>
      </p:sp>
      <p:sp>
        <p:nvSpPr>
          <p:cNvPr id="28" name="Textplatzhalter 3">
            <a:extLst>
              <a:ext uri="{FF2B5EF4-FFF2-40B4-BE49-F238E27FC236}">
                <a16:creationId xmlns:a16="http://schemas.microsoft.com/office/drawing/2014/main" id="{B89BBAE8-F0B1-4946-9B35-1C8A2480A6D1}"/>
              </a:ext>
            </a:extLst>
          </p:cNvPr>
          <p:cNvSpPr>
            <a:spLocks noGrp="1"/>
          </p:cNvSpPr>
          <p:nvPr>
            <p:ph type="body" sz="quarter" idx="31" hasCustomPrompt="1"/>
          </p:nvPr>
        </p:nvSpPr>
        <p:spPr>
          <a:xfrm>
            <a:off x="7596749" y="4094850"/>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29" name="Textplatzhalter 3">
            <a:extLst>
              <a:ext uri="{FF2B5EF4-FFF2-40B4-BE49-F238E27FC236}">
                <a16:creationId xmlns:a16="http://schemas.microsoft.com/office/drawing/2014/main" id="{D37BB88F-AC59-DE44-8614-642B894B1308}"/>
              </a:ext>
            </a:extLst>
          </p:cNvPr>
          <p:cNvSpPr>
            <a:spLocks noGrp="1"/>
          </p:cNvSpPr>
          <p:nvPr>
            <p:ph type="body" sz="quarter" idx="32" hasCustomPrompt="1"/>
          </p:nvPr>
        </p:nvSpPr>
        <p:spPr>
          <a:xfrm>
            <a:off x="7596749" y="4407729"/>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0" name="Inhaltsplatzhalter 2">
            <a:extLst>
              <a:ext uri="{FF2B5EF4-FFF2-40B4-BE49-F238E27FC236}">
                <a16:creationId xmlns:a16="http://schemas.microsoft.com/office/drawing/2014/main" id="{7CB2B12B-FAC4-F54D-92A4-80EC458EEB79}"/>
              </a:ext>
            </a:extLst>
          </p:cNvPr>
          <p:cNvSpPr>
            <a:spLocks noGrp="1"/>
          </p:cNvSpPr>
          <p:nvPr>
            <p:ph idx="33" hasCustomPrompt="1"/>
          </p:nvPr>
        </p:nvSpPr>
        <p:spPr>
          <a:xfrm>
            <a:off x="9912351" y="4230929"/>
            <a:ext cx="1912937" cy="1309377"/>
          </a:xfrm>
        </p:spPr>
        <p:txBody>
          <a:bodyPr rIns="0">
            <a:noAutofit/>
          </a:bodyPr>
          <a:lstStyle>
            <a:lvl1pPr marL="0" indent="0">
              <a:buClr>
                <a:schemeClr val="accent5"/>
              </a:buClr>
              <a:buSzPct val="120000"/>
              <a:buNone/>
              <a:defRPr sz="1700">
                <a:solidFill>
                  <a:schemeClr val="tx1"/>
                </a:solidFill>
              </a:defRPr>
            </a:lvl1pPr>
            <a:lvl2pPr marL="180975" indent="0">
              <a:buClr>
                <a:schemeClr val="accent5"/>
              </a:buClr>
              <a:buSzPct val="120000"/>
              <a:buNone/>
              <a:defRPr sz="1700">
                <a:solidFill>
                  <a:schemeClr val="bg1"/>
                </a:solidFill>
              </a:defRPr>
            </a:lvl2pPr>
            <a:lvl3pPr marL="361950" indent="0">
              <a:buClr>
                <a:schemeClr val="accent5"/>
              </a:buClr>
              <a:buSzPct val="120000"/>
              <a:buNone/>
              <a:defRPr sz="1700">
                <a:solidFill>
                  <a:schemeClr val="bg1"/>
                </a:solidFill>
              </a:defRPr>
            </a:lvl3pPr>
            <a:lvl4pPr marL="542925" indent="0">
              <a:buClr>
                <a:schemeClr val="accent5"/>
              </a:buClr>
              <a:buSzPct val="120000"/>
              <a:buNone/>
              <a:defRPr sz="1700">
                <a:solidFill>
                  <a:schemeClr val="bg1"/>
                </a:solidFill>
              </a:defRPr>
            </a:lvl4pPr>
            <a:lvl5pPr marL="714375" indent="0">
              <a:buClr>
                <a:schemeClr val="accent5"/>
              </a:buClr>
              <a:buSzPct val="120000"/>
              <a:buNone/>
              <a:defRPr sz="1700">
                <a:solidFill>
                  <a:schemeClr val="bg1"/>
                </a:solidFill>
              </a:defRPr>
            </a:lvl5pPr>
          </a:lstStyle>
          <a:p>
            <a:pPr lvl="0"/>
            <a:r>
              <a:rPr lang="de-DE"/>
              <a:t>Aufzählung oder Fließtext bearbeiten</a:t>
            </a:r>
          </a:p>
        </p:txBody>
      </p:sp>
      <p:sp>
        <p:nvSpPr>
          <p:cNvPr id="31" name="Textfeld 30">
            <a:extLst>
              <a:ext uri="{FF2B5EF4-FFF2-40B4-BE49-F238E27FC236}">
                <a16:creationId xmlns:a16="http://schemas.microsoft.com/office/drawing/2014/main" id="{33B4E22E-C8FC-3F4D-9EDC-4441F2B4F2FA}"/>
              </a:ext>
            </a:extLst>
          </p:cNvPr>
          <p:cNvSpPr txBox="1"/>
          <p:nvPr userDrawn="1"/>
        </p:nvSpPr>
        <p:spPr>
          <a:xfrm>
            <a:off x="9912350" y="2342340"/>
            <a:ext cx="1912938" cy="1255543"/>
          </a:xfrm>
          <a:prstGeom prst="rect">
            <a:avLst/>
          </a:prstGeom>
          <a:noFill/>
        </p:spPr>
        <p:txBody>
          <a:bodyPr wrap="none" lIns="0" tIns="0" rIns="0" bIns="0" rtlCol="0" anchor="b" anchorCtr="0">
            <a:noAutofit/>
          </a:bodyPr>
          <a:lstStyle/>
          <a:p>
            <a:pPr algn="l"/>
            <a:r>
              <a:rPr lang="de-DE" sz="9600" b="1" i="0" baseline="0">
                <a:solidFill>
                  <a:schemeClr val="bg1"/>
                </a:solidFill>
                <a:latin typeface="Source Serif Pro" charset="0"/>
                <a:ea typeface="Source Serif Pro" charset="0"/>
                <a:cs typeface="Source Serif Pro" charset="0"/>
              </a:rPr>
              <a:t>05</a:t>
            </a:r>
          </a:p>
        </p:txBody>
      </p:sp>
      <p:sp>
        <p:nvSpPr>
          <p:cNvPr id="32" name="Textplatzhalter 3">
            <a:extLst>
              <a:ext uri="{FF2B5EF4-FFF2-40B4-BE49-F238E27FC236}">
                <a16:creationId xmlns:a16="http://schemas.microsoft.com/office/drawing/2014/main" id="{42446B37-4D88-5146-9386-A3AB344D8314}"/>
              </a:ext>
            </a:extLst>
          </p:cNvPr>
          <p:cNvSpPr>
            <a:spLocks noGrp="1"/>
          </p:cNvSpPr>
          <p:nvPr>
            <p:ph type="body" sz="quarter" idx="34" hasCustomPrompt="1"/>
          </p:nvPr>
        </p:nvSpPr>
        <p:spPr>
          <a:xfrm>
            <a:off x="9912350" y="3434747"/>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3" name="Textplatzhalter 3">
            <a:extLst>
              <a:ext uri="{FF2B5EF4-FFF2-40B4-BE49-F238E27FC236}">
                <a16:creationId xmlns:a16="http://schemas.microsoft.com/office/drawing/2014/main" id="{8FFE2221-ECC5-DB40-A7FF-F7C75C4E58D5}"/>
              </a:ext>
            </a:extLst>
          </p:cNvPr>
          <p:cNvSpPr>
            <a:spLocks noGrp="1"/>
          </p:cNvSpPr>
          <p:nvPr>
            <p:ph type="body" sz="quarter" idx="35" hasCustomPrompt="1"/>
          </p:nvPr>
        </p:nvSpPr>
        <p:spPr>
          <a:xfrm>
            <a:off x="9912350" y="3747626"/>
            <a:ext cx="1753559" cy="265260"/>
          </a:xfrm>
          <a:solidFill>
            <a:schemeClr val="bg1"/>
          </a:solidFill>
        </p:spPr>
        <p:txBody>
          <a:bodyPr wrap="none" lIns="93600" tIns="18000" rIns="936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a:t>
            </a:r>
            <a:r>
              <a:rPr lang="de-DE"/>
              <a:t>.</a:t>
            </a:r>
          </a:p>
        </p:txBody>
      </p:sp>
      <p:sp>
        <p:nvSpPr>
          <p:cNvPr id="36" name="Textplatzhalter 10">
            <a:extLst>
              <a:ext uri="{FF2B5EF4-FFF2-40B4-BE49-F238E27FC236}">
                <a16:creationId xmlns:a16="http://schemas.microsoft.com/office/drawing/2014/main" id="{F82AD1F3-0DA0-FC48-A784-EC119832D97D}"/>
              </a:ext>
            </a:extLst>
          </p:cNvPr>
          <p:cNvSpPr>
            <a:spLocks noGrp="1"/>
          </p:cNvSpPr>
          <p:nvPr>
            <p:ph type="body" sz="quarter" idx="13" hasCustomPrompt="1"/>
          </p:nvPr>
        </p:nvSpPr>
        <p:spPr>
          <a:xfrm>
            <a:off x="442800" y="6408000"/>
            <a:ext cx="11306288" cy="225355"/>
          </a:xfrm>
        </p:spPr>
        <p:txBody>
          <a:bodyPr/>
          <a:lstStyle>
            <a:lvl1pPr marL="975" indent="-975">
              <a:lnSpc>
                <a:spcPct val="100000"/>
              </a:lnSpc>
              <a:spcAft>
                <a:spcPts val="0"/>
              </a:spcAft>
              <a:buNone/>
              <a:defRPr sz="800">
                <a:solidFill>
                  <a:schemeClr val="tx1"/>
                </a:solidFill>
              </a:defRPr>
            </a:lvl1pPr>
            <a:lvl2pPr>
              <a:buNone/>
              <a:defRPr sz="700"/>
            </a:lvl2pPr>
            <a:lvl3pPr>
              <a:buNone/>
              <a:defRPr sz="700"/>
            </a:lvl3pPr>
            <a:lvl4pPr>
              <a:buNone/>
              <a:defRPr sz="700"/>
            </a:lvl4pPr>
            <a:lvl5pPr>
              <a:buNone/>
              <a:defRPr sz="700"/>
            </a:lvl5pPr>
          </a:lstStyle>
          <a:p>
            <a:pPr lvl="0"/>
            <a:r>
              <a:rPr lang="de-DE"/>
              <a:t>Quelle</a:t>
            </a:r>
          </a:p>
        </p:txBody>
      </p:sp>
      <p:sp>
        <p:nvSpPr>
          <p:cNvPr id="34" name="Textplatzhalter 9">
            <a:extLst>
              <a:ext uri="{FF2B5EF4-FFF2-40B4-BE49-F238E27FC236}">
                <a16:creationId xmlns:a16="http://schemas.microsoft.com/office/drawing/2014/main" id="{295F5349-9C64-1049-921D-F09BEC9FD59D}"/>
              </a:ext>
            </a:extLst>
          </p:cNvPr>
          <p:cNvSpPr>
            <a:spLocks noGrp="1"/>
          </p:cNvSpPr>
          <p:nvPr>
            <p:ph type="body" sz="quarter" idx="40" hasCustomPrompt="1"/>
          </p:nvPr>
        </p:nvSpPr>
        <p:spPr>
          <a:xfrm>
            <a:off x="311791" y="870525"/>
            <a:ext cx="5261271" cy="467141"/>
          </a:xfrm>
          <a:solidFill>
            <a:schemeClr val="accent1"/>
          </a:solidFill>
        </p:spPr>
        <p:txBody>
          <a:bodyPr wrap="none" lIns="115200" tIns="18000" rIns="115200" bIns="36000">
            <a:spAutoFit/>
          </a:bodyPr>
          <a:lstStyle>
            <a:lvl1pPr>
              <a:buNone/>
              <a:defRPr sz="2400">
                <a:latin typeface="+mj-lt"/>
              </a:defRPr>
            </a:lvl1pPr>
          </a:lstStyle>
          <a:p>
            <a:pPr lvl="0"/>
            <a:r>
              <a:rPr lang="de-DE"/>
              <a:t>2. ZEILE BEARBEITEN ODER LÖSCHEN</a:t>
            </a:r>
          </a:p>
        </p:txBody>
      </p:sp>
      <p:sp>
        <p:nvSpPr>
          <p:cNvPr id="37" name="Textplatzhalter 9">
            <a:extLst>
              <a:ext uri="{FF2B5EF4-FFF2-40B4-BE49-F238E27FC236}">
                <a16:creationId xmlns:a16="http://schemas.microsoft.com/office/drawing/2014/main" id="{4B3882AF-A6ED-924A-9017-7570C895C3E9}"/>
              </a:ext>
            </a:extLst>
          </p:cNvPr>
          <p:cNvSpPr>
            <a:spLocks noGrp="1"/>
          </p:cNvSpPr>
          <p:nvPr>
            <p:ph type="body" sz="quarter" idx="41" hasCustomPrompt="1"/>
          </p:nvPr>
        </p:nvSpPr>
        <p:spPr>
          <a:xfrm>
            <a:off x="311791" y="348011"/>
            <a:ext cx="5022423" cy="467141"/>
          </a:xfrm>
          <a:solidFill>
            <a:schemeClr val="accent1"/>
          </a:solidFill>
        </p:spPr>
        <p:txBody>
          <a:bodyPr wrap="none" lIns="115200" tIns="18000" rIns="115200" bIns="36000">
            <a:spAutoFit/>
          </a:bodyPr>
          <a:lstStyle>
            <a:lvl1pPr>
              <a:buNone/>
              <a:defRPr sz="2400">
                <a:latin typeface="+mj-lt"/>
              </a:defRPr>
            </a:lvl1pPr>
          </a:lstStyle>
          <a:p>
            <a:pPr lvl="0"/>
            <a:r>
              <a:rPr lang="de-DE"/>
              <a:t>MASTERTITELFORMAT BEARBEITEN</a:t>
            </a:r>
          </a:p>
        </p:txBody>
      </p:sp>
    </p:spTree>
    <p:extLst>
      <p:ext uri="{BB962C8B-B14F-4D97-AF65-F5344CB8AC3E}">
        <p14:creationId xmlns:p14="http://schemas.microsoft.com/office/powerpoint/2010/main" val="73436705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Zitat">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6AD52-918F-9D4C-A782-1102797A0128}"/>
              </a:ext>
            </a:extLst>
          </p:cNvPr>
          <p:cNvSpPr>
            <a:spLocks noGrp="1"/>
          </p:cNvSpPr>
          <p:nvPr>
            <p:ph type="title" hasCustomPrompt="1"/>
          </p:nvPr>
        </p:nvSpPr>
        <p:spPr>
          <a:xfrm>
            <a:off x="442912" y="1520825"/>
            <a:ext cx="11299825" cy="4895850"/>
          </a:xfrm>
          <a:noFill/>
        </p:spPr>
        <p:txBody>
          <a:bodyPr wrap="square" lIns="0" tIns="0" rIns="0" bIns="0" anchor="ctr" anchorCtr="0">
            <a:noAutofit/>
          </a:bodyPr>
          <a:lstStyle>
            <a:lvl1pPr algn="ctr">
              <a:defRPr sz="6600" cap="none">
                <a:solidFill>
                  <a:schemeClr val="bg1"/>
                </a:solidFill>
                <a:latin typeface="Source Serif Pro" panose="02040603050405020204" pitchFamily="18" charset="0"/>
                <a:ea typeface="Source Serif Pro" panose="02040603050405020204" pitchFamily="18" charset="0"/>
              </a:defRPr>
            </a:lvl1pPr>
          </a:lstStyle>
          <a:p>
            <a:r>
              <a:rPr lang="de-DE"/>
              <a:t>„Ich studiere</a:t>
            </a:r>
            <a:br>
              <a:rPr lang="de-DE"/>
            </a:br>
            <a:r>
              <a:rPr lang="de-DE"/>
              <a:t>          wie und</a:t>
            </a:r>
            <a:br>
              <a:rPr lang="de-DE"/>
            </a:br>
            <a:r>
              <a:rPr lang="de-DE"/>
              <a:t>wann</a:t>
            </a:r>
            <a:br>
              <a:rPr lang="de-DE"/>
            </a:br>
            <a:r>
              <a:rPr lang="de-DE"/>
              <a:t>        ich will“</a:t>
            </a:r>
          </a:p>
        </p:txBody>
      </p:sp>
      <p:pic>
        <p:nvPicPr>
          <p:cNvPr id="4" name="Grafik 3" descr="Ein Bild, das Text enthält.&#10;&#10;Automatisch generierte Beschreibung">
            <a:extLst>
              <a:ext uri="{FF2B5EF4-FFF2-40B4-BE49-F238E27FC236}">
                <a16:creationId xmlns:a16="http://schemas.microsoft.com/office/drawing/2014/main" id="{0A7E7CA8-13E0-BB4F-BE70-08AD122CC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800" y="0"/>
            <a:ext cx="2170800" cy="1047091"/>
          </a:xfrm>
          <a:prstGeom prst="rect">
            <a:avLst/>
          </a:prstGeom>
        </p:spPr>
      </p:pic>
    </p:spTree>
    <p:extLst>
      <p:ext uri="{BB962C8B-B14F-4D97-AF65-F5344CB8AC3E}">
        <p14:creationId xmlns:p14="http://schemas.microsoft.com/office/powerpoint/2010/main" val="15001062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Zitat auf Farb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6AD52-918F-9D4C-A782-1102797A0128}"/>
              </a:ext>
            </a:extLst>
          </p:cNvPr>
          <p:cNvSpPr>
            <a:spLocks noGrp="1"/>
          </p:cNvSpPr>
          <p:nvPr>
            <p:ph type="title" hasCustomPrompt="1"/>
          </p:nvPr>
        </p:nvSpPr>
        <p:spPr>
          <a:xfrm>
            <a:off x="442912" y="1520825"/>
            <a:ext cx="11299825" cy="4895850"/>
          </a:xfrm>
          <a:noFill/>
        </p:spPr>
        <p:txBody>
          <a:bodyPr wrap="square" lIns="0" tIns="0" rIns="0" bIns="0" anchor="ctr" anchorCtr="0">
            <a:noAutofit/>
          </a:bodyPr>
          <a:lstStyle>
            <a:lvl1pPr algn="ctr">
              <a:defRPr sz="6600" cap="none">
                <a:solidFill>
                  <a:schemeClr val="bg1"/>
                </a:solidFill>
                <a:latin typeface="Source Serif Pro" panose="02040603050405020204" pitchFamily="18" charset="0"/>
                <a:ea typeface="Source Serif Pro" panose="02040603050405020204" pitchFamily="18" charset="0"/>
              </a:defRPr>
            </a:lvl1pPr>
          </a:lstStyle>
          <a:p>
            <a:r>
              <a:rPr lang="de-DE"/>
              <a:t>„Ich studiere</a:t>
            </a:r>
            <a:br>
              <a:rPr lang="de-DE"/>
            </a:br>
            <a:r>
              <a:rPr lang="de-DE"/>
              <a:t>          wie und</a:t>
            </a:r>
            <a:br>
              <a:rPr lang="de-DE"/>
            </a:br>
            <a:r>
              <a:rPr lang="de-DE"/>
              <a:t>wann</a:t>
            </a:r>
            <a:br>
              <a:rPr lang="de-DE"/>
            </a:br>
            <a:r>
              <a:rPr lang="de-DE"/>
              <a:t>        ich will“</a:t>
            </a:r>
          </a:p>
        </p:txBody>
      </p:sp>
      <p:pic>
        <p:nvPicPr>
          <p:cNvPr id="4" name="Grafik 3" descr="Ein Bild, das Text enthält.&#10;&#10;Automatisch generierte Beschreibung">
            <a:extLst>
              <a:ext uri="{FF2B5EF4-FFF2-40B4-BE49-F238E27FC236}">
                <a16:creationId xmlns:a16="http://schemas.microsoft.com/office/drawing/2014/main" id="{0113F164-3D99-614C-B3EB-CB44C67DE9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800" y="0"/>
            <a:ext cx="2170800" cy="1047091"/>
          </a:xfrm>
          <a:prstGeom prst="rect">
            <a:avLst/>
          </a:prstGeom>
        </p:spPr>
      </p:pic>
    </p:spTree>
    <p:extLst>
      <p:ext uri="{BB962C8B-B14F-4D97-AF65-F5344CB8AC3E}">
        <p14:creationId xmlns:p14="http://schemas.microsoft.com/office/powerpoint/2010/main" val="337656576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Vollbild | groß">
    <p:bg>
      <p:bgPr>
        <a:solidFill>
          <a:schemeClr val="bg1"/>
        </a:solidFill>
        <a:effectLst/>
      </p:bgPr>
    </p:bg>
    <p:spTree>
      <p:nvGrpSpPr>
        <p:cNvPr id="1" name=""/>
        <p:cNvGrpSpPr/>
        <p:nvPr/>
      </p:nvGrpSpPr>
      <p:grpSpPr>
        <a:xfrm>
          <a:off x="0" y="0"/>
          <a:ext cx="0" cy="0"/>
          <a:chOff x="0" y="0"/>
          <a:chExt cx="0" cy="0"/>
        </a:xfrm>
      </p:grpSpPr>
      <p:sp>
        <p:nvSpPr>
          <p:cNvPr id="13" name="Bildplatzhalter 14">
            <a:extLst>
              <a:ext uri="{FF2B5EF4-FFF2-40B4-BE49-F238E27FC236}">
                <a16:creationId xmlns:a16="http://schemas.microsoft.com/office/drawing/2014/main" id="{456BB6B8-CE6B-314F-B7F1-29186EBAE759}"/>
              </a:ext>
            </a:extLst>
          </p:cNvPr>
          <p:cNvSpPr>
            <a:spLocks noGrp="1"/>
          </p:cNvSpPr>
          <p:nvPr>
            <p:ph type="pic" sz="quarter" idx="22" hasCustomPrompt="1"/>
          </p:nvPr>
        </p:nvSpPr>
        <p:spPr>
          <a:xfrm>
            <a:off x="-1" y="7543"/>
            <a:ext cx="12192000" cy="6857999"/>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6" name="Bildplatzhalter 4">
            <a:extLst>
              <a:ext uri="{FF2B5EF4-FFF2-40B4-BE49-F238E27FC236}">
                <a16:creationId xmlns:a16="http://schemas.microsoft.com/office/drawing/2014/main" id="{36EFD81C-C954-BF49-BA62-1051E50058E8}"/>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8" name="Rechteck 17">
            <a:extLst>
              <a:ext uri="{FF2B5EF4-FFF2-40B4-BE49-F238E27FC236}">
                <a16:creationId xmlns:a16="http://schemas.microsoft.com/office/drawing/2014/main" id="{6FCC6785-A792-114F-BC5E-78D4A114BA6A}"/>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20">
            <a:extLst>
              <a:ext uri="{FF2B5EF4-FFF2-40B4-BE49-F238E27FC236}">
                <a16:creationId xmlns:a16="http://schemas.microsoft.com/office/drawing/2014/main" id="{07777BEF-0943-49B5-89E4-2C7D1CCACC05}"/>
              </a:ext>
            </a:extLst>
          </p:cNvPr>
          <p:cNvSpPr>
            <a:spLocks noGrp="1"/>
          </p:cNvSpPr>
          <p:nvPr>
            <p:ph type="body" sz="quarter" idx="12" hasCustomPrompt="1"/>
          </p:nvPr>
        </p:nvSpPr>
        <p:spPr>
          <a:xfrm>
            <a:off x="227013" y="5635438"/>
            <a:ext cx="2450873" cy="292259"/>
          </a:xfrm>
        </p:spPr>
        <p:txBody>
          <a:bodyPr>
            <a:spAutoFit/>
          </a:bodyPr>
          <a:lstStyle>
            <a:lvl1pPr marL="0" indent="0">
              <a:buNone/>
              <a:defRPr>
                <a:solidFill>
                  <a:schemeClr val="bg1"/>
                </a:solidFill>
              </a:defRPr>
            </a:lvl1pPr>
          </a:lstStyle>
          <a:p>
            <a:pPr lvl="0"/>
            <a:r>
              <a:rPr lang="de-DE"/>
              <a:t>Ort, Datum bearbeiten</a:t>
            </a:r>
          </a:p>
        </p:txBody>
      </p:sp>
      <p:sp>
        <p:nvSpPr>
          <p:cNvPr id="14" name="Titel 1">
            <a:extLst>
              <a:ext uri="{FF2B5EF4-FFF2-40B4-BE49-F238E27FC236}">
                <a16:creationId xmlns:a16="http://schemas.microsoft.com/office/drawing/2014/main" id="{2148B433-7FC0-794A-89F6-B6762AA63500}"/>
              </a:ext>
            </a:extLst>
          </p:cNvPr>
          <p:cNvSpPr>
            <a:spLocks noGrp="1"/>
          </p:cNvSpPr>
          <p:nvPr>
            <p:ph type="ctrTitle" hasCustomPrompt="1"/>
          </p:nvPr>
        </p:nvSpPr>
        <p:spPr>
          <a:xfrm>
            <a:off x="0" y="2912400"/>
            <a:ext cx="8413403" cy="1105678"/>
          </a:xfrm>
          <a:prstGeom prst="rect">
            <a:avLst/>
          </a:prstGeom>
          <a:solidFill>
            <a:schemeClr val="accent1"/>
          </a:solidFill>
        </p:spPr>
        <p:txBody>
          <a:bodyPr wrap="none" lIns="216000" tIns="36000" rIns="216000" bIns="36000" anchor="t" anchorCtr="0">
            <a:spAutoFit/>
          </a:bodyPr>
          <a:lstStyle>
            <a:lvl1pPr algn="l" fontAlgn="t">
              <a:lnSpc>
                <a:spcPts val="7660"/>
              </a:lnSpc>
              <a:defRPr sz="7600" baseline="0"/>
            </a:lvl1pPr>
          </a:lstStyle>
          <a:p>
            <a:r>
              <a:rPr lang="de-DE" err="1"/>
              <a:t>titel</a:t>
            </a:r>
            <a:r>
              <a:rPr lang="de-DE"/>
              <a:t> bearbeiten</a:t>
            </a:r>
          </a:p>
        </p:txBody>
      </p:sp>
      <p:sp>
        <p:nvSpPr>
          <p:cNvPr id="15" name="Textplatzhalter 5">
            <a:extLst>
              <a:ext uri="{FF2B5EF4-FFF2-40B4-BE49-F238E27FC236}">
                <a16:creationId xmlns:a16="http://schemas.microsoft.com/office/drawing/2014/main" id="{8CC71CE8-520B-DB40-B418-D8F67565BD0B}"/>
              </a:ext>
            </a:extLst>
          </p:cNvPr>
          <p:cNvSpPr>
            <a:spLocks noGrp="1"/>
          </p:cNvSpPr>
          <p:nvPr>
            <p:ph type="body" sz="quarter" idx="21" hasCustomPrompt="1"/>
          </p:nvPr>
        </p:nvSpPr>
        <p:spPr>
          <a:xfrm>
            <a:off x="0" y="4102500"/>
            <a:ext cx="9489018" cy="1105678"/>
          </a:xfrm>
          <a:solidFill>
            <a:schemeClr val="accent1"/>
          </a:solidFill>
        </p:spPr>
        <p:txBody>
          <a:bodyPr wrap="none" lIns="216000" tIns="36000" rIns="216000" bIns="36000">
            <a:spAutoFit/>
          </a:bodyPr>
          <a:lstStyle>
            <a:lvl1pPr marL="0" indent="0" fontAlgn="t">
              <a:lnSpc>
                <a:spcPts val="7660"/>
              </a:lnSpc>
              <a:spcAft>
                <a:spcPts val="0"/>
              </a:spcAft>
              <a:buNone/>
              <a:defRPr sz="7600" b="1" i="0" cap="all" spc="20" baseline="0">
                <a:latin typeface="Source Sans Pro" panose="020B0503030403020204" pitchFamily="34" charset="0"/>
                <a:ea typeface="Source Sans Pro" panose="020B0503030403020204" pitchFamily="34" charset="0"/>
              </a:defRPr>
            </a:lvl1pPr>
            <a:lvl2pPr marL="180975" indent="0">
              <a:buNone/>
              <a:defRPr sz="3800" b="1" i="0" cap="all" spc="20" baseline="0">
                <a:latin typeface="Source Sans Pro" panose="020B0503030403020204" pitchFamily="34" charset="0"/>
                <a:ea typeface="Source Sans Pro" panose="020B0503030403020204" pitchFamily="34" charset="0"/>
              </a:defRPr>
            </a:lvl2pPr>
            <a:lvl3pPr marL="361950" indent="0">
              <a:buNone/>
              <a:defRPr sz="3800" b="1" i="0" cap="all" spc="20" baseline="0">
                <a:latin typeface="Source Sans Pro" panose="020B0503030403020204" pitchFamily="34" charset="0"/>
                <a:ea typeface="Source Sans Pro" panose="020B0503030403020204" pitchFamily="34" charset="0"/>
              </a:defRPr>
            </a:lvl3pPr>
            <a:lvl4pPr marL="542925" indent="0">
              <a:buNone/>
              <a:defRPr sz="3800" b="1" i="0" cap="all" spc="20" baseline="0">
                <a:latin typeface="Source Sans Pro" panose="020B0503030403020204" pitchFamily="34" charset="0"/>
                <a:ea typeface="Source Sans Pro" panose="020B0503030403020204" pitchFamily="34" charset="0"/>
              </a:defRPr>
            </a:lvl4pPr>
            <a:lvl5pPr marL="714375" indent="0">
              <a:buNone/>
              <a:defRPr sz="3800" b="1" i="0" cap="all" spc="20" baseline="0">
                <a:latin typeface="Source Sans Pro" panose="020B0503030403020204" pitchFamily="34" charset="0"/>
                <a:ea typeface="Source Sans Pro" panose="020B0503030403020204" pitchFamily="34" charset="0"/>
              </a:defRPr>
            </a:lvl5pPr>
          </a:lstStyle>
          <a:p>
            <a:pPr lvl="0"/>
            <a:r>
              <a:rPr lang="de-DE"/>
              <a:t>2. Zeile bearbeiten</a:t>
            </a:r>
          </a:p>
        </p:txBody>
      </p:sp>
      <p:sp>
        <p:nvSpPr>
          <p:cNvPr id="12" name="Textplatzhalter 3">
            <a:extLst>
              <a:ext uri="{FF2B5EF4-FFF2-40B4-BE49-F238E27FC236}">
                <a16:creationId xmlns:a16="http://schemas.microsoft.com/office/drawing/2014/main" id="{C2C0711E-843A-DB49-ABC3-E2480008C7CC}"/>
              </a:ext>
            </a:extLst>
          </p:cNvPr>
          <p:cNvSpPr>
            <a:spLocks noGrp="1"/>
          </p:cNvSpPr>
          <p:nvPr>
            <p:ph type="body" sz="quarter" idx="20" hasCustomPrompt="1"/>
          </p:nvPr>
        </p:nvSpPr>
        <p:spPr>
          <a:xfrm>
            <a:off x="0" y="2563541"/>
            <a:ext cx="2616303" cy="265260"/>
          </a:xfrm>
          <a:solidFill>
            <a:schemeClr val="tx1"/>
          </a:solidFill>
        </p:spPr>
        <p:txBody>
          <a:bodyPr wrap="none" lIns="216000" tIns="18000" rIns="216000" bIns="18000">
            <a:spAutoFit/>
          </a:bodyPr>
          <a:lstStyle>
            <a:lvl1pPr marL="0" indent="0" fontAlgn="t">
              <a:lnSpc>
                <a:spcPts val="1740"/>
              </a:lnSpc>
              <a:spcAft>
                <a:spcPts val="0"/>
              </a:spcAft>
              <a:buNone/>
              <a:defRPr cap="all" spc="-20" baseline="0">
                <a:solidFill>
                  <a:schemeClr val="bg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
        <p:nvSpPr>
          <p:cNvPr id="20" name="Textplatzhalter 14">
            <a:extLst>
              <a:ext uri="{FF2B5EF4-FFF2-40B4-BE49-F238E27FC236}">
                <a16:creationId xmlns:a16="http://schemas.microsoft.com/office/drawing/2014/main" id="{13A157F3-E00B-924B-B69A-B723ED249F97}"/>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err="1"/>
              <a:t>Labeltext</a:t>
            </a:r>
            <a:br>
              <a:rPr lang="de-DE"/>
            </a:br>
            <a:r>
              <a:rPr lang="de-DE"/>
              <a:t>bearbeiten</a:t>
            </a:r>
          </a:p>
        </p:txBody>
      </p:sp>
    </p:spTree>
    <p:extLst>
      <p:ext uri="{BB962C8B-B14F-4D97-AF65-F5344CB8AC3E}">
        <p14:creationId xmlns:p14="http://schemas.microsoft.com/office/powerpoint/2010/main" val="6831631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1612" userDrawn="1">
          <p15:clr>
            <a:srgbClr val="FBAE40"/>
          </p15:clr>
        </p15:guide>
        <p15:guide id="14" orient="horz" pos="354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nke">
    <p:bg>
      <p:bgPr>
        <a:solidFill>
          <a:schemeClr val="tx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27827CE9-3BC2-4F5B-8005-CACD0FF856C5}"/>
              </a:ext>
            </a:extLst>
          </p:cNvPr>
          <p:cNvSpPr>
            <a:spLocks noGrp="1"/>
          </p:cNvSpPr>
          <p:nvPr>
            <p:ph type="body" sz="quarter" idx="13" hasCustomPrompt="1"/>
          </p:nvPr>
        </p:nvSpPr>
        <p:spPr>
          <a:xfrm>
            <a:off x="445619" y="5161917"/>
            <a:ext cx="5511798" cy="1310889"/>
          </a:xfrm>
        </p:spPr>
        <p:txBody>
          <a:bodyPr anchor="b"/>
          <a:lstStyle>
            <a:lvl1pPr marL="0" indent="0">
              <a:spcBef>
                <a:spcPts val="0"/>
              </a:spcBef>
              <a:spcAft>
                <a:spcPts val="0"/>
              </a:spcAft>
              <a:buNone/>
              <a:defRPr>
                <a:solidFill>
                  <a:schemeClr val="bg1"/>
                </a:solidFill>
              </a:defRPr>
            </a:lvl1pPr>
            <a:lvl2pPr marL="180975" indent="0">
              <a:buNone/>
              <a:defRPr/>
            </a:lvl2pPr>
          </a:lstStyle>
          <a:p>
            <a:pPr lvl="0"/>
            <a:r>
              <a:rPr lang="de-DE"/>
              <a:t>Adresse bearbeiten</a:t>
            </a:r>
          </a:p>
        </p:txBody>
      </p:sp>
      <p:sp>
        <p:nvSpPr>
          <p:cNvPr id="9" name="Textplatzhalter 7">
            <a:extLst>
              <a:ext uri="{FF2B5EF4-FFF2-40B4-BE49-F238E27FC236}">
                <a16:creationId xmlns:a16="http://schemas.microsoft.com/office/drawing/2014/main" id="{7D12C8C9-B1DD-4D00-93FD-1A3B0EEEC76D}"/>
              </a:ext>
            </a:extLst>
          </p:cNvPr>
          <p:cNvSpPr>
            <a:spLocks noGrp="1"/>
          </p:cNvSpPr>
          <p:nvPr>
            <p:ph type="body" sz="quarter" idx="14" hasCustomPrompt="1"/>
          </p:nvPr>
        </p:nvSpPr>
        <p:spPr>
          <a:xfrm>
            <a:off x="6438275" y="5167313"/>
            <a:ext cx="5310814" cy="1310889"/>
          </a:xfrm>
        </p:spPr>
        <p:txBody>
          <a:bodyPr anchor="b"/>
          <a:lstStyle>
            <a:lvl1pPr marL="0" marR="0" indent="0" algn="l" defTabSz="914400" rtl="0" eaLnBrk="1" fontAlgn="auto" latinLnBrk="0" hangingPunct="1">
              <a:lnSpc>
                <a:spcPct val="120000"/>
              </a:lnSpc>
              <a:spcBef>
                <a:spcPts val="0"/>
              </a:spcBef>
              <a:spcAft>
                <a:spcPts val="0"/>
              </a:spcAft>
              <a:buClr>
                <a:schemeClr val="accent5"/>
              </a:buClr>
              <a:buSzPct val="120000"/>
              <a:buFont typeface="Wingdings" pitchFamily="2" charset="2"/>
              <a:buNone/>
              <a:tabLst>
                <a:tab pos="288000" algn="l"/>
              </a:tabLst>
              <a:defRPr>
                <a:solidFill>
                  <a:schemeClr val="bg1"/>
                </a:solidFill>
              </a:defRPr>
            </a:lvl1pPr>
            <a:lvl2pPr marL="180975" indent="0">
              <a:buNone/>
              <a:defRPr/>
            </a:lvl2pPr>
          </a:lstStyle>
          <a:p>
            <a:pPr lvl="0"/>
            <a:r>
              <a:rPr lang="de-DE"/>
              <a:t>Ansprechpartner Name</a:t>
            </a:r>
          </a:p>
          <a:p>
            <a:pPr marL="0" marR="0" lvl="0" indent="0" algn="l" defTabSz="914400" rtl="0" eaLnBrk="1" fontAlgn="auto" latinLnBrk="0" hangingPunct="1">
              <a:lnSpc>
                <a:spcPct val="120000"/>
              </a:lnSpc>
              <a:spcBef>
                <a:spcPts val="0"/>
              </a:spcBef>
              <a:spcAft>
                <a:spcPts val="0"/>
              </a:spcAft>
              <a:buClr>
                <a:schemeClr val="accent5"/>
              </a:buClr>
              <a:buSzPct val="120000"/>
              <a:buFont typeface="Wingdings" pitchFamily="2" charset="2"/>
              <a:buNone/>
              <a:tabLst>
                <a:tab pos="288000" algn="l"/>
              </a:tabLst>
              <a:defRPr/>
            </a:pPr>
            <a:r>
              <a:rPr lang="de-DE"/>
              <a:t>Ansprechpartner Telefon</a:t>
            </a:r>
          </a:p>
          <a:p>
            <a:pPr marL="0" marR="0" lvl="0" indent="0" algn="l" defTabSz="914400" rtl="0" eaLnBrk="1" fontAlgn="auto" latinLnBrk="0" hangingPunct="1">
              <a:lnSpc>
                <a:spcPct val="120000"/>
              </a:lnSpc>
              <a:spcBef>
                <a:spcPts val="0"/>
              </a:spcBef>
              <a:spcAft>
                <a:spcPts val="0"/>
              </a:spcAft>
              <a:buClr>
                <a:schemeClr val="accent5"/>
              </a:buClr>
              <a:buSzPct val="120000"/>
              <a:buFont typeface="Wingdings" pitchFamily="2" charset="2"/>
              <a:buNone/>
              <a:tabLst>
                <a:tab pos="288000" algn="l"/>
              </a:tabLst>
              <a:defRPr/>
            </a:pPr>
            <a:r>
              <a:rPr lang="de-DE"/>
              <a:t>Ansprechpartner E-Mail</a:t>
            </a:r>
          </a:p>
        </p:txBody>
      </p:sp>
      <p:sp>
        <p:nvSpPr>
          <p:cNvPr id="6" name="Titel 1">
            <a:extLst>
              <a:ext uri="{FF2B5EF4-FFF2-40B4-BE49-F238E27FC236}">
                <a16:creationId xmlns:a16="http://schemas.microsoft.com/office/drawing/2014/main" id="{385435BF-D28D-4C57-AC7C-2565E2DC95E5}"/>
              </a:ext>
            </a:extLst>
          </p:cNvPr>
          <p:cNvSpPr>
            <a:spLocks noGrp="1"/>
          </p:cNvSpPr>
          <p:nvPr>
            <p:ph type="ctrTitle" hasCustomPrompt="1"/>
          </p:nvPr>
        </p:nvSpPr>
        <p:spPr>
          <a:xfrm>
            <a:off x="0" y="2875367"/>
            <a:ext cx="3695793" cy="1105678"/>
          </a:xfrm>
          <a:prstGeom prst="rect">
            <a:avLst/>
          </a:prstGeom>
          <a:solidFill>
            <a:schemeClr val="accent1"/>
          </a:solidFill>
        </p:spPr>
        <p:txBody>
          <a:bodyPr vert="horz" wrap="none" lIns="360000" tIns="36000" rIns="360000" bIns="36000" rtlCol="0" anchor="t">
            <a:spAutoFit/>
          </a:bodyPr>
          <a:lstStyle>
            <a:lvl1pPr>
              <a:defRPr lang="de-DE" sz="7600" b="1" i="0" spc="20" dirty="0">
                <a:latin typeface="Source Sans Pro" panose="020B0503030403020204" pitchFamily="34" charset="0"/>
                <a:ea typeface="Source Sans Pro" panose="020B0503030403020204" pitchFamily="34" charset="0"/>
                <a:cs typeface="+mn-cs"/>
              </a:defRPr>
            </a:lvl1pPr>
          </a:lstStyle>
          <a:p>
            <a:pPr marL="0" lvl="0" indent="0" fontAlgn="t">
              <a:lnSpc>
                <a:spcPts val="7660"/>
              </a:lnSpc>
              <a:spcBef>
                <a:spcPts val="0"/>
              </a:spcBef>
              <a:spcAft>
                <a:spcPts val="0"/>
              </a:spcAft>
              <a:buClr>
                <a:schemeClr val="accent5"/>
              </a:buClr>
              <a:buSzPct val="120000"/>
              <a:buFont typeface="Wingdings" pitchFamily="2" charset="2"/>
            </a:pPr>
            <a:r>
              <a:rPr lang="de-DE"/>
              <a:t>Danke</a:t>
            </a:r>
          </a:p>
        </p:txBody>
      </p:sp>
      <p:pic>
        <p:nvPicPr>
          <p:cNvPr id="7" name="Grafik 6">
            <a:extLst>
              <a:ext uri="{FF2B5EF4-FFF2-40B4-BE49-F238E27FC236}">
                <a16:creationId xmlns:a16="http://schemas.microsoft.com/office/drawing/2014/main" id="{B1FB4CFC-15F3-5E41-AC4D-CBE25F68B19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274510"/>
            <a:ext cx="203691" cy="203691"/>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2477A673-382D-AC49-B7F5-76541876113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28800" y="0"/>
            <a:ext cx="2170800" cy="1047091"/>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ur Objekt">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a:t>Quelle </a:t>
            </a:r>
            <a:r>
              <a:rPr lang="en-US" err="1"/>
              <a:t>Tabelle</a:t>
            </a:r>
            <a:r>
              <a:rPr lang="en-US"/>
              <a:t>: </a:t>
            </a:r>
            <a:r>
              <a:rPr lang="en-US" err="1"/>
              <a:t>Autorennachname</a:t>
            </a:r>
            <a:r>
              <a:rPr lang="en-US"/>
              <a:t>, JJJJ, S.123.</a:t>
            </a:r>
            <a:endParaRPr lang="de-DE" sz="800"/>
          </a:p>
        </p:txBody>
      </p:sp>
      <p:sp>
        <p:nvSpPr>
          <p:cNvPr id="21" name="Titel 20">
            <a:extLst>
              <a:ext uri="{FF2B5EF4-FFF2-40B4-BE49-F238E27FC236}">
                <a16:creationId xmlns:a16="http://schemas.microsoft.com/office/drawing/2014/main" id="{EE29E99B-DA46-4090-BFF5-91808467088D}"/>
              </a:ext>
            </a:extLst>
          </p:cNvPr>
          <p:cNvSpPr>
            <a:spLocks noGrp="1"/>
          </p:cNvSpPr>
          <p:nvPr>
            <p:ph type="title"/>
          </p:nvPr>
        </p:nvSpPr>
        <p:spPr>
          <a:xfrm>
            <a:off x="420688" y="344581"/>
            <a:ext cx="11350311" cy="379883"/>
          </a:xfrm>
        </p:spPr>
        <p:txBody>
          <a:bodyPr/>
          <a:lstStyle/>
          <a:p>
            <a:r>
              <a:rPr lang="de-DE"/>
              <a:t>Mastertitelformat bearbeiten</a:t>
            </a:r>
          </a:p>
        </p:txBody>
      </p:sp>
      <p:sp>
        <p:nvSpPr>
          <p:cNvPr id="5" name="Inhaltsplatzhalter 3">
            <a:extLst>
              <a:ext uri="{FF2B5EF4-FFF2-40B4-BE49-F238E27FC236}">
                <a16:creationId xmlns:a16="http://schemas.microsoft.com/office/drawing/2014/main" id="{CF1D5445-899C-425B-99DE-ABAAD1819128}"/>
              </a:ext>
            </a:extLst>
          </p:cNvPr>
          <p:cNvSpPr>
            <a:spLocks noGrp="1"/>
          </p:cNvSpPr>
          <p:nvPr>
            <p:ph sz="quarter" idx="15" hasCustomPrompt="1"/>
          </p:nvPr>
        </p:nvSpPr>
        <p:spPr>
          <a:xfrm>
            <a:off x="420585" y="1020028"/>
            <a:ext cx="11350311"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a:t>Objekt wählen</a:t>
            </a:r>
          </a:p>
          <a:p>
            <a:pPr lvl="0"/>
            <a:endParaRPr lang="de-DE"/>
          </a:p>
        </p:txBody>
      </p:sp>
    </p:spTree>
    <p:extLst>
      <p:ext uri="{BB962C8B-B14F-4D97-AF65-F5344CB8AC3E}">
        <p14:creationId xmlns:p14="http://schemas.microsoft.com/office/powerpoint/2010/main" val="2078429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ellenverzeichnis">
    <p:spTree>
      <p:nvGrpSpPr>
        <p:cNvPr id="1" name=""/>
        <p:cNvGrpSpPr/>
        <p:nvPr/>
      </p:nvGrpSpPr>
      <p:grpSpPr>
        <a:xfrm>
          <a:off x="0" y="0"/>
          <a:ext cx="0" cy="0"/>
          <a:chOff x="0" y="0"/>
          <a:chExt cx="0" cy="0"/>
        </a:xfrm>
      </p:grpSpPr>
      <p:sp>
        <p:nvSpPr>
          <p:cNvPr id="9" name="Textplatzhalter 8" descr="Name, Vorname (abgekürzt) (Jahr). Titel. Untertitel(Auflage [wenn eine spätere als erste Auflage]). Verlag. DOI(wenn verfügbar)&#10;Trommsdorff, V. (2008). Konsumentenverhalten(7. Auflage). W. Kolhammer. Monografie Beispiel&#10;Name, Vorname (abgekürzt)/Name, Vorname (abgekürzt) (Jahr): Titel. Untertitel. In: Name, Vorname (abgekürzt)/Name, Vorname (abgekürzt) (Hrsg.): Titel. Untertitel. Auflage, Verlag, Verlagsort, S. ?–?.  Sammelband&#10;Michael, U./Steinhäuser, P. (2011): Die Finanzwelt der Zukunft. Konsequenzen für die finanzielle Steuerung von Unternehmen. In: Gleich, R./Horváth, P./Michel, U. (Hrsg.): Finanz-Controlling. Strategische und operative Steuerung der Liquidität. Haufe Verlag, Freiburg, S. 32–64.  Sammelband Beispiel&#10;Name, Vorname (abgekürzt) (Jahr): Titel. Untertitel. In: Name Zeitschrift, Jg. [auch Volume genannt], Heft [auch Ausgabe, Nummer oder Issue genannt], S. ?–?. Zeitschriftenartikel&#10;Schüler, P. (2010): Formel einfach. In: c‘t – Magazin für Computertechnik, 10. Jg., Heft 22, S. 174–188. Zeitschriftenartikel Beispiel&#10;Name, Vorname (abgekürzt) (Jahr): Titel. Untertitel. In: Name Zeitung vom Datum. (URL: http://adresse [letzter Zugriff: Datum]). Internet Zeitschriftenartikel&#10;Decker, M. (2018): Armut in Deutschland. Jens Spahn befeuert Hartz-IV-Debatte. In: Frankfurter Rundschau vom 11.03.2018 (URL: http://www.politik/armut-in-deutschland-jens-spahn-befeuert-hartz-iv-debatte-a-1465151 [letzter Zugriff: 04.09.2019]). Internet Zeitschriftenartikel Beispiel&#10;Name, Vorname (abgekürzt) (Jahr): Titel. Untertitel. In: Name ggf. weitere Angaben. (URL: http://adresse [letzter Zugriff: Datum]).  Internetquelle&#10;Capgemini Deutschland GmbH (2005): Veränderungen erfolgreich gestalten. Bedeutung, Strategien, Trends. (URL: http://www.xallax.com/fileadmin/downloads/Change_Management_2005.pdf [letzter Zugriff: 01.03.2014]). Internetquelle Beispiel&#10;Bilder zur Verfügung gestellt von Urheber/Fotografie-ID/Pixabay. (URL: https://adresse [letzter Zugriff: Datum]). Bild/Foto &#10;Bilder zur Verfügung gestellt von Chanwity/4305374/Pixabay. (URL: https://pixabay.com/de/photos/buffalo-bauer-wasser-thail%C3%A4ndisch-4305374/ [letzter Zugriff: 21.08.2019]). Bild/Foto Beispiel&#10;Alle Quellen werden wie im Skript alphabetisch aufgelistet! (Calibri Light, Schriftgröße: 10). Bei mehr als drei Autoren/Herausgebern/Verlagsorten nur den ersten nennen und dahinter et al. schreiben. &#10;Falls Angaben fehlen: &#10;Kein Verfasser = o.V. &#10;Kein Datum: = o.J. &#10;Kein Verlagsort = o.O.&#10;Mehrere Titel desselben Autors nach Jahr der Veröffentlichung (vom ältesten zum jüngeren) sortieren; mehrere Titel aus demselben Jahr mit a,b,c … nach der Jahreszahl unterscheiden (ohne Leerzeichen zwischen Jahreszahl und Buchstabe). Die erste Auflage wird nicht explizit genannt. Alle Quellen werden wie im Skript alphabetisch aufgelistet! (Calibri Light, Schriftgröße: 10). &#10;&#10;Im MyCampus-Raum “IFLM Informationsportal für Lehrende und Medienproduzenten” finden Sie ein Dokument zur Zitierweise (zitierweise.doc), das bitte zu verwenden ist">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1000">
                <a:latin typeface="+mn-lt"/>
              </a:defRPr>
            </a:lvl1pPr>
          </a:lstStyle>
          <a:p>
            <a:pPr lvl="0">
              <a:defRPr/>
            </a:pPr>
            <a:r>
              <a:rPr lang="de-DE" b="0" i="0">
                <a:effectLst/>
                <a:latin typeface="Arial" panose="020B0604020202020204" pitchFamily="34" charset="0"/>
              </a:rPr>
              <a:t>Name, Vorname (abgekürzt) (Jahr). Titel. Untertitel(Auflage [wenn eine spätere als erste Auflage]). Verlag. DOI(wenn verfügbar)</a:t>
            </a:r>
            <a:endParaRPr lang="de-DE" sz="1000">
              <a:highlight>
                <a:srgbClr val="FFFF00"/>
              </a:highlight>
            </a:endParaRPr>
          </a:p>
          <a:p>
            <a:pPr>
              <a:defRPr/>
            </a:pPr>
            <a:r>
              <a:rPr lang="de-DE" b="0" i="0">
                <a:effectLst/>
                <a:latin typeface="Arial" panose="020B0604020202020204" pitchFamily="34" charset="0"/>
              </a:rPr>
              <a:t>Trommsdorff, V. (2008). Konsumentenverhalten(7. Auflage). W. </a:t>
            </a:r>
            <a:r>
              <a:rPr lang="de-DE" b="0" i="0" err="1">
                <a:effectLst/>
                <a:latin typeface="Arial" panose="020B0604020202020204" pitchFamily="34" charset="0"/>
              </a:rPr>
              <a:t>Kolhammer</a:t>
            </a:r>
            <a:r>
              <a:rPr lang="de-DE" sz="1000"/>
              <a:t>. </a:t>
            </a:r>
            <a:r>
              <a:rPr lang="de-DE">
                <a:highlight>
                  <a:srgbClr val="FFFF00"/>
                </a:highlight>
              </a:rPr>
              <a:t>Monografie Beispiel</a:t>
            </a:r>
          </a:p>
          <a:p>
            <a:pPr>
              <a:defRPr/>
            </a:pPr>
            <a:r>
              <a:rPr lang="de-DE" sz="1000" b="1"/>
              <a:t>Name, Vorname (abgekürzt)/Name, Vorname (abgekürzt) (Jahr): </a:t>
            </a:r>
            <a:r>
              <a:rPr lang="de-DE" sz="1000" i="1"/>
              <a:t>Titel. Untertitel</a:t>
            </a:r>
            <a:r>
              <a:rPr lang="de-DE" sz="1000"/>
              <a:t>. In: Name, Vorname (abgekürzt)/Name, Vorname (abgekürzt) (Hrsg.): Titel. Untertitel. Auflage, Verlag, Verlagsort, S. ?–?</a:t>
            </a:r>
            <a:r>
              <a:rPr lang="de-DE"/>
              <a:t>.  </a:t>
            </a:r>
            <a:r>
              <a:rPr lang="de-DE">
                <a:highlight>
                  <a:srgbClr val="FFFF00"/>
                </a:highlight>
              </a:rPr>
              <a:t>Sammelband</a:t>
            </a:r>
          </a:p>
          <a:p>
            <a:pPr>
              <a:defRPr/>
            </a:pPr>
            <a:r>
              <a:rPr lang="de-DE" sz="1000" b="1"/>
              <a:t>Michael, U./Steinhäuser, P. (2011): </a:t>
            </a:r>
            <a:r>
              <a:rPr lang="de-DE" sz="1000" i="1"/>
              <a:t>Die Finanzwelt der Zukunft. Konsequenzen für die finanzielle Steuerung von Unternehmen. </a:t>
            </a:r>
            <a:r>
              <a:rPr lang="de-DE" sz="1000"/>
              <a:t>In: Gleich, R./Horváth, P./Michel, U. (Hrsg.): Finanz-Controlling. Strategische und operative Steuerung der Liquidität. Haufe Verlag, Freiburg, S. 32–64</a:t>
            </a:r>
            <a:r>
              <a:rPr lang="de-DE"/>
              <a:t>.  </a:t>
            </a:r>
            <a:r>
              <a:rPr lang="de-DE">
                <a:highlight>
                  <a:srgbClr val="FFFF00"/>
                </a:highlight>
              </a:rPr>
              <a:t>Sammelband Beispiel</a:t>
            </a:r>
            <a:endParaRPr lang="de-DE" sz="1000"/>
          </a:p>
          <a:p>
            <a:pPr lvl="0">
              <a:defRPr/>
            </a:pPr>
            <a:r>
              <a:rPr lang="de-DE" sz="1000" b="1"/>
              <a:t>Name, Vorname (abgekürzt) (Jahr): </a:t>
            </a:r>
            <a:r>
              <a:rPr lang="de-DE" sz="1000" i="1"/>
              <a:t>Titel. Untertitel</a:t>
            </a:r>
            <a:r>
              <a:rPr lang="de-DE" sz="1000"/>
              <a:t>. In: Name Zeitschrift, Jg. [auch Volume genannt], Heft [auch Ausgabe, Nummer oder </a:t>
            </a:r>
            <a:r>
              <a:rPr lang="de-DE" sz="1000" err="1"/>
              <a:t>Issue</a:t>
            </a:r>
            <a:r>
              <a:rPr lang="de-DE" sz="1000"/>
              <a:t> genannt], S. ?–?.</a:t>
            </a:r>
            <a:r>
              <a:rPr lang="de-DE"/>
              <a:t> </a:t>
            </a:r>
            <a:r>
              <a:rPr lang="de-DE">
                <a:highlight>
                  <a:srgbClr val="FFFF00"/>
                </a:highlight>
              </a:rPr>
              <a:t>Zeitschriftenartikel</a:t>
            </a:r>
            <a:endParaRPr lang="de-DE" sz="1000"/>
          </a:p>
          <a:p>
            <a:pPr lvl="0">
              <a:defRPr/>
            </a:pPr>
            <a:r>
              <a:rPr lang="de-DE" b="1"/>
              <a:t>Schüler, P. (2010): </a:t>
            </a:r>
            <a:r>
              <a:rPr lang="de-DE" i="1"/>
              <a:t>Formel einfach. </a:t>
            </a:r>
            <a:r>
              <a:rPr lang="de-DE"/>
              <a:t>In: c‘t – Magazin für Computertechnik, 10. Jg., Heft 22, S. 174–188. </a:t>
            </a:r>
            <a:r>
              <a:rPr lang="de-DE">
                <a:highlight>
                  <a:srgbClr val="FFFF00"/>
                </a:highlight>
              </a:rPr>
              <a:t>Zeitschriftenartikel Beispiel</a:t>
            </a:r>
            <a:endParaRPr lang="de-DE" sz="1000"/>
          </a:p>
          <a:p>
            <a:pPr>
              <a:defRPr/>
            </a:pPr>
            <a:r>
              <a:rPr lang="de-DE" sz="1000" b="1"/>
              <a:t>Name, Vorname (abgekürzt) (Jahr): </a:t>
            </a:r>
            <a:r>
              <a:rPr lang="de-DE" sz="1000" i="1"/>
              <a:t>Titel. Untertitel. </a:t>
            </a:r>
            <a:r>
              <a:rPr lang="de-DE" sz="1000"/>
              <a:t>In: Name Zeitung vom Datum. (URL: http://adresse [letzter Zugriff: Datum]). </a:t>
            </a:r>
            <a:r>
              <a:rPr lang="de-DE">
                <a:highlight>
                  <a:srgbClr val="FFFF00"/>
                </a:highlight>
              </a:rPr>
              <a:t>Internet Zeitschriftenartikel</a:t>
            </a:r>
            <a:endParaRPr lang="de-DE" sz="1000"/>
          </a:p>
          <a:p>
            <a:pPr lvl="0">
              <a:defRPr/>
            </a:pPr>
            <a:r>
              <a:rPr lang="de-DE" sz="1000" b="1"/>
              <a:t>Decker, M. (2018): </a:t>
            </a:r>
            <a:r>
              <a:rPr lang="de-DE" sz="1000" i="1"/>
              <a:t>Armut in Deutschland. Jens Spahn befeuert Hartz-IV-Debatte</a:t>
            </a:r>
            <a:r>
              <a:rPr lang="de-DE" sz="1000"/>
              <a:t>. In: Frankfurter Rundschau vom 11.03.2018 (URL: http://www.politik/armut-in-deutschland-jens-spahn-befeuert-hartz-iv-debatte-a-1465151 [letzter Zugriff: 04.09.2019]).</a:t>
            </a:r>
            <a:r>
              <a:rPr lang="de-DE">
                <a:highlight>
                  <a:srgbClr val="FFFF00"/>
                </a:highlight>
              </a:rPr>
              <a:t> Internet Zeitschriftenartikel Beispiel</a:t>
            </a:r>
            <a:br>
              <a:rPr lang="de-DE">
                <a:highlight>
                  <a:srgbClr val="FFFF00"/>
                </a:highlight>
              </a:rPr>
            </a:br>
            <a:r>
              <a:rPr lang="de-DE" sz="1000" b="1"/>
              <a:t>Name, Vorname (abgekürzt) (Jahr): </a:t>
            </a:r>
            <a:r>
              <a:rPr lang="de-DE" sz="1000" i="1"/>
              <a:t>Titel. Untertitel. </a:t>
            </a:r>
            <a:r>
              <a:rPr lang="de-DE" sz="1000"/>
              <a:t>In: Name ggf. weitere Angaben. (URL: </a:t>
            </a:r>
            <a:r>
              <a:rPr lang="de-DE"/>
              <a:t>http://adresse</a:t>
            </a:r>
            <a:r>
              <a:rPr lang="de-DE" sz="1000"/>
              <a:t> [letzter Zugriff: Datum]).  </a:t>
            </a:r>
            <a:r>
              <a:rPr lang="de-DE" sz="1000">
                <a:highlight>
                  <a:srgbClr val="FFFF00"/>
                </a:highlight>
              </a:rPr>
              <a:t>Internetquelle</a:t>
            </a:r>
          </a:p>
          <a:p>
            <a:pPr>
              <a:defRPr/>
            </a:pPr>
            <a:r>
              <a:rPr lang="de-DE" sz="1000" b="1"/>
              <a:t>Capgemini Deutschland GmbH (2005): </a:t>
            </a:r>
            <a:r>
              <a:rPr lang="de-DE" sz="1000" i="1"/>
              <a:t>Veränderungen erfolgreich gestalten</a:t>
            </a:r>
            <a:r>
              <a:rPr lang="de-DE" sz="1000"/>
              <a:t>. </a:t>
            </a:r>
            <a:r>
              <a:rPr lang="de-DE" sz="1000" i="1"/>
              <a:t>Bedeutung, Strategien, Trends. </a:t>
            </a:r>
            <a:r>
              <a:rPr lang="de-DE" sz="1000"/>
              <a:t>(URL: http</a:t>
            </a:r>
            <a:r>
              <a:rPr lang="de-DE"/>
              <a:t>://www.xallax.com/fileadmin/downloads/Change_Management_2005.pdf [letzter Zugriff: 01.03.2014]).</a:t>
            </a:r>
            <a:r>
              <a:rPr lang="de-DE" sz="1000"/>
              <a:t> </a:t>
            </a:r>
            <a:r>
              <a:rPr lang="de-DE">
                <a:highlight>
                  <a:srgbClr val="FFFF00"/>
                </a:highlight>
              </a:rPr>
              <a:t>Internetquelle Beispiel</a:t>
            </a:r>
          </a:p>
          <a:p>
            <a:pPr>
              <a:defRPr/>
            </a:pPr>
            <a:r>
              <a:rPr lang="de-DE" sz="1000" b="1"/>
              <a:t>Bilder zur Verfügung gestellt von Urheber/Fotografie-ID/</a:t>
            </a:r>
            <a:r>
              <a:rPr lang="de-DE" sz="1000" b="1" err="1"/>
              <a:t>Pixabay</a:t>
            </a:r>
            <a:r>
              <a:rPr lang="de-DE" sz="1000"/>
              <a:t>. (URL: https://adresse [letzter Zugriff: Datum]). </a:t>
            </a:r>
            <a:r>
              <a:rPr lang="de-DE">
                <a:highlight>
                  <a:srgbClr val="FFFF00"/>
                </a:highlight>
              </a:rPr>
              <a:t>Bild/Foto </a:t>
            </a:r>
            <a:endParaRPr lang="de-DE" sz="1000"/>
          </a:p>
          <a:p>
            <a:pPr>
              <a:defRPr/>
            </a:pPr>
            <a:r>
              <a:rPr lang="de-DE" b="1"/>
              <a:t>Bilder zur Verfügung gestellt von </a:t>
            </a:r>
            <a:r>
              <a:rPr lang="de-DE" b="1" err="1"/>
              <a:t>Chanwity</a:t>
            </a:r>
            <a:r>
              <a:rPr lang="de-DE" b="1"/>
              <a:t>/4305374/</a:t>
            </a:r>
            <a:r>
              <a:rPr lang="de-DE" b="1" err="1"/>
              <a:t>Pixabay</a:t>
            </a:r>
            <a:r>
              <a:rPr lang="de-DE" b="1"/>
              <a:t>. </a:t>
            </a:r>
            <a:r>
              <a:rPr lang="de-DE"/>
              <a:t>(URL: https://pixabay.com/de/photos/buffalo-bauer-wasser-thail%C3%A4ndisch-4305374/ [letzter Zugriff: 21.08.2019]). </a:t>
            </a:r>
            <a:r>
              <a:rPr lang="de-DE">
                <a:highlight>
                  <a:srgbClr val="FFFF00"/>
                </a:highlight>
              </a:rPr>
              <a:t>Bild/Foto Beispiel</a:t>
            </a:r>
            <a:endParaRPr lang="de-DE" sz="1000"/>
          </a:p>
          <a:p>
            <a:pPr lvl="0">
              <a:defRPr/>
            </a:pPr>
            <a:r>
              <a:rPr lang="de-DE" sz="1000">
                <a:highlight>
                  <a:srgbClr val="FFFF00"/>
                </a:highlight>
              </a:rPr>
              <a:t>Alle Quellen werden wie im Skript alphabetisch aufgelistet! </a:t>
            </a:r>
            <a:r>
              <a:rPr lang="de-DE">
                <a:highlight>
                  <a:srgbClr val="FFFF00"/>
                </a:highlight>
              </a:rPr>
              <a:t>(Calibri Light, Schriftgröße: 10). Bei mehr als drei Autoren/Herausgebern/Verlagsorten nur den ersten nennen und dahinter et al. schreiben. </a:t>
            </a:r>
          </a:p>
          <a:p>
            <a:pPr lvl="0">
              <a:defRPr/>
            </a:pPr>
            <a:r>
              <a:rPr lang="de-DE">
                <a:highlight>
                  <a:srgbClr val="FFFF00"/>
                </a:highlight>
              </a:rPr>
              <a:t>Falls Angaben fehlen: </a:t>
            </a:r>
          </a:p>
          <a:p>
            <a:pPr marL="171450" lvl="0" indent="-171450">
              <a:buFont typeface="Wingdings" pitchFamily="2" charset="2"/>
              <a:buChar char="§"/>
              <a:defRPr/>
            </a:pPr>
            <a:r>
              <a:rPr lang="de-DE">
                <a:highlight>
                  <a:srgbClr val="FFFF00"/>
                </a:highlight>
              </a:rPr>
              <a:t>Kein Verfasser = </a:t>
            </a:r>
            <a:r>
              <a:rPr lang="de-DE" err="1">
                <a:highlight>
                  <a:srgbClr val="FFFF00"/>
                </a:highlight>
              </a:rPr>
              <a:t>o.V</a:t>
            </a:r>
            <a:r>
              <a:rPr lang="de-DE">
                <a:highlight>
                  <a:srgbClr val="FFFF00"/>
                </a:highlight>
              </a:rPr>
              <a:t>. </a:t>
            </a:r>
          </a:p>
          <a:p>
            <a:pPr marL="171450" lvl="0" indent="-171450">
              <a:buFont typeface="Wingdings" pitchFamily="2" charset="2"/>
              <a:buChar char="§"/>
              <a:defRPr/>
            </a:pPr>
            <a:r>
              <a:rPr lang="de-DE">
                <a:highlight>
                  <a:srgbClr val="FFFF00"/>
                </a:highlight>
              </a:rPr>
              <a:t>Kein Datum: = o.J. </a:t>
            </a:r>
          </a:p>
          <a:p>
            <a:pPr marL="171450" lvl="0" indent="-171450">
              <a:buFont typeface="Wingdings" pitchFamily="2" charset="2"/>
              <a:buChar char="§"/>
              <a:defRPr/>
            </a:pPr>
            <a:r>
              <a:rPr lang="de-DE">
                <a:highlight>
                  <a:srgbClr val="FFFF00"/>
                </a:highlight>
              </a:rPr>
              <a:t>Kein Verlagsort = o.O.</a:t>
            </a:r>
          </a:p>
          <a:p>
            <a:pPr marL="0" marR="0" lvl="0" indent="0" algn="l" defTabSz="914400" rtl="0" eaLnBrk="1" fontAlgn="auto" latinLnBrk="0" hangingPunct="1">
              <a:lnSpc>
                <a:spcPct val="120000"/>
              </a:lnSpc>
              <a:spcBef>
                <a:spcPts val="0"/>
              </a:spcBef>
              <a:spcAft>
                <a:spcPts val="0"/>
              </a:spcAft>
              <a:buClrTx/>
              <a:buSzPct val="120000"/>
              <a:buFont typeface="Arial" panose="020B0604020202020204" pitchFamily="34" charset="0"/>
              <a:buNone/>
              <a:tabLst/>
              <a:defRPr/>
            </a:pPr>
            <a:r>
              <a:rPr lang="de-DE">
                <a:highlight>
                  <a:srgbClr val="FFFF00"/>
                </a:highlight>
              </a:rPr>
              <a:t>Mehrere Titel desselben Autors nach Jahr der Veröffentlichung (vom ältesten zum jüngeren) sortieren; mehrere Titel aus demselben Jahr mit </a:t>
            </a:r>
            <a:r>
              <a:rPr lang="de-DE" err="1">
                <a:highlight>
                  <a:srgbClr val="FFFF00"/>
                </a:highlight>
              </a:rPr>
              <a:t>a,b,c</a:t>
            </a:r>
            <a:r>
              <a:rPr lang="de-DE">
                <a:highlight>
                  <a:srgbClr val="FFFF00"/>
                </a:highlight>
              </a:rPr>
              <a:t> … nach der Jahreszahl unterscheiden (ohne Leerzeichen zwischen Jahreszahl und Buchstabe). Die erste Auflage wird nicht explizit genannt. Alle Quellen werden wie im Skript alphabetisch aufgelistet! (Calibri Light, Schriftgröße: 10). </a:t>
            </a:r>
            <a:br>
              <a:rPr lang="de-DE">
                <a:highlight>
                  <a:srgbClr val="FFFF00"/>
                </a:highlight>
              </a:rPr>
            </a:br>
            <a:br>
              <a:rPr lang="de-DE">
                <a:highlight>
                  <a:srgbClr val="FFFF00"/>
                </a:highlight>
              </a:rPr>
            </a:br>
            <a:r>
              <a:rPr lang="de-DE">
                <a:highlight>
                  <a:srgbClr val="FFFF00"/>
                </a:highlight>
              </a:rPr>
              <a:t>Im </a:t>
            </a:r>
            <a:r>
              <a:rPr lang="de-DE" b="1" err="1">
                <a:highlight>
                  <a:srgbClr val="FFFF00"/>
                </a:highlight>
              </a:rPr>
              <a:t>MyCampus</a:t>
            </a:r>
            <a:r>
              <a:rPr lang="de-DE" b="1">
                <a:highlight>
                  <a:srgbClr val="FFFF00"/>
                </a:highlight>
              </a:rPr>
              <a:t>-Raum “IFLM Informationsportal </a:t>
            </a:r>
            <a:r>
              <a:rPr lang="de-DE" b="1" err="1">
                <a:highlight>
                  <a:srgbClr val="FFFF00"/>
                </a:highlight>
              </a:rPr>
              <a:t>für</a:t>
            </a:r>
            <a:r>
              <a:rPr lang="de-DE" b="1">
                <a:highlight>
                  <a:srgbClr val="FFFF00"/>
                </a:highlight>
              </a:rPr>
              <a:t> Lehrende und Medienproduzenten” </a:t>
            </a:r>
            <a:r>
              <a:rPr lang="de-DE">
                <a:highlight>
                  <a:srgbClr val="FFFF00"/>
                </a:highlight>
              </a:rPr>
              <a:t>finden Sie ein Dokument zur </a:t>
            </a:r>
            <a:r>
              <a:rPr lang="de-DE" b="1">
                <a:highlight>
                  <a:srgbClr val="FFFF00"/>
                </a:highlight>
              </a:rPr>
              <a:t>Zitierweise (</a:t>
            </a:r>
            <a:r>
              <a:rPr lang="de-DE" b="1" i="1">
                <a:highlight>
                  <a:srgbClr val="FFFF00"/>
                </a:highlight>
              </a:rPr>
              <a:t>zitierweise.doc)</a:t>
            </a:r>
            <a:r>
              <a:rPr lang="de-DE" b="1">
                <a:highlight>
                  <a:srgbClr val="FFFF00"/>
                </a:highlight>
              </a:rPr>
              <a:t>, </a:t>
            </a:r>
            <a:r>
              <a:rPr lang="de-DE">
                <a:highlight>
                  <a:srgbClr val="FFFF00"/>
                </a:highlight>
              </a:rPr>
              <a:t>das bitte zu verwenden ist</a:t>
            </a:r>
          </a:p>
          <a:p>
            <a:pPr>
              <a:defRPr/>
            </a:pPr>
            <a:endParaRPr lang="de-DE">
              <a:highlight>
                <a:srgbClr val="FFFF00"/>
              </a:highlight>
            </a:endParaRP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lvl1pPr>
              <a:defRPr/>
            </a:lvl1pPr>
          </a:lstStyle>
          <a:p>
            <a:r>
              <a:rPr lang="de-DE"/>
              <a:t>QUELLENVERZEICHNIS</a:t>
            </a:r>
          </a:p>
        </p:txBody>
      </p:sp>
    </p:spTree>
    <p:extLst>
      <p:ext uri="{BB962C8B-B14F-4D97-AF65-F5344CB8AC3E}">
        <p14:creationId xmlns:p14="http://schemas.microsoft.com/office/powerpoint/2010/main" val="931779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Black | Small">
    <p:bg>
      <p:bgPr>
        <a:solidFill>
          <a:schemeClr val="tx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67E666A-3FE3-DE4E-8157-B8087F1E546F}"/>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14">
            <a:extLst>
              <a:ext uri="{FF2B5EF4-FFF2-40B4-BE49-F238E27FC236}">
                <a16:creationId xmlns:a16="http://schemas.microsoft.com/office/drawing/2014/main" id="{659ECD9D-327B-BD43-AE65-547D4909DB50}"/>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dirty="0" err="1"/>
              <a:t>Labeltext</a:t>
            </a:r>
            <a:br>
              <a:rPr lang="de-DE" dirty="0"/>
            </a:br>
            <a:r>
              <a:rPr lang="de-DE" dirty="0"/>
              <a:t>Edit</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dirty="0"/>
          </a:p>
        </p:txBody>
      </p:sp>
      <p:sp>
        <p:nvSpPr>
          <p:cNvPr id="10" name="Textplatzhalter 20">
            <a:extLst>
              <a:ext uri="{FF2B5EF4-FFF2-40B4-BE49-F238E27FC236}">
                <a16:creationId xmlns:a16="http://schemas.microsoft.com/office/drawing/2014/main" id="{059640F8-D7ED-2E45-A077-BA46FD498DBB}"/>
              </a:ext>
            </a:extLst>
          </p:cNvPr>
          <p:cNvSpPr>
            <a:spLocks noGrp="1"/>
          </p:cNvSpPr>
          <p:nvPr>
            <p:ph type="body" sz="quarter" idx="12" hasCustomPrompt="1"/>
          </p:nvPr>
        </p:nvSpPr>
        <p:spPr>
          <a:xfrm>
            <a:off x="227013" y="4510800"/>
            <a:ext cx="2450873" cy="300852"/>
          </a:xfrm>
          <a:prstGeom prst="rect">
            <a:avLst/>
          </a:prstGeom>
        </p:spPr>
        <p:txBody>
          <a:bodyPr>
            <a:spAutoFit/>
          </a:bodyPr>
          <a:lstStyle>
            <a:lvl1pPr marL="0" indent="0">
              <a:buNone/>
              <a:defRPr>
                <a:solidFill>
                  <a:schemeClr val="bg1"/>
                </a:solidFill>
              </a:defRPr>
            </a:lvl1pPr>
          </a:lstStyle>
          <a:p>
            <a:pPr lvl="0"/>
            <a:r>
              <a:rPr lang="de-DE" dirty="0"/>
              <a:t>Location, </a:t>
            </a:r>
            <a:r>
              <a:rPr lang="de-DE" dirty="0" err="1"/>
              <a:t>edit</a:t>
            </a:r>
            <a:r>
              <a:rPr lang="de-DE" dirty="0"/>
              <a:t> </a:t>
            </a:r>
            <a:r>
              <a:rPr lang="de-DE" dirty="0" err="1"/>
              <a:t>date</a:t>
            </a:r>
            <a:endParaRPr lang="de-DE" dirty="0"/>
          </a:p>
        </p:txBody>
      </p:sp>
      <p:sp>
        <p:nvSpPr>
          <p:cNvPr id="13" name="Textplatzhalter 3">
            <a:extLst>
              <a:ext uri="{FF2B5EF4-FFF2-40B4-BE49-F238E27FC236}">
                <a16:creationId xmlns:a16="http://schemas.microsoft.com/office/drawing/2014/main" id="{99E8507B-6C4D-4844-8405-E4B00AFA38EA}"/>
              </a:ext>
            </a:extLst>
          </p:cNvPr>
          <p:cNvSpPr>
            <a:spLocks noGrp="1"/>
          </p:cNvSpPr>
          <p:nvPr>
            <p:ph type="body" sz="quarter" idx="26" hasCustomPrompt="1"/>
          </p:nvPr>
        </p:nvSpPr>
        <p:spPr>
          <a:xfrm>
            <a:off x="0" y="2563541"/>
            <a:ext cx="2033451" cy="265260"/>
          </a:xfrm>
          <a:solidFill>
            <a:schemeClr val="bg1"/>
          </a:solidFill>
          <a:ln>
            <a:noFill/>
          </a:ln>
        </p:spPr>
        <p:txBody>
          <a:bodyPr wrap="none" lIns="216000" tIns="18000" rIns="2160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dirty="0"/>
              <a:t>Edit mini </a:t>
            </a:r>
            <a:r>
              <a:rPr lang="de-DE" dirty="0" err="1"/>
              <a:t>titles</a:t>
            </a:r>
            <a:endParaRPr lang="de-DE" dirty="0"/>
          </a:p>
        </p:txBody>
      </p:sp>
      <p:sp>
        <p:nvSpPr>
          <p:cNvPr id="16" name="Textplatzhalter 5">
            <a:extLst>
              <a:ext uri="{FF2B5EF4-FFF2-40B4-BE49-F238E27FC236}">
                <a16:creationId xmlns:a16="http://schemas.microsoft.com/office/drawing/2014/main" id="{0C1AB496-EFC4-3447-80EC-78094F10F683}"/>
              </a:ext>
            </a:extLst>
          </p:cNvPr>
          <p:cNvSpPr>
            <a:spLocks noGrp="1"/>
          </p:cNvSpPr>
          <p:nvPr>
            <p:ph type="body" sz="quarter" idx="27" hasCustomPrompt="1"/>
          </p:nvPr>
        </p:nvSpPr>
        <p:spPr>
          <a:xfrm>
            <a:off x="-1" y="3568577"/>
            <a:ext cx="5971388" cy="580825"/>
          </a:xfrm>
          <a:solidFill>
            <a:schemeClr val="accent1"/>
          </a:solidFill>
        </p:spPr>
        <p:txBody>
          <a:bodyPr wrap="none" lIns="216000" tIns="36000" rIns="216000" bIns="18000">
            <a:spAutoFit/>
          </a:bodyPr>
          <a:lstStyle>
            <a:lvl1pPr marL="0" indent="0">
              <a:lnSpc>
                <a:spcPct val="90000"/>
              </a:lnSpc>
              <a:buFontTx/>
              <a:buNone/>
              <a:defRPr sz="3800" b="1" i="0" cap="all" baseline="0">
                <a:latin typeface="Source Sans Pro" panose="020B0503030403020204" pitchFamily="34" charset="0"/>
                <a:ea typeface="Source Sans Pro" panose="020B0503030403020204" pitchFamily="34" charset="0"/>
              </a:defRPr>
            </a:lvl1pPr>
          </a:lstStyle>
          <a:p>
            <a:pPr lvl="0"/>
            <a:r>
              <a:rPr lang="de-DE" dirty="0"/>
              <a:t>2ND LINE EDIT OR DELETE</a:t>
            </a:r>
          </a:p>
        </p:txBody>
      </p:sp>
      <p:sp>
        <p:nvSpPr>
          <p:cNvPr id="17" name="Titel 1">
            <a:extLst>
              <a:ext uri="{FF2B5EF4-FFF2-40B4-BE49-F238E27FC236}">
                <a16:creationId xmlns:a16="http://schemas.microsoft.com/office/drawing/2014/main" id="{E70C829B-E4B0-5B4B-94DF-C3CE8A871043}"/>
              </a:ext>
            </a:extLst>
          </p:cNvPr>
          <p:cNvSpPr>
            <a:spLocks noGrp="1"/>
          </p:cNvSpPr>
          <p:nvPr>
            <p:ph type="title" hasCustomPrompt="1"/>
          </p:nvPr>
        </p:nvSpPr>
        <p:spPr>
          <a:xfrm>
            <a:off x="-1" y="2912400"/>
            <a:ext cx="6402472" cy="580825"/>
          </a:xfrm>
          <a:prstGeom prst="rect">
            <a:avLst/>
          </a:prstGeom>
        </p:spPr>
        <p:txBody>
          <a:bodyPr lIns="216000" rIns="180000">
            <a:spAutoFit/>
          </a:bodyPr>
          <a:lstStyle>
            <a:lvl1pPr>
              <a:defRPr sz="3800" baseline="0"/>
            </a:lvl1pPr>
          </a:lstStyle>
          <a:p>
            <a:r>
              <a:rPr lang="de-DE" dirty="0"/>
              <a:t>Edit Master Title </a:t>
            </a:r>
            <a:r>
              <a:rPr lang="de-DE" dirty="0" err="1"/>
              <a:t>format</a:t>
            </a:r>
            <a:endParaRPr lang="de-DE" dirty="0"/>
          </a:p>
        </p:txBody>
      </p:sp>
      <p:sp>
        <p:nvSpPr>
          <p:cNvPr id="21" name="Bildplatzhalter 4">
            <a:extLst>
              <a:ext uri="{FF2B5EF4-FFF2-40B4-BE49-F238E27FC236}">
                <a16:creationId xmlns:a16="http://schemas.microsoft.com/office/drawing/2014/main" id="{A863CBBD-4863-BA46-9057-9119B55DE438}"/>
              </a:ext>
            </a:extLst>
          </p:cNvPr>
          <p:cNvSpPr>
            <a:spLocks noGrp="1"/>
          </p:cNvSpPr>
          <p:nvPr>
            <p:ph type="pic" sz="quarter" idx="25" hasCustomPrompt="1"/>
          </p:nvPr>
        </p:nvSpPr>
        <p:spPr>
          <a:xfrm>
            <a:off x="9347999" y="0"/>
            <a:ext cx="2844000" cy="1371600"/>
          </a:xfrm>
          <a:blipFill>
            <a:blip r:embed="rId2">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de-DE" dirty="0"/>
              <a:t> </a:t>
            </a:r>
          </a:p>
        </p:txBody>
      </p:sp>
    </p:spTree>
    <p:extLst>
      <p:ext uri="{BB962C8B-B14F-4D97-AF65-F5344CB8AC3E}">
        <p14:creationId xmlns:p14="http://schemas.microsoft.com/office/powerpoint/2010/main" val="3791476122"/>
      </p:ext>
    </p:extLst>
  </p:cSld>
  <p:clrMapOvr>
    <a:masterClrMapping/>
  </p:clrMapOvr>
  <p:extLst>
    <p:ext uri="{DCECCB84-F9BA-43D5-87BE-67443E8EF086}">
      <p15:sldGuideLst xmlns:p15="http://schemas.microsoft.com/office/powerpoint/2012/main">
        <p15:guide id="13" orient="horz" pos="1612">
          <p15:clr>
            <a:srgbClr val="FBAE40"/>
          </p15:clr>
        </p15:guide>
        <p15:guide id="14" orient="horz" pos="354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3AAFA-DFBC-5A20-D620-C5A1959FDE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082B14-DA67-8D4C-8A1C-CBEDD5DD425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B5ABD44-9AFC-9624-5EEB-DE1627E6C7E0}"/>
              </a:ext>
            </a:extLst>
          </p:cNvPr>
          <p:cNvSpPr>
            <a:spLocks noGrp="1"/>
          </p:cNvSpPr>
          <p:nvPr>
            <p:ph type="dt" sz="half" idx="10"/>
          </p:nvPr>
        </p:nvSpPr>
        <p:spPr/>
        <p:txBody>
          <a:bodyPr/>
          <a:lstStyle/>
          <a:p>
            <a:fld id="{4010FAC8-A869-4AF1-8C14-FBD7ECC81635}" type="datetime1">
              <a:rPr lang="de-DE" smtClean="0"/>
              <a:t>01.09.2023</a:t>
            </a:fld>
            <a:endParaRPr lang="de-DE"/>
          </a:p>
        </p:txBody>
      </p:sp>
      <p:sp>
        <p:nvSpPr>
          <p:cNvPr id="5" name="Fußzeilenplatzhalter 4">
            <a:extLst>
              <a:ext uri="{FF2B5EF4-FFF2-40B4-BE49-F238E27FC236}">
                <a16:creationId xmlns:a16="http://schemas.microsoft.com/office/drawing/2014/main" id="{7565DFB5-37B1-EDE8-E8F6-348F0498456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6" name="Foliennummernplatzhalter 5">
            <a:extLst>
              <a:ext uri="{FF2B5EF4-FFF2-40B4-BE49-F238E27FC236}">
                <a16:creationId xmlns:a16="http://schemas.microsoft.com/office/drawing/2014/main" id="{193346BD-971D-7BCA-2C58-864AFA139F72}"/>
              </a:ext>
            </a:extLst>
          </p:cNvPr>
          <p:cNvSpPr>
            <a:spLocks noGrp="1"/>
          </p:cNvSpPr>
          <p:nvPr>
            <p:ph type="sldNum" sz="quarter" idx="12"/>
          </p:nvPr>
        </p:nvSpPr>
        <p:spPr/>
        <p:txBody>
          <a:bodyPr/>
          <a:lstStyle/>
          <a:p>
            <a:fld id="{FEEEEB2A-312A-4538-9688-4033A7961574}" type="slidenum">
              <a:rPr lang="de-DE" smtClean="0"/>
              <a:t>‹Nr.›</a:t>
            </a:fld>
            <a:endParaRPr lang="de-DE"/>
          </a:p>
        </p:txBody>
      </p:sp>
    </p:spTree>
    <p:extLst>
      <p:ext uri="{BB962C8B-B14F-4D97-AF65-F5344CB8AC3E}">
        <p14:creationId xmlns:p14="http://schemas.microsoft.com/office/powerpoint/2010/main" val="272623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Vollbild | mittel">
    <p:bg>
      <p:bgRef idx="1001">
        <a:schemeClr val="bg1"/>
      </p:bgRef>
    </p:bg>
    <p:spTree>
      <p:nvGrpSpPr>
        <p:cNvPr id="1" name=""/>
        <p:cNvGrpSpPr/>
        <p:nvPr/>
      </p:nvGrpSpPr>
      <p:grpSpPr>
        <a:xfrm>
          <a:off x="0" y="0"/>
          <a:ext cx="0" cy="0"/>
          <a:chOff x="0" y="0"/>
          <a:chExt cx="0" cy="0"/>
        </a:xfrm>
      </p:grpSpPr>
      <p:sp>
        <p:nvSpPr>
          <p:cNvPr id="13" name="Bildplatzhalter 14">
            <a:extLst>
              <a:ext uri="{FF2B5EF4-FFF2-40B4-BE49-F238E27FC236}">
                <a16:creationId xmlns:a16="http://schemas.microsoft.com/office/drawing/2014/main" id="{456BB6B8-CE6B-314F-B7F1-29186EBAE759}"/>
              </a:ext>
            </a:extLst>
          </p:cNvPr>
          <p:cNvSpPr>
            <a:spLocks noGrp="1"/>
          </p:cNvSpPr>
          <p:nvPr>
            <p:ph type="pic" sz="quarter" idx="22" hasCustomPrompt="1"/>
          </p:nvPr>
        </p:nvSpPr>
        <p:spPr>
          <a:xfrm>
            <a:off x="0" y="1"/>
            <a:ext cx="12291238" cy="6857999"/>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22" name="Rechteck 21">
            <a:extLst>
              <a:ext uri="{FF2B5EF4-FFF2-40B4-BE49-F238E27FC236}">
                <a16:creationId xmlns:a16="http://schemas.microsoft.com/office/drawing/2014/main" id="{584251C6-1208-4642-9E00-B15332AFDA96}"/>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1" name="Bildplatzhalter 4">
            <a:extLst>
              <a:ext uri="{FF2B5EF4-FFF2-40B4-BE49-F238E27FC236}">
                <a16:creationId xmlns:a16="http://schemas.microsoft.com/office/drawing/2014/main" id="{487E4A6B-48F6-F445-A506-6E203B72F0FB}"/>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9" name="Textplatzhalter 14">
            <a:extLst>
              <a:ext uri="{FF2B5EF4-FFF2-40B4-BE49-F238E27FC236}">
                <a16:creationId xmlns:a16="http://schemas.microsoft.com/office/drawing/2014/main" id="{4E308A03-67AB-454F-930C-EF17E783CAEE}"/>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err="1"/>
              <a:t>Labeltext</a:t>
            </a:r>
            <a:br>
              <a:rPr lang="de-DE"/>
            </a:br>
            <a:r>
              <a:rPr lang="de-DE"/>
              <a:t>bearbeiten</a:t>
            </a:r>
          </a:p>
        </p:txBody>
      </p:sp>
      <p:sp>
        <p:nvSpPr>
          <p:cNvPr id="21" name="Textplatzhalter 20">
            <a:extLst>
              <a:ext uri="{FF2B5EF4-FFF2-40B4-BE49-F238E27FC236}">
                <a16:creationId xmlns:a16="http://schemas.microsoft.com/office/drawing/2014/main" id="{07777BEF-0943-49B5-89E4-2C7D1CCACC05}"/>
              </a:ext>
            </a:extLst>
          </p:cNvPr>
          <p:cNvSpPr>
            <a:spLocks noGrp="1"/>
          </p:cNvSpPr>
          <p:nvPr>
            <p:ph type="body" sz="quarter" idx="12" hasCustomPrompt="1"/>
          </p:nvPr>
        </p:nvSpPr>
        <p:spPr>
          <a:xfrm>
            <a:off x="227013" y="4982400"/>
            <a:ext cx="2450873" cy="292259"/>
          </a:xfrm>
        </p:spPr>
        <p:txBody>
          <a:bodyPr>
            <a:spAutoFit/>
          </a:bodyPr>
          <a:lstStyle>
            <a:lvl1pPr marL="0" indent="0">
              <a:buNone/>
              <a:defRPr>
                <a:solidFill>
                  <a:schemeClr val="bg1"/>
                </a:solidFill>
              </a:defRPr>
            </a:lvl1pPr>
          </a:lstStyle>
          <a:p>
            <a:pPr lvl="0"/>
            <a:r>
              <a:rPr lang="de-DE"/>
              <a:t>Ort, Datum bearbeiten</a:t>
            </a:r>
          </a:p>
        </p:txBody>
      </p:sp>
      <p:sp>
        <p:nvSpPr>
          <p:cNvPr id="12" name="Textplatzhalter 3">
            <a:extLst>
              <a:ext uri="{FF2B5EF4-FFF2-40B4-BE49-F238E27FC236}">
                <a16:creationId xmlns:a16="http://schemas.microsoft.com/office/drawing/2014/main" id="{C2C0711E-843A-DB49-ABC3-E2480008C7CC}"/>
              </a:ext>
            </a:extLst>
          </p:cNvPr>
          <p:cNvSpPr>
            <a:spLocks noGrp="1"/>
          </p:cNvSpPr>
          <p:nvPr>
            <p:ph type="body" sz="quarter" idx="20" hasCustomPrompt="1"/>
          </p:nvPr>
        </p:nvSpPr>
        <p:spPr>
          <a:xfrm>
            <a:off x="0" y="2563541"/>
            <a:ext cx="2616303" cy="265260"/>
          </a:xfrm>
          <a:solidFill>
            <a:schemeClr val="tx1"/>
          </a:solidFill>
        </p:spPr>
        <p:txBody>
          <a:bodyPr wrap="none" lIns="216000" tIns="18000" rIns="216000" bIns="18000">
            <a:spAutoFit/>
          </a:bodyPr>
          <a:lstStyle>
            <a:lvl1pPr marL="0" indent="0" fontAlgn="t">
              <a:lnSpc>
                <a:spcPts val="1740"/>
              </a:lnSpc>
              <a:spcAft>
                <a:spcPts val="0"/>
              </a:spcAft>
              <a:buNone/>
              <a:defRPr cap="all" spc="-20" baseline="0">
                <a:solidFill>
                  <a:schemeClr val="bg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
        <p:nvSpPr>
          <p:cNvPr id="2" name="Titel 1">
            <a:extLst>
              <a:ext uri="{FF2B5EF4-FFF2-40B4-BE49-F238E27FC236}">
                <a16:creationId xmlns:a16="http://schemas.microsoft.com/office/drawing/2014/main" id="{F8E052BD-A215-2541-8D0F-AA20A9019A12}"/>
              </a:ext>
            </a:extLst>
          </p:cNvPr>
          <p:cNvSpPr>
            <a:spLocks noGrp="1"/>
          </p:cNvSpPr>
          <p:nvPr>
            <p:ph type="title"/>
          </p:nvPr>
        </p:nvSpPr>
        <p:spPr>
          <a:xfrm>
            <a:off x="-1" y="2912400"/>
            <a:ext cx="7105426" cy="802424"/>
          </a:xfrm>
          <a:prstGeom prst="rect">
            <a:avLst/>
          </a:prstGeom>
        </p:spPr>
        <p:txBody>
          <a:bodyPr lIns="180000" rIns="180000">
            <a:spAutoFit/>
          </a:bodyPr>
          <a:lstStyle>
            <a:lvl1pPr>
              <a:defRPr sz="5400" baseline="0"/>
            </a:lvl1pPr>
          </a:lstStyle>
          <a:p>
            <a:r>
              <a:rPr lang="de-DE"/>
              <a:t>Mastertitelformat bearbeiten</a:t>
            </a:r>
          </a:p>
        </p:txBody>
      </p:sp>
      <p:sp>
        <p:nvSpPr>
          <p:cNvPr id="14" name="Textplatzhalter 5">
            <a:extLst>
              <a:ext uri="{FF2B5EF4-FFF2-40B4-BE49-F238E27FC236}">
                <a16:creationId xmlns:a16="http://schemas.microsoft.com/office/drawing/2014/main" id="{813E33C9-581B-3E49-B3FC-20089E543441}"/>
              </a:ext>
            </a:extLst>
          </p:cNvPr>
          <p:cNvSpPr>
            <a:spLocks noGrp="1"/>
          </p:cNvSpPr>
          <p:nvPr>
            <p:ph type="body" sz="quarter" idx="25" hasCustomPrompt="1"/>
          </p:nvPr>
        </p:nvSpPr>
        <p:spPr>
          <a:xfrm>
            <a:off x="799" y="3796733"/>
            <a:ext cx="11758229" cy="802424"/>
          </a:xfrm>
          <a:solidFill>
            <a:schemeClr val="accent1"/>
          </a:solidFill>
        </p:spPr>
        <p:txBody>
          <a:bodyPr wrap="none" lIns="216000" tIns="36000" rIns="216000" bIns="18000">
            <a:spAutoFit/>
          </a:bodyPr>
          <a:lstStyle>
            <a:lvl1pPr marL="0" indent="0">
              <a:lnSpc>
                <a:spcPct val="90000"/>
              </a:lnSpc>
              <a:buFontTx/>
              <a:buNone/>
              <a:defRPr sz="5400" b="1" i="0" cap="all" baseline="0">
                <a:latin typeface="Source Sans Pro" panose="020B0503030403020204" pitchFamily="34" charset="0"/>
                <a:ea typeface="Source Sans Pro" panose="020B0503030403020204" pitchFamily="34" charset="0"/>
              </a:defRPr>
            </a:lvl1pPr>
          </a:lstStyle>
          <a:p>
            <a:pPr lvl="0"/>
            <a:r>
              <a:rPr lang="de-DE"/>
              <a:t>2. ZEILE BEARBEITEN ODER LÖSCHEN</a:t>
            </a:r>
          </a:p>
        </p:txBody>
      </p:sp>
    </p:spTree>
    <p:extLst>
      <p:ext uri="{BB962C8B-B14F-4D97-AF65-F5344CB8AC3E}">
        <p14:creationId xmlns:p14="http://schemas.microsoft.com/office/powerpoint/2010/main" val="11230550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1612" userDrawn="1">
          <p15:clr>
            <a:srgbClr val="FBAE40"/>
          </p15:clr>
        </p15:guide>
        <p15:guide id="14" orient="horz" pos="35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Vollbild | klein">
    <p:bg>
      <p:bgRef idx="1001">
        <a:schemeClr val="bg1"/>
      </p:bgRef>
    </p:bg>
    <p:spTree>
      <p:nvGrpSpPr>
        <p:cNvPr id="1" name=""/>
        <p:cNvGrpSpPr/>
        <p:nvPr/>
      </p:nvGrpSpPr>
      <p:grpSpPr>
        <a:xfrm>
          <a:off x="0" y="0"/>
          <a:ext cx="0" cy="0"/>
          <a:chOff x="0" y="0"/>
          <a:chExt cx="0" cy="0"/>
        </a:xfrm>
      </p:grpSpPr>
      <p:sp>
        <p:nvSpPr>
          <p:cNvPr id="13" name="Bildplatzhalter 14">
            <a:extLst>
              <a:ext uri="{FF2B5EF4-FFF2-40B4-BE49-F238E27FC236}">
                <a16:creationId xmlns:a16="http://schemas.microsoft.com/office/drawing/2014/main" id="{456BB6B8-CE6B-314F-B7F1-29186EBAE759}"/>
              </a:ext>
            </a:extLst>
          </p:cNvPr>
          <p:cNvSpPr>
            <a:spLocks noGrp="1"/>
          </p:cNvSpPr>
          <p:nvPr>
            <p:ph type="pic" sz="quarter" idx="22" hasCustomPrompt="1"/>
          </p:nvPr>
        </p:nvSpPr>
        <p:spPr>
          <a:xfrm>
            <a:off x="0" y="0"/>
            <a:ext cx="12291238" cy="6857999"/>
          </a:xfrm>
          <a:pattFill prst="ltUpDiag">
            <a:fgClr>
              <a:schemeClr val="bg2"/>
            </a:fgClr>
            <a:bgClr>
              <a:schemeClr val="bg1"/>
            </a:bgClr>
          </a:pattFill>
        </p:spPr>
        <p:txBody>
          <a:bodyPr/>
          <a:lstStyle>
            <a:lvl1pPr marL="0" indent="0">
              <a:buNone/>
              <a:defRPr/>
            </a:lvl1pPr>
          </a:lstStyle>
          <a:p>
            <a:r>
              <a:rPr lang="de-DE"/>
              <a:t>  Bild durch klicken auf Symbol hinzufügen</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1" name="Bildplatzhalter 4">
            <a:extLst>
              <a:ext uri="{FF2B5EF4-FFF2-40B4-BE49-F238E27FC236}">
                <a16:creationId xmlns:a16="http://schemas.microsoft.com/office/drawing/2014/main" id="{A93CAE66-46E4-4D41-885B-286AEA4B9953}"/>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8" name="Rechteck 17">
            <a:extLst>
              <a:ext uri="{FF2B5EF4-FFF2-40B4-BE49-F238E27FC236}">
                <a16:creationId xmlns:a16="http://schemas.microsoft.com/office/drawing/2014/main" id="{EC68FA23-F3AB-ED4F-A7A5-4B751EC4F955}"/>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platzhalter 14">
            <a:extLst>
              <a:ext uri="{FF2B5EF4-FFF2-40B4-BE49-F238E27FC236}">
                <a16:creationId xmlns:a16="http://schemas.microsoft.com/office/drawing/2014/main" id="{78894B3C-B646-A641-822F-D41B0057695E}"/>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err="1"/>
              <a:t>Labeltext</a:t>
            </a:r>
            <a:br>
              <a:rPr lang="de-DE"/>
            </a:br>
            <a:r>
              <a:rPr lang="de-DE"/>
              <a:t>bearbeiten</a:t>
            </a:r>
          </a:p>
        </p:txBody>
      </p:sp>
      <p:sp>
        <p:nvSpPr>
          <p:cNvPr id="21" name="Textplatzhalter 20">
            <a:extLst>
              <a:ext uri="{FF2B5EF4-FFF2-40B4-BE49-F238E27FC236}">
                <a16:creationId xmlns:a16="http://schemas.microsoft.com/office/drawing/2014/main" id="{07777BEF-0943-49B5-89E4-2C7D1CCACC05}"/>
              </a:ext>
            </a:extLst>
          </p:cNvPr>
          <p:cNvSpPr>
            <a:spLocks noGrp="1"/>
          </p:cNvSpPr>
          <p:nvPr>
            <p:ph type="body" sz="quarter" idx="12" hasCustomPrompt="1"/>
          </p:nvPr>
        </p:nvSpPr>
        <p:spPr>
          <a:xfrm>
            <a:off x="227013" y="4510800"/>
            <a:ext cx="2450873" cy="292259"/>
          </a:xfrm>
        </p:spPr>
        <p:txBody>
          <a:bodyPr>
            <a:spAutoFit/>
          </a:bodyPr>
          <a:lstStyle>
            <a:lvl1pPr marL="0" indent="0">
              <a:buNone/>
              <a:defRPr>
                <a:solidFill>
                  <a:schemeClr val="bg1"/>
                </a:solidFill>
              </a:defRPr>
            </a:lvl1pPr>
          </a:lstStyle>
          <a:p>
            <a:pPr lvl="0"/>
            <a:r>
              <a:rPr lang="de-DE"/>
              <a:t>Ort, Datum bearbeiten</a:t>
            </a:r>
          </a:p>
        </p:txBody>
      </p:sp>
      <p:sp>
        <p:nvSpPr>
          <p:cNvPr id="12" name="Textplatzhalter 3">
            <a:extLst>
              <a:ext uri="{FF2B5EF4-FFF2-40B4-BE49-F238E27FC236}">
                <a16:creationId xmlns:a16="http://schemas.microsoft.com/office/drawing/2014/main" id="{C2C0711E-843A-DB49-ABC3-E2480008C7CC}"/>
              </a:ext>
            </a:extLst>
          </p:cNvPr>
          <p:cNvSpPr>
            <a:spLocks noGrp="1"/>
          </p:cNvSpPr>
          <p:nvPr>
            <p:ph type="body" sz="quarter" idx="20" hasCustomPrompt="1"/>
          </p:nvPr>
        </p:nvSpPr>
        <p:spPr>
          <a:xfrm>
            <a:off x="0" y="2563541"/>
            <a:ext cx="2616303" cy="265260"/>
          </a:xfrm>
          <a:solidFill>
            <a:schemeClr val="tx1"/>
          </a:solidFill>
        </p:spPr>
        <p:txBody>
          <a:bodyPr wrap="none" lIns="216000" tIns="18000" rIns="216000" bIns="18000">
            <a:spAutoFit/>
          </a:bodyPr>
          <a:lstStyle>
            <a:lvl1pPr marL="0" indent="0" fontAlgn="t">
              <a:lnSpc>
                <a:spcPts val="1740"/>
              </a:lnSpc>
              <a:spcAft>
                <a:spcPts val="0"/>
              </a:spcAft>
              <a:buNone/>
              <a:defRPr cap="all" spc="-20" baseline="0">
                <a:solidFill>
                  <a:schemeClr val="bg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
        <p:nvSpPr>
          <p:cNvPr id="2" name="Titel 1">
            <a:extLst>
              <a:ext uri="{FF2B5EF4-FFF2-40B4-BE49-F238E27FC236}">
                <a16:creationId xmlns:a16="http://schemas.microsoft.com/office/drawing/2014/main" id="{F8E052BD-A215-2541-8D0F-AA20A9019A12}"/>
              </a:ext>
            </a:extLst>
          </p:cNvPr>
          <p:cNvSpPr>
            <a:spLocks noGrp="1"/>
          </p:cNvSpPr>
          <p:nvPr>
            <p:ph type="title"/>
          </p:nvPr>
        </p:nvSpPr>
        <p:spPr>
          <a:xfrm>
            <a:off x="-1" y="2912400"/>
            <a:ext cx="5131612" cy="579600"/>
          </a:xfrm>
          <a:prstGeom prst="rect">
            <a:avLst/>
          </a:prstGeom>
        </p:spPr>
        <p:txBody>
          <a:bodyPr lIns="216000" rIns="180000">
            <a:spAutoFit/>
          </a:bodyPr>
          <a:lstStyle>
            <a:lvl1pPr>
              <a:defRPr sz="3800" baseline="0"/>
            </a:lvl1pPr>
          </a:lstStyle>
          <a:p>
            <a:r>
              <a:rPr lang="de-DE"/>
              <a:t>Mastertitelformat bearbeiten</a:t>
            </a:r>
          </a:p>
        </p:txBody>
      </p:sp>
      <p:sp>
        <p:nvSpPr>
          <p:cNvPr id="14" name="Textplatzhalter 5">
            <a:extLst>
              <a:ext uri="{FF2B5EF4-FFF2-40B4-BE49-F238E27FC236}">
                <a16:creationId xmlns:a16="http://schemas.microsoft.com/office/drawing/2014/main" id="{46DAFD90-7CC4-AB41-AB51-F5A83EFDD7DF}"/>
              </a:ext>
            </a:extLst>
          </p:cNvPr>
          <p:cNvSpPr>
            <a:spLocks noGrp="1"/>
          </p:cNvSpPr>
          <p:nvPr>
            <p:ph type="body" sz="quarter" idx="25" hasCustomPrompt="1"/>
          </p:nvPr>
        </p:nvSpPr>
        <p:spPr>
          <a:xfrm>
            <a:off x="-1" y="3568577"/>
            <a:ext cx="8409555" cy="580825"/>
          </a:xfrm>
          <a:solidFill>
            <a:schemeClr val="accent1"/>
          </a:solidFill>
        </p:spPr>
        <p:txBody>
          <a:bodyPr wrap="none" lIns="216000" tIns="36000" rIns="216000" bIns="18000">
            <a:spAutoFit/>
          </a:bodyPr>
          <a:lstStyle>
            <a:lvl1pPr marL="0" indent="0">
              <a:lnSpc>
                <a:spcPct val="90000"/>
              </a:lnSpc>
              <a:buFontTx/>
              <a:buNone/>
              <a:defRPr sz="3800" b="1" i="0" cap="all" baseline="0">
                <a:latin typeface="Source Sans Pro" panose="020B0503030403020204" pitchFamily="34" charset="0"/>
                <a:ea typeface="Source Sans Pro" panose="020B0503030403020204" pitchFamily="34" charset="0"/>
              </a:defRPr>
            </a:lvl1pPr>
          </a:lstStyle>
          <a:p>
            <a:pPr lvl="0"/>
            <a:r>
              <a:rPr lang="de-DE"/>
              <a:t>2. ZEILE BEARBEITEN ODER LÖSCHEN</a:t>
            </a:r>
          </a:p>
        </p:txBody>
      </p:sp>
    </p:spTree>
    <p:extLst>
      <p:ext uri="{BB962C8B-B14F-4D97-AF65-F5344CB8AC3E}">
        <p14:creationId xmlns:p14="http://schemas.microsoft.com/office/powerpoint/2010/main" val="2892927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3" orient="horz" pos="1612" userDrawn="1">
          <p15:clr>
            <a:srgbClr val="FBAE40"/>
          </p15:clr>
        </p15:guide>
        <p15:guide id="14" orient="horz" pos="35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chwarz | groß">
    <p:bg>
      <p:bgPr>
        <a:solidFill>
          <a:schemeClr val="tx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67E666A-3FE3-DE4E-8157-B8087F1E546F}"/>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14">
            <a:extLst>
              <a:ext uri="{FF2B5EF4-FFF2-40B4-BE49-F238E27FC236}">
                <a16:creationId xmlns:a16="http://schemas.microsoft.com/office/drawing/2014/main" id="{659ECD9D-327B-BD43-AE65-547D4909DB50}"/>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err="1"/>
              <a:t>Labeltext</a:t>
            </a:r>
            <a:br>
              <a:rPr lang="de-DE"/>
            </a:br>
            <a:r>
              <a:rPr lang="de-DE"/>
              <a:t>bearbeiten</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8" name="Textplatzhalter 20">
            <a:extLst>
              <a:ext uri="{FF2B5EF4-FFF2-40B4-BE49-F238E27FC236}">
                <a16:creationId xmlns:a16="http://schemas.microsoft.com/office/drawing/2014/main" id="{36CEB070-DE3D-3E4F-A29A-9605005A0B7A}"/>
              </a:ext>
            </a:extLst>
          </p:cNvPr>
          <p:cNvSpPr>
            <a:spLocks noGrp="1"/>
          </p:cNvSpPr>
          <p:nvPr>
            <p:ph type="body" sz="quarter" idx="12" hasCustomPrompt="1"/>
          </p:nvPr>
        </p:nvSpPr>
        <p:spPr>
          <a:xfrm>
            <a:off x="227013" y="5635438"/>
            <a:ext cx="2450873" cy="292259"/>
          </a:xfrm>
        </p:spPr>
        <p:txBody>
          <a:bodyPr>
            <a:spAutoFit/>
          </a:bodyPr>
          <a:lstStyle>
            <a:lvl1pPr marL="0" indent="0">
              <a:buNone/>
              <a:defRPr>
                <a:solidFill>
                  <a:schemeClr val="bg1"/>
                </a:solidFill>
              </a:defRPr>
            </a:lvl1pPr>
          </a:lstStyle>
          <a:p>
            <a:pPr lvl="0"/>
            <a:r>
              <a:rPr lang="de-DE"/>
              <a:t>Ort, Datum bearbeiten</a:t>
            </a:r>
          </a:p>
        </p:txBody>
      </p:sp>
      <p:sp>
        <p:nvSpPr>
          <p:cNvPr id="22" name="Textplatzhalter 3">
            <a:extLst>
              <a:ext uri="{FF2B5EF4-FFF2-40B4-BE49-F238E27FC236}">
                <a16:creationId xmlns:a16="http://schemas.microsoft.com/office/drawing/2014/main" id="{4F6F4792-D880-CA41-A89F-220A09309282}"/>
              </a:ext>
            </a:extLst>
          </p:cNvPr>
          <p:cNvSpPr>
            <a:spLocks noGrp="1"/>
          </p:cNvSpPr>
          <p:nvPr>
            <p:ph type="body" sz="quarter" idx="20" hasCustomPrompt="1"/>
          </p:nvPr>
        </p:nvSpPr>
        <p:spPr>
          <a:xfrm>
            <a:off x="0" y="2563541"/>
            <a:ext cx="2616303" cy="265260"/>
          </a:xfrm>
          <a:solidFill>
            <a:schemeClr val="bg1"/>
          </a:solidFill>
        </p:spPr>
        <p:txBody>
          <a:bodyPr wrap="none" lIns="216000" tIns="18000" rIns="2160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
        <p:nvSpPr>
          <p:cNvPr id="10" name="Bildplatzhalter 4">
            <a:extLst>
              <a:ext uri="{FF2B5EF4-FFF2-40B4-BE49-F238E27FC236}">
                <a16:creationId xmlns:a16="http://schemas.microsoft.com/office/drawing/2014/main" id="{49CD7426-1C4B-9648-B1AD-168CCE9F7E15}"/>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2" name="Titel 1">
            <a:extLst>
              <a:ext uri="{FF2B5EF4-FFF2-40B4-BE49-F238E27FC236}">
                <a16:creationId xmlns:a16="http://schemas.microsoft.com/office/drawing/2014/main" id="{C4116493-E04A-7244-97E5-3FE9D25B9FD0}"/>
              </a:ext>
            </a:extLst>
          </p:cNvPr>
          <p:cNvSpPr>
            <a:spLocks noGrp="1"/>
          </p:cNvSpPr>
          <p:nvPr>
            <p:ph type="ctrTitle" hasCustomPrompt="1"/>
          </p:nvPr>
        </p:nvSpPr>
        <p:spPr>
          <a:xfrm>
            <a:off x="0" y="2912400"/>
            <a:ext cx="8413403" cy="1105678"/>
          </a:xfrm>
          <a:prstGeom prst="rect">
            <a:avLst/>
          </a:prstGeom>
          <a:solidFill>
            <a:schemeClr val="accent1"/>
          </a:solidFill>
        </p:spPr>
        <p:txBody>
          <a:bodyPr wrap="none" lIns="216000" tIns="36000" rIns="216000" bIns="36000" anchor="t" anchorCtr="0">
            <a:spAutoFit/>
          </a:bodyPr>
          <a:lstStyle>
            <a:lvl1pPr algn="l" fontAlgn="t">
              <a:lnSpc>
                <a:spcPts val="7660"/>
              </a:lnSpc>
              <a:defRPr sz="7600" baseline="0"/>
            </a:lvl1pPr>
          </a:lstStyle>
          <a:p>
            <a:r>
              <a:rPr lang="de-DE" err="1"/>
              <a:t>titel</a:t>
            </a:r>
            <a:r>
              <a:rPr lang="de-DE"/>
              <a:t> bearbeiten</a:t>
            </a:r>
          </a:p>
        </p:txBody>
      </p:sp>
      <p:sp>
        <p:nvSpPr>
          <p:cNvPr id="13" name="Textplatzhalter 5">
            <a:extLst>
              <a:ext uri="{FF2B5EF4-FFF2-40B4-BE49-F238E27FC236}">
                <a16:creationId xmlns:a16="http://schemas.microsoft.com/office/drawing/2014/main" id="{EF4ECA65-9800-394B-869A-AE428AE357F7}"/>
              </a:ext>
            </a:extLst>
          </p:cNvPr>
          <p:cNvSpPr>
            <a:spLocks noGrp="1"/>
          </p:cNvSpPr>
          <p:nvPr>
            <p:ph type="body" sz="quarter" idx="21" hasCustomPrompt="1"/>
          </p:nvPr>
        </p:nvSpPr>
        <p:spPr>
          <a:xfrm>
            <a:off x="0" y="4102500"/>
            <a:ext cx="9489018" cy="1105678"/>
          </a:xfrm>
          <a:solidFill>
            <a:schemeClr val="accent1"/>
          </a:solidFill>
        </p:spPr>
        <p:txBody>
          <a:bodyPr wrap="none" lIns="216000" tIns="36000" rIns="216000" bIns="36000">
            <a:spAutoFit/>
          </a:bodyPr>
          <a:lstStyle>
            <a:lvl1pPr marL="0" indent="0" fontAlgn="t">
              <a:lnSpc>
                <a:spcPts val="7660"/>
              </a:lnSpc>
              <a:spcAft>
                <a:spcPts val="0"/>
              </a:spcAft>
              <a:buNone/>
              <a:defRPr sz="7600" b="1" i="0" cap="all" spc="20" baseline="0">
                <a:latin typeface="Source Sans Pro" panose="020B0503030403020204" pitchFamily="34" charset="0"/>
                <a:ea typeface="Source Sans Pro" panose="020B0503030403020204" pitchFamily="34" charset="0"/>
              </a:defRPr>
            </a:lvl1pPr>
            <a:lvl2pPr marL="180975" indent="0">
              <a:buNone/>
              <a:defRPr sz="3800" b="1" i="0" cap="all" spc="20" baseline="0">
                <a:latin typeface="Source Sans Pro" panose="020B0503030403020204" pitchFamily="34" charset="0"/>
                <a:ea typeface="Source Sans Pro" panose="020B0503030403020204" pitchFamily="34" charset="0"/>
              </a:defRPr>
            </a:lvl2pPr>
            <a:lvl3pPr marL="361950" indent="0">
              <a:buNone/>
              <a:defRPr sz="3800" b="1" i="0" cap="all" spc="20" baseline="0">
                <a:latin typeface="Source Sans Pro" panose="020B0503030403020204" pitchFamily="34" charset="0"/>
                <a:ea typeface="Source Sans Pro" panose="020B0503030403020204" pitchFamily="34" charset="0"/>
              </a:defRPr>
            </a:lvl3pPr>
            <a:lvl4pPr marL="542925" indent="0">
              <a:buNone/>
              <a:defRPr sz="3800" b="1" i="0" cap="all" spc="20" baseline="0">
                <a:latin typeface="Source Sans Pro" panose="020B0503030403020204" pitchFamily="34" charset="0"/>
                <a:ea typeface="Source Sans Pro" panose="020B0503030403020204" pitchFamily="34" charset="0"/>
              </a:defRPr>
            </a:lvl4pPr>
            <a:lvl5pPr marL="714375" indent="0">
              <a:buNone/>
              <a:defRPr sz="3800" b="1" i="0" cap="all" spc="20" baseline="0">
                <a:latin typeface="Source Sans Pro" panose="020B0503030403020204" pitchFamily="34" charset="0"/>
                <a:ea typeface="Source Sans Pro" panose="020B0503030403020204" pitchFamily="34" charset="0"/>
              </a:defRPr>
            </a:lvl5pPr>
          </a:lstStyle>
          <a:p>
            <a:pPr lvl="0"/>
            <a:r>
              <a:rPr lang="de-DE"/>
              <a:t>2. Zeile bearbeiten</a:t>
            </a:r>
          </a:p>
        </p:txBody>
      </p:sp>
    </p:spTree>
    <p:extLst>
      <p:ext uri="{BB962C8B-B14F-4D97-AF65-F5344CB8AC3E}">
        <p14:creationId xmlns:p14="http://schemas.microsoft.com/office/powerpoint/2010/main" val="1368353701"/>
      </p:ext>
    </p:extLst>
  </p:cSld>
  <p:clrMapOvr>
    <a:masterClrMapping/>
  </p:clrMapOvr>
  <p:extLst>
    <p:ext uri="{DCECCB84-F9BA-43D5-87BE-67443E8EF086}">
      <p15:sldGuideLst xmlns:p15="http://schemas.microsoft.com/office/powerpoint/2012/main">
        <p15:guide id="13" orient="horz" pos="1612" userDrawn="1">
          <p15:clr>
            <a:srgbClr val="FBAE40"/>
          </p15:clr>
        </p15:guide>
        <p15:guide id="14" orient="horz" pos="35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el Schwarz | mittel">
    <p:bg>
      <p:bgPr>
        <a:solidFill>
          <a:schemeClr val="tx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67E666A-3FE3-DE4E-8157-B8087F1E546F}"/>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14">
            <a:extLst>
              <a:ext uri="{FF2B5EF4-FFF2-40B4-BE49-F238E27FC236}">
                <a16:creationId xmlns:a16="http://schemas.microsoft.com/office/drawing/2014/main" id="{659ECD9D-327B-BD43-AE65-547D4909DB50}"/>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err="1"/>
              <a:t>Labeltext</a:t>
            </a:r>
            <a:br>
              <a:rPr lang="de-DE"/>
            </a:br>
            <a:r>
              <a:rPr lang="de-DE"/>
              <a:t>bearbeiten</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0" name="Bildplatzhalter 4">
            <a:extLst>
              <a:ext uri="{FF2B5EF4-FFF2-40B4-BE49-F238E27FC236}">
                <a16:creationId xmlns:a16="http://schemas.microsoft.com/office/drawing/2014/main" id="{49CD7426-1C4B-9648-B1AD-168CCE9F7E15}"/>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2" name="Textplatzhalter 20">
            <a:extLst>
              <a:ext uri="{FF2B5EF4-FFF2-40B4-BE49-F238E27FC236}">
                <a16:creationId xmlns:a16="http://schemas.microsoft.com/office/drawing/2014/main" id="{6A23AECF-70AA-094E-BD60-FC4E2E87FF9A}"/>
              </a:ext>
            </a:extLst>
          </p:cNvPr>
          <p:cNvSpPr>
            <a:spLocks noGrp="1"/>
          </p:cNvSpPr>
          <p:nvPr>
            <p:ph type="body" sz="quarter" idx="12" hasCustomPrompt="1"/>
          </p:nvPr>
        </p:nvSpPr>
        <p:spPr>
          <a:xfrm>
            <a:off x="227013" y="4982400"/>
            <a:ext cx="2450873" cy="292259"/>
          </a:xfrm>
        </p:spPr>
        <p:txBody>
          <a:bodyPr>
            <a:spAutoFit/>
          </a:bodyPr>
          <a:lstStyle>
            <a:lvl1pPr marL="0" indent="0">
              <a:buNone/>
              <a:defRPr>
                <a:solidFill>
                  <a:schemeClr val="bg1"/>
                </a:solidFill>
              </a:defRPr>
            </a:lvl1pPr>
          </a:lstStyle>
          <a:p>
            <a:pPr lvl="0"/>
            <a:r>
              <a:rPr lang="de-DE"/>
              <a:t>Ort, Datum bearbeiten</a:t>
            </a:r>
          </a:p>
        </p:txBody>
      </p:sp>
      <p:sp>
        <p:nvSpPr>
          <p:cNvPr id="13" name="Textplatzhalter 3">
            <a:extLst>
              <a:ext uri="{FF2B5EF4-FFF2-40B4-BE49-F238E27FC236}">
                <a16:creationId xmlns:a16="http://schemas.microsoft.com/office/drawing/2014/main" id="{A278C325-1A07-E449-8421-E07688F7B80F}"/>
              </a:ext>
            </a:extLst>
          </p:cNvPr>
          <p:cNvSpPr>
            <a:spLocks noGrp="1"/>
          </p:cNvSpPr>
          <p:nvPr>
            <p:ph type="body" sz="quarter" idx="20" hasCustomPrompt="1"/>
          </p:nvPr>
        </p:nvSpPr>
        <p:spPr>
          <a:xfrm>
            <a:off x="0" y="2563541"/>
            <a:ext cx="2616303" cy="265260"/>
          </a:xfrm>
          <a:solidFill>
            <a:schemeClr val="bg1"/>
          </a:solidFill>
          <a:ln>
            <a:noFill/>
          </a:ln>
        </p:spPr>
        <p:txBody>
          <a:bodyPr wrap="none" lIns="216000" tIns="18000" rIns="2160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
        <p:nvSpPr>
          <p:cNvPr id="15" name="Titel 1">
            <a:extLst>
              <a:ext uri="{FF2B5EF4-FFF2-40B4-BE49-F238E27FC236}">
                <a16:creationId xmlns:a16="http://schemas.microsoft.com/office/drawing/2014/main" id="{8A5DB9F3-8D50-A64C-8552-D0B85033A24D}"/>
              </a:ext>
            </a:extLst>
          </p:cNvPr>
          <p:cNvSpPr>
            <a:spLocks noGrp="1"/>
          </p:cNvSpPr>
          <p:nvPr>
            <p:ph type="title"/>
          </p:nvPr>
        </p:nvSpPr>
        <p:spPr>
          <a:xfrm>
            <a:off x="-1" y="2912400"/>
            <a:ext cx="7105426" cy="802424"/>
          </a:xfrm>
          <a:prstGeom prst="rect">
            <a:avLst/>
          </a:prstGeom>
        </p:spPr>
        <p:txBody>
          <a:bodyPr lIns="180000" rIns="180000">
            <a:spAutoFit/>
          </a:bodyPr>
          <a:lstStyle>
            <a:lvl1pPr>
              <a:defRPr sz="5400" baseline="0"/>
            </a:lvl1pPr>
          </a:lstStyle>
          <a:p>
            <a:r>
              <a:rPr lang="de-DE"/>
              <a:t>Mastertitelformat bearbeiten</a:t>
            </a:r>
          </a:p>
        </p:txBody>
      </p:sp>
      <p:sp>
        <p:nvSpPr>
          <p:cNvPr id="19" name="Textplatzhalter 5">
            <a:extLst>
              <a:ext uri="{FF2B5EF4-FFF2-40B4-BE49-F238E27FC236}">
                <a16:creationId xmlns:a16="http://schemas.microsoft.com/office/drawing/2014/main" id="{D21E67EF-22D3-1445-9EF6-A60ADABD136D}"/>
              </a:ext>
            </a:extLst>
          </p:cNvPr>
          <p:cNvSpPr>
            <a:spLocks noGrp="1"/>
          </p:cNvSpPr>
          <p:nvPr>
            <p:ph type="body" sz="quarter" idx="25" hasCustomPrompt="1"/>
          </p:nvPr>
        </p:nvSpPr>
        <p:spPr>
          <a:xfrm>
            <a:off x="799" y="3796733"/>
            <a:ext cx="11758229" cy="802424"/>
          </a:xfrm>
          <a:solidFill>
            <a:schemeClr val="accent1"/>
          </a:solidFill>
        </p:spPr>
        <p:txBody>
          <a:bodyPr wrap="none" lIns="216000" tIns="36000" rIns="216000" bIns="18000">
            <a:spAutoFit/>
          </a:bodyPr>
          <a:lstStyle>
            <a:lvl1pPr marL="0" indent="0">
              <a:lnSpc>
                <a:spcPct val="90000"/>
              </a:lnSpc>
              <a:buFontTx/>
              <a:buNone/>
              <a:defRPr sz="5400" b="1" i="0" cap="all" baseline="0">
                <a:latin typeface="Source Sans Pro" panose="020B0503030403020204" pitchFamily="34" charset="0"/>
                <a:ea typeface="Source Sans Pro" panose="020B0503030403020204" pitchFamily="34" charset="0"/>
              </a:defRPr>
            </a:lvl1pPr>
          </a:lstStyle>
          <a:p>
            <a:pPr lvl="0"/>
            <a:r>
              <a:rPr lang="de-DE"/>
              <a:t>2. ZEILE BEARBEITEN ODER LÖSCHEN</a:t>
            </a:r>
          </a:p>
        </p:txBody>
      </p:sp>
    </p:spTree>
    <p:extLst>
      <p:ext uri="{BB962C8B-B14F-4D97-AF65-F5344CB8AC3E}">
        <p14:creationId xmlns:p14="http://schemas.microsoft.com/office/powerpoint/2010/main" val="3933836771"/>
      </p:ext>
    </p:extLst>
  </p:cSld>
  <p:clrMapOvr>
    <a:masterClrMapping/>
  </p:clrMapOvr>
  <p:extLst>
    <p:ext uri="{DCECCB84-F9BA-43D5-87BE-67443E8EF086}">
      <p15:sldGuideLst xmlns:p15="http://schemas.microsoft.com/office/powerpoint/2012/main">
        <p15:guide id="13" orient="horz" pos="1612">
          <p15:clr>
            <a:srgbClr val="FBAE40"/>
          </p15:clr>
        </p15:guide>
        <p15:guide id="14" orient="horz" pos="35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el Schwarz | klein">
    <p:bg>
      <p:bgPr>
        <a:solidFill>
          <a:schemeClr val="tx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67E666A-3FE3-DE4E-8157-B8087F1E546F}"/>
              </a:ext>
            </a:extLst>
          </p:cNvPr>
          <p:cNvSpPr/>
          <p:nvPr userDrawn="1"/>
        </p:nvSpPr>
        <p:spPr>
          <a:xfrm rot="-240000">
            <a:off x="3013536" y="1752270"/>
            <a:ext cx="9820800" cy="6058799"/>
          </a:xfrm>
          <a:prstGeom prst="rect">
            <a:avLst/>
          </a:prstGeom>
          <a:no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platzhalter 14">
            <a:extLst>
              <a:ext uri="{FF2B5EF4-FFF2-40B4-BE49-F238E27FC236}">
                <a16:creationId xmlns:a16="http://schemas.microsoft.com/office/drawing/2014/main" id="{659ECD9D-327B-BD43-AE65-547D4909DB50}"/>
              </a:ext>
            </a:extLst>
          </p:cNvPr>
          <p:cNvSpPr>
            <a:spLocks noGrp="1" noChangeAspect="1"/>
          </p:cNvSpPr>
          <p:nvPr>
            <p:ph type="body" sz="quarter" idx="19" hasCustomPrompt="1"/>
          </p:nvPr>
        </p:nvSpPr>
        <p:spPr>
          <a:xfrm rot="-240000">
            <a:off x="2720190" y="1533600"/>
            <a:ext cx="2608038" cy="416579"/>
          </a:xfrm>
          <a:custGeom>
            <a:avLst/>
            <a:gdLst>
              <a:gd name="connsiteX0" fmla="*/ 0 w 10493375"/>
              <a:gd name="connsiteY0" fmla="*/ 278347 h 1670050"/>
              <a:gd name="connsiteX1" fmla="*/ 278347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3375"/>
              <a:gd name="connsiteY0" fmla="*/ 278347 h 1670050"/>
              <a:gd name="connsiteX1" fmla="*/ 421222 w 10493375"/>
              <a:gd name="connsiteY1" fmla="*/ 0 h 1670050"/>
              <a:gd name="connsiteX2" fmla="*/ 10215028 w 10493375"/>
              <a:gd name="connsiteY2" fmla="*/ 0 h 1670050"/>
              <a:gd name="connsiteX3" fmla="*/ 10493375 w 10493375"/>
              <a:gd name="connsiteY3" fmla="*/ 278347 h 1670050"/>
              <a:gd name="connsiteX4" fmla="*/ 10493375 w 10493375"/>
              <a:gd name="connsiteY4" fmla="*/ 1391703 h 1670050"/>
              <a:gd name="connsiteX5" fmla="*/ 10215028 w 10493375"/>
              <a:gd name="connsiteY5" fmla="*/ 1670050 h 1670050"/>
              <a:gd name="connsiteX6" fmla="*/ 278347 w 10493375"/>
              <a:gd name="connsiteY6" fmla="*/ 1670050 h 1670050"/>
              <a:gd name="connsiteX7" fmla="*/ 0 w 10493375"/>
              <a:gd name="connsiteY7" fmla="*/ 1391703 h 1670050"/>
              <a:gd name="connsiteX8" fmla="*/ 0 w 10493375"/>
              <a:gd name="connsiteY8" fmla="*/ 278347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0 w 10496550"/>
              <a:gd name="connsiteY0" fmla="*/ 383122 h 1670050"/>
              <a:gd name="connsiteX1" fmla="*/ 424397 w 10496550"/>
              <a:gd name="connsiteY1" fmla="*/ 0 h 1670050"/>
              <a:gd name="connsiteX2" fmla="*/ 10218203 w 10496550"/>
              <a:gd name="connsiteY2" fmla="*/ 0 h 1670050"/>
              <a:gd name="connsiteX3" fmla="*/ 10496550 w 10496550"/>
              <a:gd name="connsiteY3" fmla="*/ 278347 h 1670050"/>
              <a:gd name="connsiteX4" fmla="*/ 10496550 w 10496550"/>
              <a:gd name="connsiteY4" fmla="*/ 1391703 h 1670050"/>
              <a:gd name="connsiteX5" fmla="*/ 10218203 w 10496550"/>
              <a:gd name="connsiteY5" fmla="*/ 1670050 h 1670050"/>
              <a:gd name="connsiteX6" fmla="*/ 281522 w 10496550"/>
              <a:gd name="connsiteY6" fmla="*/ 1670050 h 1670050"/>
              <a:gd name="connsiteX7" fmla="*/ 3175 w 10496550"/>
              <a:gd name="connsiteY7" fmla="*/ 1391703 h 1670050"/>
              <a:gd name="connsiteX8" fmla="*/ 0 w 10496550"/>
              <a:gd name="connsiteY8" fmla="*/ 383122 h 1670050"/>
              <a:gd name="connsiteX0" fmla="*/ 193680 w 10493380"/>
              <a:gd name="connsiteY0" fmla="*/ 411697 h 1670050"/>
              <a:gd name="connsiteX1" fmla="*/ 421227 w 10493380"/>
              <a:gd name="connsiteY1" fmla="*/ 0 h 1670050"/>
              <a:gd name="connsiteX2" fmla="*/ 10215033 w 10493380"/>
              <a:gd name="connsiteY2" fmla="*/ 0 h 1670050"/>
              <a:gd name="connsiteX3" fmla="*/ 10493380 w 10493380"/>
              <a:gd name="connsiteY3" fmla="*/ 278347 h 1670050"/>
              <a:gd name="connsiteX4" fmla="*/ 10493380 w 10493380"/>
              <a:gd name="connsiteY4" fmla="*/ 1391703 h 1670050"/>
              <a:gd name="connsiteX5" fmla="*/ 10215033 w 10493380"/>
              <a:gd name="connsiteY5" fmla="*/ 1670050 h 1670050"/>
              <a:gd name="connsiteX6" fmla="*/ 278352 w 10493380"/>
              <a:gd name="connsiteY6" fmla="*/ 1670050 h 1670050"/>
              <a:gd name="connsiteX7" fmla="*/ 5 w 10493380"/>
              <a:gd name="connsiteY7" fmla="*/ 1391703 h 1670050"/>
              <a:gd name="connsiteX8" fmla="*/ 193680 w 10493380"/>
              <a:gd name="connsiteY8" fmla="*/ 411697 h 1670050"/>
              <a:gd name="connsiteX0" fmla="*/ 6441 w 10493466"/>
              <a:gd name="connsiteY0" fmla="*/ 392647 h 1670050"/>
              <a:gd name="connsiteX1" fmla="*/ 421313 w 10493466"/>
              <a:gd name="connsiteY1" fmla="*/ 0 h 1670050"/>
              <a:gd name="connsiteX2" fmla="*/ 10215119 w 10493466"/>
              <a:gd name="connsiteY2" fmla="*/ 0 h 1670050"/>
              <a:gd name="connsiteX3" fmla="*/ 10493466 w 10493466"/>
              <a:gd name="connsiteY3" fmla="*/ 278347 h 1670050"/>
              <a:gd name="connsiteX4" fmla="*/ 10493466 w 10493466"/>
              <a:gd name="connsiteY4" fmla="*/ 1391703 h 1670050"/>
              <a:gd name="connsiteX5" fmla="*/ 10215119 w 10493466"/>
              <a:gd name="connsiteY5" fmla="*/ 1670050 h 1670050"/>
              <a:gd name="connsiteX6" fmla="*/ 278438 w 10493466"/>
              <a:gd name="connsiteY6" fmla="*/ 1670050 h 1670050"/>
              <a:gd name="connsiteX7" fmla="*/ 91 w 10493466"/>
              <a:gd name="connsiteY7" fmla="*/ 1391703 h 1670050"/>
              <a:gd name="connsiteX8" fmla="*/ 6441 w 10493466"/>
              <a:gd name="connsiteY8" fmla="*/ 392647 h 1670050"/>
              <a:gd name="connsiteX0" fmla="*/ 305 w 10493680"/>
              <a:gd name="connsiteY0" fmla="*/ 398997 h 1670050"/>
              <a:gd name="connsiteX1" fmla="*/ 421527 w 10493680"/>
              <a:gd name="connsiteY1" fmla="*/ 0 h 1670050"/>
              <a:gd name="connsiteX2" fmla="*/ 10215333 w 10493680"/>
              <a:gd name="connsiteY2" fmla="*/ 0 h 1670050"/>
              <a:gd name="connsiteX3" fmla="*/ 10493680 w 10493680"/>
              <a:gd name="connsiteY3" fmla="*/ 278347 h 1670050"/>
              <a:gd name="connsiteX4" fmla="*/ 10493680 w 10493680"/>
              <a:gd name="connsiteY4" fmla="*/ 1391703 h 1670050"/>
              <a:gd name="connsiteX5" fmla="*/ 10215333 w 10493680"/>
              <a:gd name="connsiteY5" fmla="*/ 1670050 h 1670050"/>
              <a:gd name="connsiteX6" fmla="*/ 278652 w 10493680"/>
              <a:gd name="connsiteY6" fmla="*/ 1670050 h 1670050"/>
              <a:gd name="connsiteX7" fmla="*/ 305 w 10493680"/>
              <a:gd name="connsiteY7" fmla="*/ 1391703 h 1670050"/>
              <a:gd name="connsiteX8" fmla="*/ 305 w 10493680"/>
              <a:gd name="connsiteY8" fmla="*/ 398997 h 1670050"/>
              <a:gd name="connsiteX0" fmla="*/ 0 w 10493375"/>
              <a:gd name="connsiteY0" fmla="*/ 398997 h 1741521"/>
              <a:gd name="connsiteX1" fmla="*/ 421222 w 10493375"/>
              <a:gd name="connsiteY1" fmla="*/ 0 h 1741521"/>
              <a:gd name="connsiteX2" fmla="*/ 10215028 w 10493375"/>
              <a:gd name="connsiteY2" fmla="*/ 0 h 1741521"/>
              <a:gd name="connsiteX3" fmla="*/ 10493375 w 10493375"/>
              <a:gd name="connsiteY3" fmla="*/ 278347 h 1741521"/>
              <a:gd name="connsiteX4" fmla="*/ 10493375 w 10493375"/>
              <a:gd name="connsiteY4" fmla="*/ 1391703 h 1741521"/>
              <a:gd name="connsiteX5" fmla="*/ 10215028 w 10493375"/>
              <a:gd name="connsiteY5" fmla="*/ 1670050 h 1741521"/>
              <a:gd name="connsiteX6" fmla="*/ 278347 w 10493375"/>
              <a:gd name="connsiteY6" fmla="*/ 1670050 h 1741521"/>
              <a:gd name="connsiteX7" fmla="*/ 3175 w 10493375"/>
              <a:gd name="connsiteY7" fmla="*/ 1674278 h 1741521"/>
              <a:gd name="connsiteX8" fmla="*/ 0 w 10493375"/>
              <a:gd name="connsiteY8" fmla="*/ 398997 h 1741521"/>
              <a:gd name="connsiteX0" fmla="*/ 0 w 10493375"/>
              <a:gd name="connsiteY0" fmla="*/ 398997 h 1674482"/>
              <a:gd name="connsiteX1" fmla="*/ 421222 w 10493375"/>
              <a:gd name="connsiteY1" fmla="*/ 0 h 1674482"/>
              <a:gd name="connsiteX2" fmla="*/ 10215028 w 10493375"/>
              <a:gd name="connsiteY2" fmla="*/ 0 h 1674482"/>
              <a:gd name="connsiteX3" fmla="*/ 10493375 w 10493375"/>
              <a:gd name="connsiteY3" fmla="*/ 278347 h 1674482"/>
              <a:gd name="connsiteX4" fmla="*/ 10493375 w 10493375"/>
              <a:gd name="connsiteY4" fmla="*/ 1391703 h 1674482"/>
              <a:gd name="connsiteX5" fmla="*/ 10215028 w 10493375"/>
              <a:gd name="connsiteY5" fmla="*/ 1670050 h 1674482"/>
              <a:gd name="connsiteX6" fmla="*/ 278347 w 10493375"/>
              <a:gd name="connsiteY6" fmla="*/ 1670050 h 1674482"/>
              <a:gd name="connsiteX7" fmla="*/ 3175 w 10493375"/>
              <a:gd name="connsiteY7" fmla="*/ 1674278 h 1674482"/>
              <a:gd name="connsiteX8" fmla="*/ 0 w 10493375"/>
              <a:gd name="connsiteY8" fmla="*/ 398997 h 1674482"/>
              <a:gd name="connsiteX0" fmla="*/ 0 w 10493375"/>
              <a:gd name="connsiteY0" fmla="*/ 398997 h 1671103"/>
              <a:gd name="connsiteX1" fmla="*/ 421222 w 10493375"/>
              <a:gd name="connsiteY1" fmla="*/ 0 h 1671103"/>
              <a:gd name="connsiteX2" fmla="*/ 102150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10493375 w 10493375"/>
              <a:gd name="connsiteY3" fmla="*/ 2783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398997 h 1671103"/>
              <a:gd name="connsiteX1" fmla="*/ 421222 w 10493375"/>
              <a:gd name="connsiteY1" fmla="*/ 0 h 1671103"/>
              <a:gd name="connsiteX2" fmla="*/ 8906928 w 10493375"/>
              <a:gd name="connsiteY2" fmla="*/ 0 h 1671103"/>
              <a:gd name="connsiteX3" fmla="*/ 9531350 w 10493375"/>
              <a:gd name="connsiteY3" fmla="*/ 252947 h 1671103"/>
              <a:gd name="connsiteX4" fmla="*/ 10493375 w 10493375"/>
              <a:gd name="connsiteY4" fmla="*/ 1391703 h 1671103"/>
              <a:gd name="connsiteX5" fmla="*/ 10215028 w 10493375"/>
              <a:gd name="connsiteY5" fmla="*/ 1670050 h 1671103"/>
              <a:gd name="connsiteX6" fmla="*/ 278347 w 10493375"/>
              <a:gd name="connsiteY6" fmla="*/ 1670050 h 1671103"/>
              <a:gd name="connsiteX7" fmla="*/ 3175 w 10493375"/>
              <a:gd name="connsiteY7" fmla="*/ 1671103 h 1671103"/>
              <a:gd name="connsiteX8" fmla="*/ 0 w 10493375"/>
              <a:gd name="connsiteY8" fmla="*/ 398997 h 1671103"/>
              <a:gd name="connsiteX0" fmla="*/ 0 w 10493375"/>
              <a:gd name="connsiteY0" fmla="*/ 402532 h 1674638"/>
              <a:gd name="connsiteX1" fmla="*/ 421222 w 10493375"/>
              <a:gd name="connsiteY1" fmla="*/ 3535 h 1674638"/>
              <a:gd name="connsiteX2" fmla="*/ 8906928 w 10493375"/>
              <a:gd name="connsiteY2" fmla="*/ 3535 h 1674638"/>
              <a:gd name="connsiteX3" fmla="*/ 9531350 w 10493375"/>
              <a:gd name="connsiteY3" fmla="*/ 256482 h 1674638"/>
              <a:gd name="connsiteX4" fmla="*/ 10493375 w 10493375"/>
              <a:gd name="connsiteY4" fmla="*/ 1395238 h 1674638"/>
              <a:gd name="connsiteX5" fmla="*/ 10215028 w 10493375"/>
              <a:gd name="connsiteY5" fmla="*/ 1673585 h 1674638"/>
              <a:gd name="connsiteX6" fmla="*/ 278347 w 10493375"/>
              <a:gd name="connsiteY6" fmla="*/ 1673585 h 1674638"/>
              <a:gd name="connsiteX7" fmla="*/ 3175 w 10493375"/>
              <a:gd name="connsiteY7" fmla="*/ 1674638 h 1674638"/>
              <a:gd name="connsiteX8" fmla="*/ 0 w 10493375"/>
              <a:gd name="connsiteY8" fmla="*/ 402532 h 1674638"/>
              <a:gd name="connsiteX0" fmla="*/ 0 w 10493375"/>
              <a:gd name="connsiteY0" fmla="*/ 401185 h 1673291"/>
              <a:gd name="connsiteX1" fmla="*/ 421222 w 10493375"/>
              <a:gd name="connsiteY1" fmla="*/ 2188 h 1673291"/>
              <a:gd name="connsiteX2" fmla="*/ 8906928 w 10493375"/>
              <a:gd name="connsiteY2" fmla="*/ 2188 h 1673291"/>
              <a:gd name="connsiteX3" fmla="*/ 9531350 w 10493375"/>
              <a:gd name="connsiteY3" fmla="*/ 255135 h 1673291"/>
              <a:gd name="connsiteX4" fmla="*/ 10493375 w 10493375"/>
              <a:gd name="connsiteY4" fmla="*/ 1393891 h 1673291"/>
              <a:gd name="connsiteX5" fmla="*/ 10215028 w 10493375"/>
              <a:gd name="connsiteY5" fmla="*/ 1672238 h 1673291"/>
              <a:gd name="connsiteX6" fmla="*/ 278347 w 10493375"/>
              <a:gd name="connsiteY6" fmla="*/ 1672238 h 1673291"/>
              <a:gd name="connsiteX7" fmla="*/ 3175 w 10493375"/>
              <a:gd name="connsiteY7" fmla="*/ 1673291 h 1673291"/>
              <a:gd name="connsiteX8" fmla="*/ 0 w 10493375"/>
              <a:gd name="connsiteY8" fmla="*/ 401185 h 1673291"/>
              <a:gd name="connsiteX0" fmla="*/ 0 w 10262467"/>
              <a:gd name="connsiteY0" fmla="*/ 401185 h 1673291"/>
              <a:gd name="connsiteX1" fmla="*/ 421222 w 10262467"/>
              <a:gd name="connsiteY1" fmla="*/ 2188 h 1673291"/>
              <a:gd name="connsiteX2" fmla="*/ 8906928 w 10262467"/>
              <a:gd name="connsiteY2" fmla="*/ 2188 h 1673291"/>
              <a:gd name="connsiteX3" fmla="*/ 9531350 w 10262467"/>
              <a:gd name="connsiteY3" fmla="*/ 255135 h 1673291"/>
              <a:gd name="connsiteX4" fmla="*/ 10099675 w 10262467"/>
              <a:gd name="connsiteY4" fmla="*/ 1368491 h 1673291"/>
              <a:gd name="connsiteX5" fmla="*/ 10215028 w 10262467"/>
              <a:gd name="connsiteY5" fmla="*/ 1672238 h 1673291"/>
              <a:gd name="connsiteX6" fmla="*/ 278347 w 10262467"/>
              <a:gd name="connsiteY6" fmla="*/ 1672238 h 1673291"/>
              <a:gd name="connsiteX7" fmla="*/ 3175 w 10262467"/>
              <a:gd name="connsiteY7" fmla="*/ 1673291 h 1673291"/>
              <a:gd name="connsiteX8" fmla="*/ 0 w 10262467"/>
              <a:gd name="connsiteY8" fmla="*/ 401185 h 1673291"/>
              <a:gd name="connsiteX0" fmla="*/ 0 w 10509448"/>
              <a:gd name="connsiteY0" fmla="*/ 401185 h 1675413"/>
              <a:gd name="connsiteX1" fmla="*/ 421222 w 10509448"/>
              <a:gd name="connsiteY1" fmla="*/ 2188 h 1675413"/>
              <a:gd name="connsiteX2" fmla="*/ 8906928 w 10509448"/>
              <a:gd name="connsiteY2" fmla="*/ 2188 h 1675413"/>
              <a:gd name="connsiteX3" fmla="*/ 9531350 w 10509448"/>
              <a:gd name="connsiteY3" fmla="*/ 255135 h 1675413"/>
              <a:gd name="connsiteX4" fmla="*/ 10099675 w 10509448"/>
              <a:gd name="connsiteY4" fmla="*/ 1368491 h 1675413"/>
              <a:gd name="connsiteX5" fmla="*/ 10481728 w 10509448"/>
              <a:gd name="connsiteY5" fmla="*/ 1675413 h 1675413"/>
              <a:gd name="connsiteX6" fmla="*/ 278347 w 10509448"/>
              <a:gd name="connsiteY6" fmla="*/ 1672238 h 1675413"/>
              <a:gd name="connsiteX7" fmla="*/ 3175 w 10509448"/>
              <a:gd name="connsiteY7" fmla="*/ 1673291 h 1675413"/>
              <a:gd name="connsiteX8" fmla="*/ 0 w 1050944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185 h 1675413"/>
              <a:gd name="connsiteX1" fmla="*/ 421222 w 10481728"/>
              <a:gd name="connsiteY1" fmla="*/ 2188 h 1675413"/>
              <a:gd name="connsiteX2" fmla="*/ 8906928 w 10481728"/>
              <a:gd name="connsiteY2" fmla="*/ 2188 h 1675413"/>
              <a:gd name="connsiteX3" fmla="*/ 9531350 w 10481728"/>
              <a:gd name="connsiteY3" fmla="*/ 255135 h 1675413"/>
              <a:gd name="connsiteX4" fmla="*/ 10099675 w 10481728"/>
              <a:gd name="connsiteY4" fmla="*/ 1368491 h 1675413"/>
              <a:gd name="connsiteX5" fmla="*/ 10481728 w 10481728"/>
              <a:gd name="connsiteY5" fmla="*/ 1675413 h 1675413"/>
              <a:gd name="connsiteX6" fmla="*/ 278347 w 10481728"/>
              <a:gd name="connsiteY6" fmla="*/ 1672238 h 1675413"/>
              <a:gd name="connsiteX7" fmla="*/ 3175 w 10481728"/>
              <a:gd name="connsiteY7" fmla="*/ 1673291 h 1675413"/>
              <a:gd name="connsiteX8" fmla="*/ 0 w 10481728"/>
              <a:gd name="connsiteY8" fmla="*/ 401185 h 1675413"/>
              <a:gd name="connsiteX0" fmla="*/ 0 w 10481728"/>
              <a:gd name="connsiteY0" fmla="*/ 401711 h 1675939"/>
              <a:gd name="connsiteX1" fmla="*/ 421222 w 10481728"/>
              <a:gd name="connsiteY1" fmla="*/ 2714 h 1675939"/>
              <a:gd name="connsiteX2" fmla="*/ 8906928 w 10481728"/>
              <a:gd name="connsiteY2" fmla="*/ 2714 h 1675939"/>
              <a:gd name="connsiteX3" fmla="*/ 9531350 w 10481728"/>
              <a:gd name="connsiteY3" fmla="*/ 252486 h 1675939"/>
              <a:gd name="connsiteX4" fmla="*/ 10099675 w 10481728"/>
              <a:gd name="connsiteY4" fmla="*/ 1369017 h 1675939"/>
              <a:gd name="connsiteX5" fmla="*/ 10481728 w 10481728"/>
              <a:gd name="connsiteY5" fmla="*/ 1675939 h 1675939"/>
              <a:gd name="connsiteX6" fmla="*/ 278347 w 10481728"/>
              <a:gd name="connsiteY6" fmla="*/ 1672764 h 1675939"/>
              <a:gd name="connsiteX7" fmla="*/ 3175 w 10481728"/>
              <a:gd name="connsiteY7" fmla="*/ 1673817 h 1675939"/>
              <a:gd name="connsiteX8" fmla="*/ 0 w 10481728"/>
              <a:gd name="connsiteY8" fmla="*/ 401711 h 1675939"/>
              <a:gd name="connsiteX0" fmla="*/ 0 w 10481728"/>
              <a:gd name="connsiteY0" fmla="*/ 398997 h 1673225"/>
              <a:gd name="connsiteX1" fmla="*/ 421222 w 10481728"/>
              <a:gd name="connsiteY1" fmla="*/ 0 h 1673225"/>
              <a:gd name="connsiteX2" fmla="*/ 8906928 w 10481728"/>
              <a:gd name="connsiteY2" fmla="*/ 0 h 1673225"/>
              <a:gd name="connsiteX3" fmla="*/ 9531350 w 10481728"/>
              <a:gd name="connsiteY3" fmla="*/ 249772 h 1673225"/>
              <a:gd name="connsiteX4" fmla="*/ 10099675 w 10481728"/>
              <a:gd name="connsiteY4" fmla="*/ 1366303 h 1673225"/>
              <a:gd name="connsiteX5" fmla="*/ 10481728 w 10481728"/>
              <a:gd name="connsiteY5" fmla="*/ 1673225 h 1673225"/>
              <a:gd name="connsiteX6" fmla="*/ 278347 w 10481728"/>
              <a:gd name="connsiteY6" fmla="*/ 1670050 h 1673225"/>
              <a:gd name="connsiteX7" fmla="*/ 3175 w 10481728"/>
              <a:gd name="connsiteY7" fmla="*/ 1671103 h 1673225"/>
              <a:gd name="connsiteX8" fmla="*/ 0 w 10481728"/>
              <a:gd name="connsiteY8" fmla="*/ 398997 h 1673225"/>
              <a:gd name="connsiteX0" fmla="*/ 0 w 10481728"/>
              <a:gd name="connsiteY0" fmla="*/ 400006 h 1674234"/>
              <a:gd name="connsiteX1" fmla="*/ 421222 w 10481728"/>
              <a:gd name="connsiteY1" fmla="*/ 1009 h 1674234"/>
              <a:gd name="connsiteX2" fmla="*/ 8906928 w 10481728"/>
              <a:gd name="connsiteY2" fmla="*/ 1009 h 1674234"/>
              <a:gd name="connsiteX3" fmla="*/ 9531350 w 10481728"/>
              <a:gd name="connsiteY3" fmla="*/ 250781 h 1674234"/>
              <a:gd name="connsiteX4" fmla="*/ 10099675 w 10481728"/>
              <a:gd name="connsiteY4" fmla="*/ 1367312 h 1674234"/>
              <a:gd name="connsiteX5" fmla="*/ 10481728 w 10481728"/>
              <a:gd name="connsiteY5" fmla="*/ 1674234 h 1674234"/>
              <a:gd name="connsiteX6" fmla="*/ 278347 w 10481728"/>
              <a:gd name="connsiteY6" fmla="*/ 1671059 h 1674234"/>
              <a:gd name="connsiteX7" fmla="*/ 3175 w 10481728"/>
              <a:gd name="connsiteY7" fmla="*/ 1672112 h 1674234"/>
              <a:gd name="connsiteX8" fmla="*/ 0 w 10481728"/>
              <a:gd name="connsiteY8" fmla="*/ 400006 h 16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1728" h="1674234">
                <a:moveTo>
                  <a:pt x="0" y="400006"/>
                </a:moveTo>
                <a:cubicBezTo>
                  <a:pt x="3175" y="173254"/>
                  <a:pt x="213520" y="1009"/>
                  <a:pt x="421222" y="1009"/>
                </a:cubicBezTo>
                <a:lnTo>
                  <a:pt x="8906928" y="1009"/>
                </a:lnTo>
                <a:cubicBezTo>
                  <a:pt x="9120980" y="4184"/>
                  <a:pt x="9359900" y="-42646"/>
                  <a:pt x="9531350" y="250781"/>
                </a:cubicBezTo>
                <a:lnTo>
                  <a:pt x="10099675" y="1367312"/>
                </a:lnTo>
                <a:cubicBezTo>
                  <a:pt x="10198100" y="1578189"/>
                  <a:pt x="10327480" y="1652009"/>
                  <a:pt x="10481728" y="1674234"/>
                </a:cubicBezTo>
                <a:lnTo>
                  <a:pt x="278347" y="1671059"/>
                </a:lnTo>
                <a:lnTo>
                  <a:pt x="3175" y="1672112"/>
                </a:lnTo>
                <a:cubicBezTo>
                  <a:pt x="2117" y="1335918"/>
                  <a:pt x="1058" y="736200"/>
                  <a:pt x="0" y="400006"/>
                </a:cubicBezTo>
                <a:close/>
              </a:path>
            </a:pathLst>
          </a:custGeom>
          <a:solidFill>
            <a:schemeClr val="accent1"/>
          </a:solidFill>
        </p:spPr>
        <p:txBody>
          <a:bodyPr lIns="144000" tIns="503999" anchor="b" anchorCtr="0"/>
          <a:lstStyle>
            <a:lvl1pPr marL="0" indent="0" algn="l">
              <a:lnSpc>
                <a:spcPts val="1300"/>
              </a:lnSpc>
              <a:spcAft>
                <a:spcPts val="0"/>
              </a:spcAft>
              <a:buNone/>
              <a:defRPr sz="1220" b="1" i="0" baseline="0">
                <a:solidFill>
                  <a:schemeClr val="tx1"/>
                </a:solidFill>
                <a:latin typeface="+mj-lt"/>
              </a:defRPr>
            </a:lvl1pPr>
            <a:lvl2pPr marL="180975" indent="0" algn="l">
              <a:buNone/>
              <a:defRPr sz="1220"/>
            </a:lvl2pPr>
            <a:lvl3pPr marL="361950" indent="0" algn="l">
              <a:buNone/>
              <a:defRPr sz="1220"/>
            </a:lvl3pPr>
            <a:lvl4pPr marL="542925" indent="0" algn="l">
              <a:buNone/>
              <a:defRPr sz="1220"/>
            </a:lvl4pPr>
            <a:lvl5pPr marL="714375" indent="0" algn="l">
              <a:buNone/>
              <a:defRPr sz="1220"/>
            </a:lvl5pPr>
          </a:lstStyle>
          <a:p>
            <a:pPr lvl="0"/>
            <a:r>
              <a:rPr lang="de-DE" err="1"/>
              <a:t>Labeltext</a:t>
            </a:r>
            <a:br>
              <a:rPr lang="de-DE"/>
            </a:br>
            <a:r>
              <a:rPr lang="de-DE"/>
              <a:t>bearbeiten</a:t>
            </a:r>
          </a:p>
        </p:txBody>
      </p:sp>
      <p:sp>
        <p:nvSpPr>
          <p:cNvPr id="3" name="Textfeld 2">
            <a:extLst>
              <a:ext uri="{FF2B5EF4-FFF2-40B4-BE49-F238E27FC236}">
                <a16:creationId xmlns:a16="http://schemas.microsoft.com/office/drawing/2014/main" id="{581E76F3-931E-F448-AE2D-5E00792DDC59}"/>
              </a:ext>
            </a:extLst>
          </p:cNvPr>
          <p:cNvSpPr txBox="1"/>
          <p:nvPr userDrawn="1"/>
        </p:nvSpPr>
        <p:spPr>
          <a:xfrm>
            <a:off x="4567428" y="-882396"/>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0" name="Bildplatzhalter 4">
            <a:extLst>
              <a:ext uri="{FF2B5EF4-FFF2-40B4-BE49-F238E27FC236}">
                <a16:creationId xmlns:a16="http://schemas.microsoft.com/office/drawing/2014/main" id="{49CD7426-1C4B-9648-B1AD-168CCE9F7E15}"/>
              </a:ext>
            </a:extLst>
          </p:cNvPr>
          <p:cNvSpPr>
            <a:spLocks noGrp="1"/>
          </p:cNvSpPr>
          <p:nvPr>
            <p:ph type="pic" sz="quarter" idx="23" hasCustomPrompt="1"/>
          </p:nvPr>
        </p:nvSpPr>
        <p:spPr>
          <a:xfrm>
            <a:off x="9347999" y="0"/>
            <a:ext cx="2844000" cy="13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de-DE"/>
              <a:t> </a:t>
            </a:r>
          </a:p>
        </p:txBody>
      </p:sp>
      <p:sp>
        <p:nvSpPr>
          <p:cNvPr id="12" name="Textplatzhalter 20">
            <a:extLst>
              <a:ext uri="{FF2B5EF4-FFF2-40B4-BE49-F238E27FC236}">
                <a16:creationId xmlns:a16="http://schemas.microsoft.com/office/drawing/2014/main" id="{71A02D2A-CA29-3E42-9096-E81FE0C5D7C2}"/>
              </a:ext>
            </a:extLst>
          </p:cNvPr>
          <p:cNvSpPr>
            <a:spLocks noGrp="1"/>
          </p:cNvSpPr>
          <p:nvPr>
            <p:ph type="body" sz="quarter" idx="12" hasCustomPrompt="1"/>
          </p:nvPr>
        </p:nvSpPr>
        <p:spPr>
          <a:xfrm>
            <a:off x="227013" y="4510800"/>
            <a:ext cx="2450873" cy="292259"/>
          </a:xfrm>
        </p:spPr>
        <p:txBody>
          <a:bodyPr>
            <a:spAutoFit/>
          </a:bodyPr>
          <a:lstStyle>
            <a:lvl1pPr marL="0" indent="0">
              <a:buNone/>
              <a:defRPr>
                <a:solidFill>
                  <a:schemeClr val="bg1"/>
                </a:solidFill>
              </a:defRPr>
            </a:lvl1pPr>
          </a:lstStyle>
          <a:p>
            <a:pPr lvl="0"/>
            <a:r>
              <a:rPr lang="de-DE"/>
              <a:t>Ort, Datum bearbeiten</a:t>
            </a:r>
          </a:p>
        </p:txBody>
      </p:sp>
      <p:sp>
        <p:nvSpPr>
          <p:cNvPr id="13" name="Textplatzhalter 3">
            <a:extLst>
              <a:ext uri="{FF2B5EF4-FFF2-40B4-BE49-F238E27FC236}">
                <a16:creationId xmlns:a16="http://schemas.microsoft.com/office/drawing/2014/main" id="{899A54A0-5064-E945-A1E0-EAD982916974}"/>
              </a:ext>
            </a:extLst>
          </p:cNvPr>
          <p:cNvSpPr>
            <a:spLocks noGrp="1"/>
          </p:cNvSpPr>
          <p:nvPr>
            <p:ph type="body" sz="quarter" idx="20" hasCustomPrompt="1"/>
          </p:nvPr>
        </p:nvSpPr>
        <p:spPr>
          <a:xfrm>
            <a:off x="0" y="2563541"/>
            <a:ext cx="2616303" cy="265260"/>
          </a:xfrm>
          <a:solidFill>
            <a:schemeClr val="bg1"/>
          </a:solidFill>
          <a:ln>
            <a:noFill/>
          </a:ln>
        </p:spPr>
        <p:txBody>
          <a:bodyPr wrap="none" lIns="216000" tIns="18000" rIns="216000" bIns="18000">
            <a:spAutoFit/>
          </a:bodyPr>
          <a:lstStyle>
            <a:lvl1pPr marL="0" indent="0" fontAlgn="t">
              <a:lnSpc>
                <a:spcPts val="1740"/>
              </a:lnSpc>
              <a:spcAft>
                <a:spcPts val="0"/>
              </a:spcAft>
              <a:buNone/>
              <a:defRPr cap="all" spc="-20" baseline="0">
                <a:solidFill>
                  <a:schemeClr val="tx1"/>
                </a:solidFill>
                <a:latin typeface="+mj-lt"/>
              </a:defRPr>
            </a:lvl1pPr>
            <a:lvl2pPr marL="180975" indent="0" fontAlgn="t">
              <a:lnSpc>
                <a:spcPts val="1740"/>
              </a:lnSpc>
              <a:spcAft>
                <a:spcPts val="0"/>
              </a:spcAft>
              <a:buNone/>
              <a:defRPr cap="all" spc="-20" baseline="0">
                <a:solidFill>
                  <a:schemeClr val="bg1"/>
                </a:solidFill>
                <a:latin typeface="+mj-lt"/>
              </a:defRPr>
            </a:lvl2pPr>
            <a:lvl3pPr marL="361950" indent="0" fontAlgn="t">
              <a:lnSpc>
                <a:spcPts val="1740"/>
              </a:lnSpc>
              <a:spcAft>
                <a:spcPts val="0"/>
              </a:spcAft>
              <a:buNone/>
              <a:defRPr cap="all" spc="-20" baseline="0">
                <a:solidFill>
                  <a:schemeClr val="bg1"/>
                </a:solidFill>
                <a:latin typeface="+mj-lt"/>
              </a:defRPr>
            </a:lvl3pPr>
            <a:lvl4pPr marL="542925" indent="0" fontAlgn="t">
              <a:lnSpc>
                <a:spcPts val="1740"/>
              </a:lnSpc>
              <a:spcAft>
                <a:spcPts val="0"/>
              </a:spcAft>
              <a:buNone/>
              <a:defRPr cap="all" spc="-20" baseline="0">
                <a:solidFill>
                  <a:schemeClr val="bg1"/>
                </a:solidFill>
                <a:latin typeface="+mj-lt"/>
              </a:defRPr>
            </a:lvl4pPr>
            <a:lvl5pPr marL="714375" indent="0" fontAlgn="t">
              <a:lnSpc>
                <a:spcPts val="1740"/>
              </a:lnSpc>
              <a:spcAft>
                <a:spcPts val="0"/>
              </a:spcAft>
              <a:buNone/>
              <a:defRPr cap="all" spc="-20" baseline="0">
                <a:solidFill>
                  <a:schemeClr val="bg1"/>
                </a:solidFill>
                <a:latin typeface="+mj-lt"/>
              </a:defRPr>
            </a:lvl5pPr>
          </a:lstStyle>
          <a:p>
            <a:pPr lvl="0"/>
            <a:r>
              <a:rPr lang="de-DE"/>
              <a:t>Minititel </a:t>
            </a:r>
            <a:r>
              <a:rPr lang="de-DE" err="1"/>
              <a:t>bearbeiteN</a:t>
            </a:r>
            <a:endParaRPr lang="de-DE"/>
          </a:p>
        </p:txBody>
      </p:sp>
      <p:sp>
        <p:nvSpPr>
          <p:cNvPr id="15" name="Titel 1">
            <a:extLst>
              <a:ext uri="{FF2B5EF4-FFF2-40B4-BE49-F238E27FC236}">
                <a16:creationId xmlns:a16="http://schemas.microsoft.com/office/drawing/2014/main" id="{5B8028CC-4193-D84E-85DA-3CE2A90B9F31}"/>
              </a:ext>
            </a:extLst>
          </p:cNvPr>
          <p:cNvSpPr>
            <a:spLocks noGrp="1"/>
          </p:cNvSpPr>
          <p:nvPr>
            <p:ph type="title"/>
          </p:nvPr>
        </p:nvSpPr>
        <p:spPr>
          <a:xfrm>
            <a:off x="-1" y="2912400"/>
            <a:ext cx="5131612" cy="579600"/>
          </a:xfrm>
          <a:prstGeom prst="rect">
            <a:avLst/>
          </a:prstGeom>
        </p:spPr>
        <p:txBody>
          <a:bodyPr lIns="216000" rIns="180000">
            <a:spAutoFit/>
          </a:bodyPr>
          <a:lstStyle>
            <a:lvl1pPr>
              <a:defRPr sz="3800" baseline="0"/>
            </a:lvl1pPr>
          </a:lstStyle>
          <a:p>
            <a:r>
              <a:rPr lang="de-DE"/>
              <a:t>Mastertitelformat bearbeiten</a:t>
            </a:r>
          </a:p>
        </p:txBody>
      </p:sp>
      <p:sp>
        <p:nvSpPr>
          <p:cNvPr id="16" name="Textplatzhalter 5">
            <a:extLst>
              <a:ext uri="{FF2B5EF4-FFF2-40B4-BE49-F238E27FC236}">
                <a16:creationId xmlns:a16="http://schemas.microsoft.com/office/drawing/2014/main" id="{0A9F1E00-87B0-D444-BD54-FA83C105AB88}"/>
              </a:ext>
            </a:extLst>
          </p:cNvPr>
          <p:cNvSpPr>
            <a:spLocks noGrp="1"/>
          </p:cNvSpPr>
          <p:nvPr>
            <p:ph type="body" sz="quarter" idx="25" hasCustomPrompt="1"/>
          </p:nvPr>
        </p:nvSpPr>
        <p:spPr>
          <a:xfrm>
            <a:off x="-1" y="3568577"/>
            <a:ext cx="8409555" cy="580825"/>
          </a:xfrm>
          <a:solidFill>
            <a:schemeClr val="accent1"/>
          </a:solidFill>
        </p:spPr>
        <p:txBody>
          <a:bodyPr wrap="none" lIns="216000" tIns="36000" rIns="216000" bIns="18000">
            <a:spAutoFit/>
          </a:bodyPr>
          <a:lstStyle>
            <a:lvl1pPr marL="0" indent="0">
              <a:lnSpc>
                <a:spcPct val="90000"/>
              </a:lnSpc>
              <a:buFontTx/>
              <a:buNone/>
              <a:defRPr sz="3800" b="1" i="0" cap="all" baseline="0">
                <a:latin typeface="Source Sans Pro" panose="020B0503030403020204" pitchFamily="34" charset="0"/>
                <a:ea typeface="Source Sans Pro" panose="020B0503030403020204" pitchFamily="34" charset="0"/>
              </a:defRPr>
            </a:lvl1pPr>
          </a:lstStyle>
          <a:p>
            <a:pPr lvl="0"/>
            <a:r>
              <a:rPr lang="de-DE"/>
              <a:t>2. ZEILE BEARBEITEN ODER LÖSCHEN</a:t>
            </a:r>
          </a:p>
        </p:txBody>
      </p:sp>
    </p:spTree>
    <p:extLst>
      <p:ext uri="{BB962C8B-B14F-4D97-AF65-F5344CB8AC3E}">
        <p14:creationId xmlns:p14="http://schemas.microsoft.com/office/powerpoint/2010/main" val="4098188240"/>
      </p:ext>
    </p:extLst>
  </p:cSld>
  <p:clrMapOvr>
    <a:masterClrMapping/>
  </p:clrMapOvr>
  <p:extLst>
    <p:ext uri="{DCECCB84-F9BA-43D5-87BE-67443E8EF086}">
      <p15:sldGuideLst xmlns:p15="http://schemas.microsoft.com/office/powerpoint/2012/main">
        <p15:guide id="13" orient="horz" pos="1612">
          <p15:clr>
            <a:srgbClr val="FBAE40"/>
          </p15:clr>
        </p15:guide>
        <p15:guide id="14" orient="horz" pos="354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2AC76B1-7980-4864-8FC9-8A9F4B899060}"/>
              </a:ext>
            </a:extLst>
          </p:cNvPr>
          <p:cNvSpPr>
            <a:spLocks noGrp="1"/>
          </p:cNvSpPr>
          <p:nvPr>
            <p:ph type="body" idx="1"/>
          </p:nvPr>
        </p:nvSpPr>
        <p:spPr>
          <a:xfrm>
            <a:off x="442913" y="1520825"/>
            <a:ext cx="11306175" cy="4787900"/>
          </a:xfrm>
          <a:prstGeom prst="rect">
            <a:avLst/>
          </a:prstGeom>
        </p:spPr>
        <p:txBody>
          <a:bodyPr vert="horz" lIns="0" tIns="0" rIns="0" bIns="0" rtlCol="0" anchor="t">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13A553-9EB1-4982-92B2-BEA3E8BDE26F}"/>
              </a:ext>
            </a:extLst>
          </p:cNvPr>
          <p:cNvSpPr>
            <a:spLocks noGrp="1"/>
          </p:cNvSpPr>
          <p:nvPr>
            <p:ph type="dt" sz="half" idx="2"/>
          </p:nvPr>
        </p:nvSpPr>
        <p:spPr>
          <a:xfrm>
            <a:off x="447028" y="6667836"/>
            <a:ext cx="468000" cy="135423"/>
          </a:xfrm>
          <a:prstGeom prst="rect">
            <a:avLst/>
          </a:prstGeom>
        </p:spPr>
        <p:txBody>
          <a:bodyPr vert="horz" lIns="0" tIns="0" rIns="0" bIns="0" rtlCol="0" anchor="t" anchorCtr="0"/>
          <a:lstStyle>
            <a:lvl1pPr algn="l">
              <a:defRPr sz="800">
                <a:solidFill>
                  <a:schemeClr val="tx1"/>
                </a:solidFill>
              </a:defRPr>
            </a:lvl1pPr>
          </a:lstStyle>
          <a:p>
            <a:fld id="{72C2ED8D-E30D-46A5-8420-94C259773E38}" type="datetime1">
              <a:rPr lang="de-DE" smtClean="0"/>
              <a:t>01.09.2023</a:t>
            </a:fld>
            <a:endParaRPr lang="de-DE"/>
          </a:p>
        </p:txBody>
      </p:sp>
      <p:sp>
        <p:nvSpPr>
          <p:cNvPr id="5" name="Fußzeilenplatzhalter 4">
            <a:extLst>
              <a:ext uri="{FF2B5EF4-FFF2-40B4-BE49-F238E27FC236}">
                <a16:creationId xmlns:a16="http://schemas.microsoft.com/office/drawing/2014/main" id="{330383BC-8FD2-417D-82A3-7E497844D640}"/>
              </a:ext>
            </a:extLst>
          </p:cNvPr>
          <p:cNvSpPr>
            <a:spLocks noGrp="1"/>
          </p:cNvSpPr>
          <p:nvPr>
            <p:ph type="ftr" sz="quarter" idx="3"/>
          </p:nvPr>
        </p:nvSpPr>
        <p:spPr>
          <a:xfrm>
            <a:off x="1445977" y="6667837"/>
            <a:ext cx="10474325" cy="135422"/>
          </a:xfrm>
          <a:prstGeom prst="rect">
            <a:avLst/>
          </a:prstGeom>
        </p:spPr>
        <p:txBody>
          <a:bodyPr vert="horz" lIns="0" tIns="0" rIns="0" bIns="0" rtlCol="0" anchor="t" anchorCtr="0"/>
          <a:lstStyle>
            <a:lvl1pPr algn="l">
              <a:defRPr sz="800">
                <a:solidFill>
                  <a:schemeClr val="tx1"/>
                </a:solidFill>
              </a:defRPr>
            </a:lvl1pPr>
          </a:lstStyle>
          <a:p>
            <a:r>
              <a:rPr lang="en-US"/>
              <a:t>Teachers, Reload Your Toolboxes: Using a Task Design Framework and ChatGPT to Generate Motivational Exercises for Female Learners in Computer Science</a:t>
            </a:r>
            <a:endParaRPr lang="de-DE"/>
          </a:p>
        </p:txBody>
      </p:sp>
      <p:sp>
        <p:nvSpPr>
          <p:cNvPr id="6" name="Foliennummernplatzhalter 5">
            <a:extLst>
              <a:ext uri="{FF2B5EF4-FFF2-40B4-BE49-F238E27FC236}">
                <a16:creationId xmlns:a16="http://schemas.microsoft.com/office/drawing/2014/main" id="{86D05C26-BF44-4D12-A7EE-C57CB14E66F9}"/>
              </a:ext>
            </a:extLst>
          </p:cNvPr>
          <p:cNvSpPr>
            <a:spLocks noGrp="1"/>
          </p:cNvSpPr>
          <p:nvPr>
            <p:ph type="sldNum" sz="quarter" idx="4"/>
          </p:nvPr>
        </p:nvSpPr>
        <p:spPr>
          <a:xfrm>
            <a:off x="959840" y="6667836"/>
            <a:ext cx="415290" cy="135422"/>
          </a:xfrm>
          <a:prstGeom prst="rect">
            <a:avLst/>
          </a:prstGeom>
        </p:spPr>
        <p:txBody>
          <a:bodyPr vert="horz" lIns="0" tIns="0" rIns="0" bIns="0" rtlCol="0" anchor="t" anchorCtr="0"/>
          <a:lstStyle>
            <a:lvl1pPr algn="ctr">
              <a:defRPr sz="800" b="1">
                <a:solidFill>
                  <a:schemeClr val="tx1"/>
                </a:solidFill>
              </a:defRPr>
            </a:lvl1pPr>
          </a:lstStyle>
          <a:p>
            <a:fld id="{19C38A61-2AC7-4B0E-B80F-DDADD701BB40}" type="slidenum">
              <a:rPr lang="de-DE" smtClean="0"/>
              <a:pPr/>
              <a:t>‹Nr.›</a:t>
            </a:fld>
            <a:endParaRPr lang="de-DE"/>
          </a:p>
        </p:txBody>
      </p:sp>
      <p:sp>
        <p:nvSpPr>
          <p:cNvPr id="9" name="Textfeld 8">
            <a:extLst>
              <a:ext uri="{FF2B5EF4-FFF2-40B4-BE49-F238E27FC236}">
                <a16:creationId xmlns:a16="http://schemas.microsoft.com/office/drawing/2014/main" id="{69EE7336-F60A-4641-B68B-9F42F9B10258}"/>
              </a:ext>
            </a:extLst>
          </p:cNvPr>
          <p:cNvSpPr txBox="1"/>
          <p:nvPr userDrawn="1"/>
        </p:nvSpPr>
        <p:spPr>
          <a:xfrm>
            <a:off x="2383604" y="-179798"/>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0" name="Textfeld 9">
            <a:extLst>
              <a:ext uri="{FF2B5EF4-FFF2-40B4-BE49-F238E27FC236}">
                <a16:creationId xmlns:a16="http://schemas.microsoft.com/office/drawing/2014/main" id="{21267628-E454-B04F-8EAC-A3F30A3F3A1D}"/>
              </a:ext>
            </a:extLst>
          </p:cNvPr>
          <p:cNvSpPr txBox="1"/>
          <p:nvPr userDrawn="1"/>
        </p:nvSpPr>
        <p:spPr>
          <a:xfrm>
            <a:off x="6303196" y="-46234"/>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19" name="Textfeld 18">
            <a:extLst>
              <a:ext uri="{FF2B5EF4-FFF2-40B4-BE49-F238E27FC236}">
                <a16:creationId xmlns:a16="http://schemas.microsoft.com/office/drawing/2014/main" id="{4959EDCE-3677-9943-877A-7A7D118E8A3E}"/>
              </a:ext>
            </a:extLst>
          </p:cNvPr>
          <p:cNvSpPr txBox="1"/>
          <p:nvPr userDrawn="1"/>
        </p:nvSpPr>
        <p:spPr>
          <a:xfrm>
            <a:off x="6739847" y="-184935"/>
            <a:ext cx="0" cy="0"/>
          </a:xfrm>
          <a:prstGeom prst="rect">
            <a:avLst/>
          </a:prstGeom>
        </p:spPr>
        <p:txBody>
          <a:bodyPr wrap="none" lIns="0" tIns="0" rIns="0" bIns="0" rtlCol="0">
            <a:noAutofit/>
          </a:bodyPr>
          <a:lstStyle/>
          <a:p>
            <a:pPr marL="180975" indent="-180975" algn="l">
              <a:buClr>
                <a:schemeClr val="tx2"/>
              </a:buClr>
              <a:buSzPct val="120000"/>
              <a:buFont typeface="Arial" panose="020B0604020202020204" pitchFamily="34" charset="0"/>
              <a:buChar char="•"/>
            </a:pPr>
            <a:endParaRPr lang="de-DE" sz="1700"/>
          </a:p>
        </p:txBody>
      </p:sp>
      <p:sp>
        <p:nvSpPr>
          <p:cNvPr id="2" name="Titelplatzhalter 1">
            <a:extLst>
              <a:ext uri="{FF2B5EF4-FFF2-40B4-BE49-F238E27FC236}">
                <a16:creationId xmlns:a16="http://schemas.microsoft.com/office/drawing/2014/main" id="{2C117D4B-D7F6-5240-A714-2DFE2DE9736B}"/>
              </a:ext>
            </a:extLst>
          </p:cNvPr>
          <p:cNvSpPr>
            <a:spLocks noGrp="1"/>
          </p:cNvSpPr>
          <p:nvPr>
            <p:ph type="title"/>
          </p:nvPr>
        </p:nvSpPr>
        <p:spPr>
          <a:xfrm>
            <a:off x="311792" y="390408"/>
            <a:ext cx="4926958" cy="421072"/>
          </a:xfrm>
          <a:prstGeom prst="rect">
            <a:avLst/>
          </a:prstGeom>
          <a:solidFill>
            <a:schemeClr val="accent1"/>
          </a:solidFill>
        </p:spPr>
        <p:txBody>
          <a:bodyPr wrap="square" lIns="115200" tIns="0" rIns="115200" bIns="36000">
            <a:spAutoFit/>
          </a:bodyPr>
          <a:lstStyle/>
          <a:p>
            <a:pPr marL="0" lvl="0" indent="0" fontAlgn="t">
              <a:lnSpc>
                <a:spcPts val="3000"/>
              </a:lnSpc>
              <a:tabLst/>
            </a:pPr>
            <a:r>
              <a:rPr lang="de-DE"/>
              <a:t>Mastertitelformat bearbeiten</a:t>
            </a:r>
          </a:p>
        </p:txBody>
      </p:sp>
      <p:pic>
        <p:nvPicPr>
          <p:cNvPr id="11" name="Grafik 10">
            <a:extLst>
              <a:ext uri="{FF2B5EF4-FFF2-40B4-BE49-F238E27FC236}">
                <a16:creationId xmlns:a16="http://schemas.microsoft.com/office/drawing/2014/main" id="{57EA5876-469A-D345-A1E4-0A073FABFF9C}"/>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p:blipFill>
        <p:spPr>
          <a:xfrm>
            <a:off x="9929232" y="0"/>
            <a:ext cx="2169531" cy="1046480"/>
          </a:xfrm>
          <a:prstGeom prst="rect">
            <a:avLst/>
          </a:prstGeom>
        </p:spPr>
      </p:pic>
    </p:spTree>
    <p:extLst>
      <p:ext uri="{BB962C8B-B14F-4D97-AF65-F5344CB8AC3E}">
        <p14:creationId xmlns:p14="http://schemas.microsoft.com/office/powerpoint/2010/main" val="71507048"/>
      </p:ext>
    </p:extLst>
  </p:cSld>
  <p:clrMap bg1="lt1" tx1="dk1" bg2="lt2" tx2="dk2" accent1="accent1" accent2="accent2" accent3="accent3" accent4="accent4" accent5="accent5" accent6="accent6" hlink="hlink" folHlink="folHlink"/>
  <p:sldLayoutIdLst>
    <p:sldLayoutId id="2147483995" r:id="rId1"/>
    <p:sldLayoutId id="2147484048" r:id="rId2"/>
    <p:sldLayoutId id="2147484049" r:id="rId3"/>
    <p:sldLayoutId id="2147484002" r:id="rId4"/>
    <p:sldLayoutId id="2147484033" r:id="rId5"/>
    <p:sldLayoutId id="2147484034" r:id="rId6"/>
    <p:sldLayoutId id="2147484030" r:id="rId7"/>
    <p:sldLayoutId id="2147484046" r:id="rId8"/>
    <p:sldLayoutId id="2147484047" r:id="rId9"/>
    <p:sldLayoutId id="2147484003" r:id="rId10"/>
    <p:sldLayoutId id="2147484028" r:id="rId11"/>
    <p:sldLayoutId id="2147484005" r:id="rId12"/>
    <p:sldLayoutId id="2147483978" r:id="rId13"/>
    <p:sldLayoutId id="2147483979" r:id="rId14"/>
    <p:sldLayoutId id="2147483980" r:id="rId15"/>
    <p:sldLayoutId id="2147483981" r:id="rId16"/>
    <p:sldLayoutId id="2147484010" r:id="rId17"/>
    <p:sldLayoutId id="2147484011" r:id="rId18"/>
    <p:sldLayoutId id="2147484042" r:id="rId19"/>
    <p:sldLayoutId id="2147484043" r:id="rId20"/>
    <p:sldLayoutId id="2147484050" r:id="rId21"/>
    <p:sldLayoutId id="2147484051" r:id="rId22"/>
    <p:sldLayoutId id="2147483975" r:id="rId23"/>
    <p:sldLayoutId id="2147484035" r:id="rId24"/>
    <p:sldLayoutId id="2147484036" r:id="rId25"/>
    <p:sldLayoutId id="2147484037" r:id="rId26"/>
    <p:sldLayoutId id="2147484038" r:id="rId27"/>
    <p:sldLayoutId id="2147484039" r:id="rId28"/>
    <p:sldLayoutId id="2147484044" r:id="rId29"/>
    <p:sldLayoutId id="2147484045" r:id="rId30"/>
    <p:sldLayoutId id="2147484052" r:id="rId31"/>
    <p:sldLayoutId id="2147484029" r:id="rId32"/>
    <p:sldLayoutId id="2147483904" r:id="rId33"/>
    <p:sldLayoutId id="2147483992" r:id="rId34"/>
    <p:sldLayoutId id="2147483988" r:id="rId35"/>
    <p:sldLayoutId id="2147483989" r:id="rId36"/>
    <p:sldLayoutId id="2147483990" r:id="rId37"/>
    <p:sldLayoutId id="2147484040" r:id="rId38"/>
    <p:sldLayoutId id="2147484041" r:id="rId39"/>
    <p:sldLayoutId id="2147483893" r:id="rId40"/>
    <p:sldLayoutId id="2147484054" r:id="rId41"/>
    <p:sldLayoutId id="2147484055" r:id="rId42"/>
    <p:sldLayoutId id="2147484057" r:id="rId43"/>
    <p:sldLayoutId id="2147484058" r:id="rId44"/>
  </p:sldLayoutIdLst>
  <p:hf hdr="0"/>
  <p:txStyles>
    <p:titleStyle>
      <a:lvl1pPr algn="l" defTabSz="914400" rtl="0" eaLnBrk="1" latinLnBrk="0" hangingPunct="1">
        <a:lnSpc>
          <a:spcPct val="90000"/>
        </a:lnSpc>
        <a:spcBef>
          <a:spcPct val="0"/>
        </a:spcBef>
        <a:buNone/>
        <a:defRPr lang="de-DE" sz="2400" kern="1200" cap="all" spc="-20" baseline="0" smtClean="0">
          <a:solidFill>
            <a:schemeClr val="tx1"/>
          </a:solidFill>
          <a:latin typeface="+mj-lt"/>
          <a:ea typeface="+mj-ea"/>
          <a:cs typeface="+mj-cs"/>
        </a:defRPr>
      </a:lvl1pPr>
    </p:titleStyle>
    <p:bodyStyle>
      <a:lvl1pPr marL="180975" indent="-180975" algn="l" defTabSz="914400" rtl="0" eaLnBrk="1" latinLnBrk="0" hangingPunct="1">
        <a:lnSpc>
          <a:spcPct val="120000"/>
        </a:lnSpc>
        <a:spcBef>
          <a:spcPts val="0"/>
        </a:spcBef>
        <a:spcAft>
          <a:spcPts val="400"/>
        </a:spcAft>
        <a:buClr>
          <a:schemeClr val="accent5"/>
        </a:buClr>
        <a:buSzPct val="120000"/>
        <a:buFont typeface="Symbol" pitchFamily="2" charset="2"/>
        <a:buChar char="-"/>
        <a:defRPr sz="1700" kern="1200" baseline="0">
          <a:solidFill>
            <a:schemeClr val="tx1"/>
          </a:solidFill>
          <a:latin typeface="+mn-lt"/>
          <a:ea typeface="+mn-ea"/>
          <a:cs typeface="+mn-cs"/>
        </a:defRPr>
      </a:lvl1pPr>
      <a:lvl2pPr marL="361950" indent="-180975" algn="l" defTabSz="914400" rtl="0" eaLnBrk="1" latinLnBrk="0" hangingPunct="1">
        <a:lnSpc>
          <a:spcPct val="120000"/>
        </a:lnSpc>
        <a:spcBef>
          <a:spcPts val="0"/>
        </a:spcBef>
        <a:spcAft>
          <a:spcPts val="400"/>
        </a:spcAft>
        <a:buClr>
          <a:schemeClr val="accent5"/>
        </a:buClr>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400"/>
        </a:spcAft>
        <a:buClr>
          <a:schemeClr val="accent5"/>
        </a:buClr>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400"/>
        </a:spcAft>
        <a:buClr>
          <a:schemeClr val="accent5"/>
        </a:buClr>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400"/>
        </a:spcAft>
        <a:buClr>
          <a:schemeClr val="accent5"/>
        </a:buClr>
        <a:buSzPct val="12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279" userDrawn="1">
          <p15:clr>
            <a:srgbClr val="81C4D7"/>
          </p15:clr>
        </p15:guide>
        <p15:guide id="41" orient="horz" pos="4260">
          <p15:clr>
            <a:srgbClr val="81C4D7"/>
          </p15:clr>
        </p15:guide>
        <p15:guide id="42" pos="3840">
          <p15:clr>
            <a:srgbClr val="81C4D7"/>
          </p15:clr>
        </p15:guide>
        <p15:guide id="43" orient="horz" pos="278" userDrawn="1">
          <p15:clr>
            <a:srgbClr val="81C4D7"/>
          </p15:clr>
        </p15:guide>
        <p15:guide id="45" orient="horz" pos="4042" userDrawn="1">
          <p15:clr>
            <a:srgbClr val="81C4D7"/>
          </p15:clr>
        </p15:guide>
        <p15:guide id="46" pos="7401" userDrawn="1">
          <p15:clr>
            <a:srgbClr val="81C4D7"/>
          </p15:clr>
        </p15:guide>
        <p15:guide id="50" pos="6811" userDrawn="1">
          <p15:clr>
            <a:srgbClr val="81C4D7"/>
          </p15:clr>
        </p15:guide>
        <p15:guide id="51" pos="6199" userDrawn="1">
          <p15:clr>
            <a:srgbClr val="81C4D7"/>
          </p15:clr>
        </p15:guide>
        <p15:guide id="52" pos="5609" userDrawn="1">
          <p15:clr>
            <a:srgbClr val="81C4D7"/>
          </p15:clr>
        </p15:guide>
        <p15:guide id="53" pos="5019" userDrawn="1">
          <p15:clr>
            <a:srgbClr val="81C4D7"/>
          </p15:clr>
        </p15:guide>
        <p15:guide id="54" pos="4430" userDrawn="1">
          <p15:clr>
            <a:srgbClr val="81C4D7"/>
          </p15:clr>
        </p15:guide>
        <p15:guide id="55" pos="3250" userDrawn="1">
          <p15:clr>
            <a:srgbClr val="81C4D7"/>
          </p15:clr>
        </p15:guide>
        <p15:guide id="56" pos="2661" userDrawn="1">
          <p15:clr>
            <a:srgbClr val="81C4D7"/>
          </p15:clr>
        </p15:guide>
        <p15:guide id="57" pos="2071" userDrawn="1">
          <p15:clr>
            <a:srgbClr val="81C4D7"/>
          </p15:clr>
        </p15:guide>
        <p15:guide id="58" pos="1459" userDrawn="1">
          <p15:clr>
            <a:srgbClr val="81C4D7"/>
          </p15:clr>
        </p15:guide>
        <p15:guide id="59" pos="869" userDrawn="1">
          <p15:clr>
            <a:srgbClr val="5ACBF0"/>
          </p15:clr>
        </p15:guide>
        <p15:guide id="60" pos="143" userDrawn="1">
          <p15:clr>
            <a:srgbClr val="F26B43"/>
          </p15:clr>
        </p15:guide>
        <p15:guide id="61" orient="horz" pos="1003" userDrawn="1">
          <p15:clr>
            <a:srgbClr val="F26B43"/>
          </p15:clr>
        </p15:guide>
        <p15:guide id="62" orient="horz" pos="958" userDrawn="1">
          <p15:clr>
            <a:srgbClr val="81C4D7"/>
          </p15:clr>
        </p15:guide>
        <p15:guide id="63" orient="horz" pos="436" userDrawn="1">
          <p15:clr>
            <a:srgbClr val="A4A3A4"/>
          </p15:clr>
        </p15:guide>
        <p15:guide id="6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2CAE75-AD27-F14B-8302-6F7D525DDD81}"/>
              </a:ext>
            </a:extLst>
          </p:cNvPr>
          <p:cNvSpPr>
            <a:spLocks noGrp="1"/>
          </p:cNvSpPr>
          <p:nvPr>
            <p:ph type="body" sz="quarter" idx="19"/>
          </p:nvPr>
        </p:nvSpPr>
        <p:spPr>
          <a:xfrm rot="-240000">
            <a:off x="2718701" y="1490989"/>
            <a:ext cx="3829753" cy="416579"/>
          </a:xfrm>
        </p:spPr>
        <p:txBody>
          <a:bodyPr/>
          <a:lstStyle/>
          <a:p>
            <a:r>
              <a:rPr lang="de-DE" b="1" i="0" dirty="0" err="1">
                <a:solidFill>
                  <a:srgbClr val="000000"/>
                </a:solidFill>
                <a:effectLst/>
              </a:rPr>
              <a:t>Advances</a:t>
            </a:r>
            <a:r>
              <a:rPr lang="de-DE" b="1" i="0" dirty="0">
                <a:solidFill>
                  <a:srgbClr val="000000"/>
                </a:solidFill>
                <a:effectLst/>
              </a:rPr>
              <a:t> on </a:t>
            </a:r>
            <a:r>
              <a:rPr lang="de-DE" b="1" i="0" dirty="0" err="1">
                <a:solidFill>
                  <a:srgbClr val="000000"/>
                </a:solidFill>
                <a:effectLst/>
              </a:rPr>
              <a:t>Societal</a:t>
            </a:r>
            <a:r>
              <a:rPr lang="de-DE" b="1" i="0" dirty="0">
                <a:solidFill>
                  <a:srgbClr val="000000"/>
                </a:solidFill>
                <a:effectLst/>
              </a:rPr>
              <a:t> Digital Transformation</a:t>
            </a:r>
          </a:p>
          <a:p>
            <a:r>
              <a:rPr lang="de-DE" dirty="0"/>
              <a:t>DIGITAL 2023</a:t>
            </a:r>
          </a:p>
        </p:txBody>
      </p:sp>
      <p:sp>
        <p:nvSpPr>
          <p:cNvPr id="3" name="Textplatzhalter 2">
            <a:extLst>
              <a:ext uri="{FF2B5EF4-FFF2-40B4-BE49-F238E27FC236}">
                <a16:creationId xmlns:a16="http://schemas.microsoft.com/office/drawing/2014/main" id="{1B2FEFB3-EEB5-1146-AF5A-BDDECF28EA83}"/>
              </a:ext>
            </a:extLst>
          </p:cNvPr>
          <p:cNvSpPr>
            <a:spLocks noGrp="1"/>
          </p:cNvSpPr>
          <p:nvPr>
            <p:ph type="body" sz="quarter" idx="12"/>
          </p:nvPr>
        </p:nvSpPr>
        <p:spPr>
          <a:xfrm>
            <a:off x="227013" y="4510800"/>
            <a:ext cx="2958949" cy="1801904"/>
          </a:xfrm>
        </p:spPr>
        <p:txBody>
          <a:bodyPr/>
          <a:lstStyle/>
          <a:p>
            <a:r>
              <a:rPr lang="de-DE" dirty="0"/>
              <a:t>Sibylle Kunz &amp; Claudia Hess</a:t>
            </a:r>
            <a:br>
              <a:rPr lang="de-DE" dirty="0"/>
            </a:br>
            <a:r>
              <a:rPr lang="de-DE" dirty="0"/>
              <a:t>IU International University of </a:t>
            </a:r>
            <a:br>
              <a:rPr lang="de-DE" dirty="0"/>
            </a:br>
            <a:r>
              <a:rPr lang="de-DE" dirty="0"/>
              <a:t>Applied Sciences</a:t>
            </a:r>
          </a:p>
          <a:p>
            <a:endParaRPr lang="de-DE" dirty="0"/>
          </a:p>
          <a:p>
            <a:r>
              <a:rPr lang="de-DE" sz="1100" dirty="0"/>
              <a:t>sibylle.kunz@iu.org</a:t>
            </a:r>
          </a:p>
          <a:p>
            <a:r>
              <a:rPr lang="de-DE" sz="1100" dirty="0"/>
              <a:t>claudia.hess@iu.org</a:t>
            </a:r>
          </a:p>
        </p:txBody>
      </p:sp>
      <p:sp>
        <p:nvSpPr>
          <p:cNvPr id="4" name="Textplatzhalter 3">
            <a:extLst>
              <a:ext uri="{FF2B5EF4-FFF2-40B4-BE49-F238E27FC236}">
                <a16:creationId xmlns:a16="http://schemas.microsoft.com/office/drawing/2014/main" id="{1925B259-FA0A-8B46-9A6D-5FA35D4D629C}"/>
              </a:ext>
            </a:extLst>
          </p:cNvPr>
          <p:cNvSpPr>
            <a:spLocks noGrp="1"/>
          </p:cNvSpPr>
          <p:nvPr>
            <p:ph type="body" sz="quarter" idx="26"/>
          </p:nvPr>
        </p:nvSpPr>
        <p:spPr>
          <a:xfrm>
            <a:off x="0" y="2391455"/>
            <a:ext cx="9077687" cy="483269"/>
          </a:xfrm>
        </p:spPr>
        <p:txBody>
          <a:bodyPr/>
          <a:lstStyle/>
          <a:p>
            <a:r>
              <a:rPr lang="en-US" dirty="0"/>
              <a:t>Using a Task Design Framework and ChatGPT to Generate Motivational Exercises </a:t>
            </a:r>
            <a:br>
              <a:rPr lang="en-US" dirty="0"/>
            </a:br>
            <a:r>
              <a:rPr lang="en-US" dirty="0"/>
              <a:t>for Female Learners in Computer Science</a:t>
            </a:r>
            <a:endParaRPr lang="de-DE" dirty="0"/>
          </a:p>
        </p:txBody>
      </p:sp>
      <p:sp>
        <p:nvSpPr>
          <p:cNvPr id="6" name="Titel 5">
            <a:extLst>
              <a:ext uri="{FF2B5EF4-FFF2-40B4-BE49-F238E27FC236}">
                <a16:creationId xmlns:a16="http://schemas.microsoft.com/office/drawing/2014/main" id="{4FA6C144-7DE5-1E47-9E6E-720256684B88}"/>
              </a:ext>
            </a:extLst>
          </p:cNvPr>
          <p:cNvSpPr>
            <a:spLocks noGrp="1"/>
          </p:cNvSpPr>
          <p:nvPr>
            <p:ph type="title"/>
          </p:nvPr>
        </p:nvSpPr>
        <p:spPr>
          <a:xfrm>
            <a:off x="-1" y="2912400"/>
            <a:ext cx="9186864" cy="580825"/>
          </a:xfrm>
        </p:spPr>
        <p:txBody>
          <a:bodyPr/>
          <a:lstStyle/>
          <a:p>
            <a:r>
              <a:rPr lang="en-US" b="1" dirty="0">
                <a:latin typeface="Source Sans Pro" panose="020B0503030403020204" pitchFamily="34" charset="0"/>
                <a:ea typeface="Source Sans Pro" panose="020B0503030403020204" pitchFamily="34" charset="0"/>
                <a:cs typeface="+mn-cs"/>
              </a:rPr>
              <a:t>"Teachers, Reload Your Toolboxes"</a:t>
            </a:r>
            <a:endParaRPr lang="de-DE" dirty="0"/>
          </a:p>
        </p:txBody>
      </p:sp>
      <p:sp>
        <p:nvSpPr>
          <p:cNvPr id="15" name="Bildplatzhalter 14">
            <a:extLst>
              <a:ext uri="{FF2B5EF4-FFF2-40B4-BE49-F238E27FC236}">
                <a16:creationId xmlns:a16="http://schemas.microsoft.com/office/drawing/2014/main" id="{17C0A79A-7949-ED2D-C78D-D6CFF526F095}"/>
              </a:ext>
            </a:extLst>
          </p:cNvPr>
          <p:cNvSpPr>
            <a:spLocks noGrp="1"/>
          </p:cNvSpPr>
          <p:nvPr>
            <p:ph type="pic" sz="quarter" idx="25"/>
          </p:nvPr>
        </p:nvSpPr>
        <p:spPr/>
        <p:txBody>
          <a:bodyPr/>
          <a:lstStyle/>
          <a:p>
            <a:endParaRPr lang="de-DE"/>
          </a:p>
        </p:txBody>
      </p:sp>
      <p:pic>
        <p:nvPicPr>
          <p:cNvPr id="17" name="Grafik 16" descr="Ein Bild, das Grafiken, Schrift, Grafikdesign, Design enthält.&#10;&#10;Automatisch generierte Beschreibung">
            <a:extLst>
              <a:ext uri="{FF2B5EF4-FFF2-40B4-BE49-F238E27FC236}">
                <a16:creationId xmlns:a16="http://schemas.microsoft.com/office/drawing/2014/main" id="{3431503E-3C7A-DCEC-A595-62B2942EB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411" y="5040586"/>
            <a:ext cx="1529752" cy="1529752"/>
          </a:xfrm>
          <a:prstGeom prst="rect">
            <a:avLst/>
          </a:prstGeom>
        </p:spPr>
      </p:pic>
    </p:spTree>
    <p:extLst>
      <p:ext uri="{BB962C8B-B14F-4D97-AF65-F5344CB8AC3E}">
        <p14:creationId xmlns:p14="http://schemas.microsoft.com/office/powerpoint/2010/main" val="183157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85E41EBA-DC64-488A-AD2E-AC3BD64AF948}"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10</a:t>
            </a:fld>
            <a:endParaRPr lang="de-DE"/>
          </a:p>
        </p:txBody>
      </p:sp>
      <p:sp>
        <p:nvSpPr>
          <p:cNvPr id="5" name="Inhaltsplatzhalter 4">
            <a:extLst>
              <a:ext uri="{FF2B5EF4-FFF2-40B4-BE49-F238E27FC236}">
                <a16:creationId xmlns:a16="http://schemas.microsoft.com/office/drawing/2014/main" id="{4FACDA6F-F9BF-C4A9-E59B-E8173FAEB688}"/>
              </a:ext>
            </a:extLst>
          </p:cNvPr>
          <p:cNvSpPr>
            <a:spLocks noGrp="1"/>
          </p:cNvSpPr>
          <p:nvPr>
            <p:ph idx="1"/>
          </p:nvPr>
        </p:nvSpPr>
        <p:spPr>
          <a:xfrm>
            <a:off x="442913" y="1485900"/>
            <a:ext cx="10581603" cy="4822825"/>
          </a:xfrm>
          <a:solidFill>
            <a:srgbClr val="F7F7F8"/>
          </a:solidFill>
        </p:spPr>
        <p:txBody>
          <a:bodyPr/>
          <a:lstStyle/>
          <a:p>
            <a:pPr marL="0" indent="0">
              <a:buNone/>
            </a:pPr>
            <a:r>
              <a:rPr lang="de-DE" dirty="0"/>
              <a:t>Providing the </a:t>
            </a:r>
            <a:r>
              <a:rPr lang="de-DE" dirty="0" err="1"/>
              <a:t>framework</a:t>
            </a:r>
            <a:r>
              <a:rPr lang="de-DE" dirty="0"/>
              <a:t>:</a:t>
            </a:r>
          </a:p>
          <a:p>
            <a:pPr marL="0" indent="0">
              <a:buNone/>
            </a:pPr>
            <a:endParaRPr lang="de-DE" dirty="0"/>
          </a:p>
        </p:txBody>
      </p:sp>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en-US" sz="2400" b="0" dirty="0">
                <a:solidFill>
                  <a:schemeClr val="tx1"/>
                </a:solidFill>
                <a:latin typeface="+mj-lt"/>
              </a:rPr>
              <a:t>Case study: Creating a task and solution hints</a:t>
            </a:r>
            <a:endParaRPr lang="de-DE" sz="2400" b="0" dirty="0">
              <a:solidFill>
                <a:schemeClr val="tx1"/>
              </a:solidFill>
              <a:latin typeface="+mj-lt"/>
            </a:endParaRP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p:txBody>
          <a:bodyPr/>
          <a:lstStyle/>
          <a:p>
            <a:endParaRPr lang="de-DE"/>
          </a:p>
        </p:txBody>
      </p:sp>
      <p:pic>
        <p:nvPicPr>
          <p:cNvPr id="13" name="Grafik 12">
            <a:extLst>
              <a:ext uri="{FF2B5EF4-FFF2-40B4-BE49-F238E27FC236}">
                <a16:creationId xmlns:a16="http://schemas.microsoft.com/office/drawing/2014/main" id="{CAC163DA-E257-48DA-715B-5CE419C891E5}"/>
              </a:ext>
            </a:extLst>
          </p:cNvPr>
          <p:cNvPicPr>
            <a:picLocks noChangeAspect="1"/>
          </p:cNvPicPr>
          <p:nvPr/>
        </p:nvPicPr>
        <p:blipFill>
          <a:blip r:embed="rId2"/>
          <a:stretch>
            <a:fillRect/>
          </a:stretch>
        </p:blipFill>
        <p:spPr>
          <a:xfrm>
            <a:off x="705130" y="2135314"/>
            <a:ext cx="276225" cy="285750"/>
          </a:xfrm>
          <a:prstGeom prst="rect">
            <a:avLst/>
          </a:prstGeom>
        </p:spPr>
      </p:pic>
      <p:sp>
        <p:nvSpPr>
          <p:cNvPr id="15" name="Textfeld 14">
            <a:extLst>
              <a:ext uri="{FF2B5EF4-FFF2-40B4-BE49-F238E27FC236}">
                <a16:creationId xmlns:a16="http://schemas.microsoft.com/office/drawing/2014/main" id="{18C3630D-5791-03A5-50EE-98B78F6B6929}"/>
              </a:ext>
            </a:extLst>
          </p:cNvPr>
          <p:cNvSpPr txBox="1"/>
          <p:nvPr/>
        </p:nvSpPr>
        <p:spPr>
          <a:xfrm>
            <a:off x="1167484" y="2046111"/>
            <a:ext cx="9767215" cy="4185761"/>
          </a:xfrm>
          <a:prstGeom prst="rect">
            <a:avLst/>
          </a:prstGeom>
          <a:noFill/>
          <a:ln>
            <a:noFill/>
          </a:ln>
        </p:spPr>
        <p:txBody>
          <a:bodyPr wrap="square">
            <a:spAutoFit/>
          </a:bodyPr>
          <a:lstStyle/>
          <a:p>
            <a:pPr algn="just"/>
            <a:r>
              <a:rPr lang="en-US" sz="1400" dirty="0">
                <a:effectLst/>
                <a:latin typeface="Calibri" panose="020F0502020204030204" pitchFamily="34" charset="0"/>
                <a:ea typeface="SimSun" panose="02010600030101010101" pitchFamily="2" charset="-122"/>
                <a:cs typeface="Calibri" panose="020F0502020204030204" pitchFamily="34" charset="0"/>
              </a:rPr>
              <a:t>I will give you a framework for designing interesting tasks for lessons ins computer science for school girls aged 12-19. I will list the important properties and the possibilities for each category. You will create a task according to these categories. Make sure the properties you choose fit well together. </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400" dirty="0">
                <a:effectLst/>
                <a:latin typeface="Calibri" panose="020F0502020204030204" pitchFamily="34" charset="0"/>
                <a:ea typeface="SimSun" panose="02010600030101010101" pitchFamily="2" charset="-122"/>
                <a:cs typeface="Calibri" panose="020F0502020204030204" pitchFamily="34" charset="0"/>
              </a:rPr>
              <a:t>The properties are: </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rPr>
              <a:t>Fostered Competency should be one or more of these: like “thinking concretely”, "analytic”, “thinking in an abstract way”, “being able to visualize”, “thinking holistically” </a:t>
            </a:r>
            <a:endParaRPr lang="de-DE"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rPr>
              <a:t>Class organization should be either individual work, working in pairs or working in groups </a:t>
            </a:r>
            <a:endParaRPr lang="de-DE"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rPr>
              <a:t>Gender pairing should either be girls-only or mixed groups </a:t>
            </a:r>
            <a:endParaRPr lang="de-DE"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Duration should be either 1 lesson or several lessons </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Task type should be either programming, HCI-design, constructing a switch board, building a robot or any other computer science related work</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Tools and Media should be used, list sample tools to fulfill the task </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Number of possible solutions: either only one solution is correct or the task can have different solution variants or even an infinite number of solutions</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Assessment: the task can be graded or not graded</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Documentation: the task could require a written documentation or just a self-explaining artefact</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Arial" panose="020B0604020202020204" pitchFamily="34" charset="0"/>
              <a:buChar char="•"/>
            </a:pPr>
            <a:r>
              <a:rPr lang="en-US" sz="1400" dirty="0">
                <a:effectLst/>
                <a:latin typeface="Calibri" panose="020F0502020204030204" pitchFamily="34" charset="0"/>
                <a:ea typeface="SimSun" panose="02010600030101010101" pitchFamily="2" charset="-122"/>
                <a:cs typeface="Calibri" panose="020F0502020204030204" pitchFamily="34" charset="0"/>
              </a:rPr>
              <a:t>Grading: describe if the task can be easily graded concerning certain quality properties </a:t>
            </a:r>
            <a:endParaRPr lang="de-DE" sz="1400" dirty="0">
              <a:effectLst/>
              <a:latin typeface="Calibri" panose="020F0502020204030204" pitchFamily="34" charset="0"/>
              <a:ea typeface="SimSun" panose="02010600030101010101" pitchFamily="2" charset="-122"/>
              <a:cs typeface="Calibri" panose="020F0502020204030204" pitchFamily="34" charset="0"/>
            </a:endParaRPr>
          </a:p>
          <a:p>
            <a:r>
              <a:rPr lang="en-US" sz="1400" dirty="0">
                <a:effectLst/>
                <a:latin typeface="Calibri" panose="020F0502020204030204" pitchFamily="34" charset="0"/>
                <a:ea typeface="SimSun" panose="02010600030101010101" pitchFamily="2" charset="-122"/>
                <a:cs typeface="Calibri" panose="020F0502020204030204" pitchFamily="34" charset="0"/>
              </a:rPr>
              <a:t>Chose topics that girls are generally interested in. The task description should contain of a maximum of 2000 words and contain suggestions </a:t>
            </a:r>
            <a:r>
              <a:rPr lang="en-US" sz="1400" dirty="0">
                <a:effectLst/>
                <a:highlight>
                  <a:srgbClr val="00FF00"/>
                </a:highlight>
                <a:latin typeface="Calibri" panose="020F0502020204030204" pitchFamily="34" charset="0"/>
                <a:ea typeface="SimSun" panose="02010600030101010101" pitchFamily="2" charset="-122"/>
                <a:cs typeface="Calibri" panose="020F0502020204030204" pitchFamily="34" charset="0"/>
              </a:rPr>
              <a:t>for all ten properties</a:t>
            </a:r>
            <a:r>
              <a:rPr lang="en-US" sz="1400" dirty="0">
                <a:effectLst/>
                <a:latin typeface="Calibri" panose="020F0502020204030204" pitchFamily="34" charset="0"/>
                <a:ea typeface="SimSun" panose="02010600030101010101" pitchFamily="2" charset="-122"/>
                <a:cs typeface="Calibri" panose="020F0502020204030204" pitchFamily="34" charset="0"/>
              </a:rPr>
              <a:t>.”</a:t>
            </a:r>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443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85E41EBA-DC64-488A-AD2E-AC3BD64AF948}"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11</a:t>
            </a:fld>
            <a:endParaRPr lang="de-DE"/>
          </a:p>
        </p:txBody>
      </p:sp>
      <p:sp>
        <p:nvSpPr>
          <p:cNvPr id="5" name="Inhaltsplatzhalter 4">
            <a:extLst>
              <a:ext uri="{FF2B5EF4-FFF2-40B4-BE49-F238E27FC236}">
                <a16:creationId xmlns:a16="http://schemas.microsoft.com/office/drawing/2014/main" id="{4FACDA6F-F9BF-C4A9-E59B-E8173FAEB688}"/>
              </a:ext>
            </a:extLst>
          </p:cNvPr>
          <p:cNvSpPr>
            <a:spLocks noGrp="1"/>
          </p:cNvSpPr>
          <p:nvPr>
            <p:ph idx="1"/>
          </p:nvPr>
        </p:nvSpPr>
        <p:spPr>
          <a:xfrm>
            <a:off x="442913" y="1485900"/>
            <a:ext cx="10581603" cy="4822825"/>
          </a:xfrm>
          <a:solidFill>
            <a:srgbClr val="F7F7F8"/>
          </a:solidFill>
        </p:spPr>
        <p:txBody>
          <a:bodyPr/>
          <a:lstStyle/>
          <a:p>
            <a:pPr marL="0" indent="0">
              <a:buNone/>
            </a:pPr>
            <a:r>
              <a:rPr lang="de-DE" dirty="0"/>
              <a:t>The </a:t>
            </a:r>
            <a:r>
              <a:rPr lang="de-DE" dirty="0" err="1"/>
              <a:t>resulting</a:t>
            </a:r>
            <a:r>
              <a:rPr lang="de-DE" dirty="0"/>
              <a:t> </a:t>
            </a:r>
            <a:r>
              <a:rPr lang="de-DE" dirty="0" err="1"/>
              <a:t>task</a:t>
            </a:r>
            <a:r>
              <a:rPr lang="de-DE" dirty="0"/>
              <a:t> </a:t>
            </a:r>
            <a:r>
              <a:rPr lang="de-DE" dirty="0" err="1"/>
              <a:t>description</a:t>
            </a:r>
            <a:endParaRPr lang="de-DE" dirty="0"/>
          </a:p>
          <a:p>
            <a:pPr marL="0" indent="0">
              <a:buNone/>
            </a:pPr>
            <a:endParaRPr lang="de-DE" dirty="0"/>
          </a:p>
        </p:txBody>
      </p:sp>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en-US" sz="2400" b="0" dirty="0">
                <a:solidFill>
                  <a:schemeClr val="tx1"/>
                </a:solidFill>
                <a:latin typeface="+mj-lt"/>
              </a:rPr>
              <a:t>Case study: Creating a task and solution hints</a:t>
            </a:r>
            <a:endParaRPr lang="de-DE" sz="2400" b="0" dirty="0">
              <a:solidFill>
                <a:schemeClr val="tx1"/>
              </a:solidFill>
              <a:latin typeface="+mj-lt"/>
            </a:endParaRP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p:txBody>
          <a:bodyPr/>
          <a:lstStyle/>
          <a:p>
            <a:endParaRPr lang="de-DE"/>
          </a:p>
        </p:txBody>
      </p:sp>
      <p:sp>
        <p:nvSpPr>
          <p:cNvPr id="15" name="Textfeld 14">
            <a:extLst>
              <a:ext uri="{FF2B5EF4-FFF2-40B4-BE49-F238E27FC236}">
                <a16:creationId xmlns:a16="http://schemas.microsoft.com/office/drawing/2014/main" id="{18C3630D-5791-03A5-50EE-98B78F6B6929}"/>
              </a:ext>
            </a:extLst>
          </p:cNvPr>
          <p:cNvSpPr txBox="1"/>
          <p:nvPr/>
        </p:nvSpPr>
        <p:spPr>
          <a:xfrm>
            <a:off x="1167484" y="2046111"/>
            <a:ext cx="9767215" cy="3970318"/>
          </a:xfrm>
          <a:prstGeom prst="rect">
            <a:avLst/>
          </a:prstGeom>
          <a:noFill/>
          <a:ln>
            <a:noFill/>
          </a:ln>
        </p:spPr>
        <p:txBody>
          <a:bodyPr wrap="square">
            <a:spAutoFit/>
          </a:bodyPr>
          <a:lstStyle/>
          <a:p>
            <a:pPr algn="just"/>
            <a:r>
              <a:rPr lang="en-US" sz="1050" b="1" dirty="0">
                <a:latin typeface="Calibri" panose="020F0502020204030204" pitchFamily="34" charset="0"/>
                <a:cs typeface="Calibri" panose="020F0502020204030204" pitchFamily="34" charset="0"/>
              </a:rPr>
              <a:t>Result: Task: Designing a Mobile App for a Sustainable Fashion Community</a:t>
            </a:r>
          </a:p>
          <a:p>
            <a:pPr algn="just"/>
            <a:endParaRPr lang="en-US" sz="1050" dirty="0">
              <a:latin typeface="Calibri" panose="020F0502020204030204" pitchFamily="34" charset="0"/>
              <a:cs typeface="Calibri" panose="020F0502020204030204" pitchFamily="34" charset="0"/>
            </a:endParaRPr>
          </a:p>
          <a:p>
            <a:pPr algn="just"/>
            <a:r>
              <a:rPr lang="en-US" sz="1050" dirty="0">
                <a:highlight>
                  <a:srgbClr val="00FF00"/>
                </a:highlight>
                <a:latin typeface="Calibri" panose="020F0502020204030204" pitchFamily="34" charset="0"/>
                <a:cs typeface="Calibri" panose="020F0502020204030204" pitchFamily="34" charset="0"/>
              </a:rPr>
              <a:t>Fostered Competency: Thinking holistically, thinking in an abstract way, being able to visualize. </a:t>
            </a:r>
          </a:p>
          <a:p>
            <a:pPr algn="just"/>
            <a:r>
              <a:rPr lang="en-US" sz="1050" dirty="0">
                <a:latin typeface="Calibri" panose="020F0502020204030204" pitchFamily="34" charset="0"/>
                <a:cs typeface="Calibri" panose="020F0502020204030204" pitchFamily="34" charset="0"/>
              </a:rPr>
              <a:t>Girls will need to think about the overall concept of a sustainable fashion community, consider abstract ideas related to fashion and sustainability, and visualize the app's design and functionality.</a:t>
            </a:r>
          </a:p>
          <a:p>
            <a:pPr algn="just"/>
            <a:endParaRPr lang="en-US" sz="1050" dirty="0">
              <a:latin typeface="Calibri" panose="020F0502020204030204" pitchFamily="34" charset="0"/>
              <a:cs typeface="Calibri" panose="020F0502020204030204" pitchFamily="34" charset="0"/>
            </a:endParaRPr>
          </a:p>
          <a:p>
            <a:pPr algn="just"/>
            <a:r>
              <a:rPr lang="en-US" sz="1050" dirty="0">
                <a:latin typeface="Calibri" panose="020F0502020204030204" pitchFamily="34" charset="0"/>
                <a:cs typeface="Calibri" panose="020F0502020204030204" pitchFamily="34" charset="0"/>
              </a:rPr>
              <a:t>[…]</a:t>
            </a:r>
          </a:p>
          <a:p>
            <a:pPr algn="just"/>
            <a:endParaRPr lang="en-US" sz="1050" dirty="0">
              <a:latin typeface="Calibri" panose="020F0502020204030204" pitchFamily="34" charset="0"/>
              <a:cs typeface="Calibri" panose="020F0502020204030204" pitchFamily="34" charset="0"/>
            </a:endParaRPr>
          </a:p>
          <a:p>
            <a:pPr algn="just"/>
            <a:r>
              <a:rPr lang="en-US" sz="1050" dirty="0">
                <a:latin typeface="Calibri" panose="020F0502020204030204" pitchFamily="34" charset="0"/>
                <a:cs typeface="Calibri" panose="020F0502020204030204" pitchFamily="34" charset="0"/>
              </a:rPr>
              <a:t>Gender Pairing: Girls-only. </a:t>
            </a:r>
          </a:p>
          <a:p>
            <a:pPr algn="just"/>
            <a:r>
              <a:rPr lang="en-US" sz="1050" dirty="0">
                <a:latin typeface="Calibri" panose="020F0502020204030204" pitchFamily="34" charset="0"/>
                <a:cs typeface="Calibri" panose="020F0502020204030204" pitchFamily="34" charset="0"/>
              </a:rPr>
              <a:t>Girls can work on this task in a girls-only setting, creating a comfortable environment that encourages participation and collaboration among female students.</a:t>
            </a:r>
          </a:p>
          <a:p>
            <a:pPr algn="just"/>
            <a:endParaRPr lang="en-US" sz="1050" dirty="0">
              <a:latin typeface="Calibri" panose="020F0502020204030204" pitchFamily="34" charset="0"/>
              <a:cs typeface="Calibri" panose="020F0502020204030204" pitchFamily="34" charset="0"/>
            </a:endParaRPr>
          </a:p>
          <a:p>
            <a:pPr algn="just"/>
            <a:r>
              <a:rPr lang="en-US" sz="1050" dirty="0">
                <a:latin typeface="Calibri" panose="020F0502020204030204" pitchFamily="34" charset="0"/>
                <a:cs typeface="Calibri" panose="020F0502020204030204" pitchFamily="34" charset="0"/>
              </a:rPr>
              <a:t>Duration: Several lessons.</a:t>
            </a:r>
          </a:p>
          <a:p>
            <a:pPr algn="just"/>
            <a:r>
              <a:rPr lang="en-US" sz="1050" dirty="0">
                <a:latin typeface="Calibri" panose="020F0502020204030204" pitchFamily="34" charset="0"/>
                <a:cs typeface="Calibri" panose="020F0502020204030204" pitchFamily="34" charset="0"/>
              </a:rPr>
              <a:t>This task requires multiple lessons to give students enough time to research, plan, design, and prototype their mobile app concept.</a:t>
            </a:r>
          </a:p>
          <a:p>
            <a:pPr algn="just"/>
            <a:endParaRPr lang="en-US" sz="1050" dirty="0">
              <a:latin typeface="Calibri" panose="020F0502020204030204" pitchFamily="34" charset="0"/>
              <a:cs typeface="Calibri" panose="020F0502020204030204" pitchFamily="34" charset="0"/>
            </a:endParaRPr>
          </a:p>
          <a:p>
            <a:pPr algn="just"/>
            <a:r>
              <a:rPr lang="en-US" sz="1050" dirty="0">
                <a:latin typeface="Calibri" panose="020F0502020204030204" pitchFamily="34" charset="0"/>
                <a:cs typeface="Calibri" panose="020F0502020204030204" pitchFamily="34" charset="0"/>
              </a:rPr>
              <a:t>Task Type: HCI-design (Human-Computer Interaction design) and programming.</a:t>
            </a:r>
          </a:p>
          <a:p>
            <a:pPr algn="just"/>
            <a:r>
              <a:rPr lang="en-US" sz="1050" dirty="0">
                <a:highlight>
                  <a:srgbClr val="00FF00"/>
                </a:highlight>
                <a:latin typeface="Calibri" panose="020F0502020204030204" pitchFamily="34" charset="0"/>
                <a:cs typeface="Calibri" panose="020F0502020204030204" pitchFamily="34" charset="0"/>
              </a:rPr>
              <a:t>Girls will design the user interface and user experience (HCI-design) of a mobile app for a sustainable fashion community. They will also have the option to implement a basic prototype using programming tools.</a:t>
            </a:r>
          </a:p>
          <a:p>
            <a:pPr algn="just"/>
            <a:endParaRPr lang="en-US" sz="1050" dirty="0">
              <a:latin typeface="Calibri" panose="020F0502020204030204" pitchFamily="34" charset="0"/>
              <a:cs typeface="Calibri" panose="020F0502020204030204" pitchFamily="34" charset="0"/>
            </a:endParaRPr>
          </a:p>
          <a:p>
            <a:pPr algn="just"/>
            <a:r>
              <a:rPr lang="en-US" sz="1050" dirty="0">
                <a:latin typeface="Calibri" panose="020F0502020204030204" pitchFamily="34" charset="0"/>
                <a:cs typeface="Calibri" panose="020F0502020204030204" pitchFamily="34" charset="0"/>
              </a:rPr>
              <a:t>Tools and Media:</a:t>
            </a:r>
          </a:p>
          <a:p>
            <a:pPr algn="just"/>
            <a:r>
              <a:rPr lang="en-US" sz="1050" dirty="0">
                <a:highlight>
                  <a:srgbClr val="00FF00"/>
                </a:highlight>
                <a:latin typeface="Calibri" panose="020F0502020204030204" pitchFamily="34" charset="0"/>
                <a:cs typeface="Calibri" panose="020F0502020204030204" pitchFamily="34" charset="0"/>
              </a:rPr>
              <a:t>HCI-design tools: Figma, Adobe XD, Sketch, or any other design software the school has available.</a:t>
            </a:r>
          </a:p>
          <a:p>
            <a:pPr algn="just"/>
            <a:r>
              <a:rPr lang="en-US" sz="1050" dirty="0">
                <a:highlight>
                  <a:srgbClr val="00FF00"/>
                </a:highlight>
                <a:latin typeface="Calibri" panose="020F0502020204030204" pitchFamily="34" charset="0"/>
                <a:cs typeface="Calibri" panose="020F0502020204030204" pitchFamily="34" charset="0"/>
              </a:rPr>
              <a:t>Programming tools: </a:t>
            </a:r>
            <a:r>
              <a:rPr lang="en-US" sz="1050" dirty="0" err="1">
                <a:highlight>
                  <a:srgbClr val="00FF00"/>
                </a:highlight>
                <a:latin typeface="Calibri" panose="020F0502020204030204" pitchFamily="34" charset="0"/>
                <a:cs typeface="Calibri" panose="020F0502020204030204" pitchFamily="34" charset="0"/>
              </a:rPr>
              <a:t>Thunkable</a:t>
            </a:r>
            <a:r>
              <a:rPr lang="en-US" sz="1050" dirty="0">
                <a:highlight>
                  <a:srgbClr val="00FF00"/>
                </a:highlight>
                <a:latin typeface="Calibri" panose="020F0502020204030204" pitchFamily="34" charset="0"/>
                <a:cs typeface="Calibri" panose="020F0502020204030204" pitchFamily="34" charset="0"/>
              </a:rPr>
              <a:t>, App Inventor, or any other beginner-friendly app development platform</a:t>
            </a:r>
            <a:r>
              <a:rPr lang="en-US" sz="1050" dirty="0">
                <a:latin typeface="Calibri" panose="020F0502020204030204" pitchFamily="34" charset="0"/>
                <a:cs typeface="Calibri" panose="020F0502020204030204" pitchFamily="34" charset="0"/>
              </a:rPr>
              <a:t>.</a:t>
            </a:r>
          </a:p>
          <a:p>
            <a:pPr algn="just"/>
            <a:r>
              <a:rPr lang="en-US" sz="1050" dirty="0">
                <a:latin typeface="Calibri" panose="020F0502020204030204" pitchFamily="34" charset="0"/>
                <a:cs typeface="Calibri" panose="020F0502020204030204" pitchFamily="34" charset="0"/>
              </a:rPr>
              <a:t>Research materials: Access to the internet or school library for researching sustainable fashion practices, existing fashion communities, and mobile app design inspiration.</a:t>
            </a:r>
          </a:p>
          <a:p>
            <a:pPr algn="just"/>
            <a:endParaRPr lang="en-US" sz="1050" dirty="0">
              <a:latin typeface="Calibri" panose="020F0502020204030204" pitchFamily="34" charset="0"/>
              <a:cs typeface="Calibri" panose="020F0502020204030204" pitchFamily="34" charset="0"/>
            </a:endParaRPr>
          </a:p>
          <a:p>
            <a:pPr algn="just"/>
            <a:r>
              <a:rPr lang="en-US" sz="1050" dirty="0">
                <a:latin typeface="Calibri" panose="020F0502020204030204" pitchFamily="34" charset="0"/>
                <a:cs typeface="Calibri" panose="020F0502020204030204" pitchFamily="34" charset="0"/>
              </a:rPr>
              <a:t>[…]</a:t>
            </a:r>
          </a:p>
        </p:txBody>
      </p:sp>
      <p:pic>
        <p:nvPicPr>
          <p:cNvPr id="9" name="Grafik 8">
            <a:extLst>
              <a:ext uri="{FF2B5EF4-FFF2-40B4-BE49-F238E27FC236}">
                <a16:creationId xmlns:a16="http://schemas.microsoft.com/office/drawing/2014/main" id="{70638CB4-082C-2811-8CC0-87EB59263CF9}"/>
              </a:ext>
            </a:extLst>
          </p:cNvPr>
          <p:cNvPicPr>
            <a:picLocks noChangeAspect="1"/>
          </p:cNvPicPr>
          <p:nvPr/>
        </p:nvPicPr>
        <p:blipFill>
          <a:blip r:embed="rId2"/>
          <a:stretch>
            <a:fillRect/>
          </a:stretch>
        </p:blipFill>
        <p:spPr>
          <a:xfrm>
            <a:off x="676275" y="1956781"/>
            <a:ext cx="476250" cy="581025"/>
          </a:xfrm>
          <a:prstGeom prst="rect">
            <a:avLst/>
          </a:prstGeom>
        </p:spPr>
      </p:pic>
    </p:spTree>
    <p:extLst>
      <p:ext uri="{BB962C8B-B14F-4D97-AF65-F5344CB8AC3E}">
        <p14:creationId xmlns:p14="http://schemas.microsoft.com/office/powerpoint/2010/main" val="354639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85E41EBA-DC64-488A-AD2E-AC3BD64AF948}"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12</a:t>
            </a:fld>
            <a:endParaRPr lang="de-DE"/>
          </a:p>
        </p:txBody>
      </p:sp>
      <p:sp>
        <p:nvSpPr>
          <p:cNvPr id="5" name="Inhaltsplatzhalter 4">
            <a:extLst>
              <a:ext uri="{FF2B5EF4-FFF2-40B4-BE49-F238E27FC236}">
                <a16:creationId xmlns:a16="http://schemas.microsoft.com/office/drawing/2014/main" id="{4FACDA6F-F9BF-C4A9-E59B-E8173FAEB688}"/>
              </a:ext>
            </a:extLst>
          </p:cNvPr>
          <p:cNvSpPr>
            <a:spLocks noGrp="1"/>
          </p:cNvSpPr>
          <p:nvPr>
            <p:ph idx="1"/>
          </p:nvPr>
        </p:nvSpPr>
        <p:spPr>
          <a:xfrm>
            <a:off x="442913" y="1485900"/>
            <a:ext cx="10581603" cy="4822825"/>
          </a:xfrm>
          <a:solidFill>
            <a:srgbClr val="F7F7F8"/>
          </a:solidFill>
        </p:spPr>
        <p:txBody>
          <a:bodyPr/>
          <a:lstStyle/>
          <a:p>
            <a:pPr marL="0" indent="0">
              <a:buNone/>
            </a:pPr>
            <a:r>
              <a:rPr lang="de-DE" dirty="0"/>
              <a:t>The </a:t>
            </a:r>
            <a:r>
              <a:rPr lang="de-DE" dirty="0" err="1"/>
              <a:t>resulting</a:t>
            </a:r>
            <a:r>
              <a:rPr lang="de-DE" dirty="0"/>
              <a:t> </a:t>
            </a:r>
            <a:r>
              <a:rPr lang="de-DE" dirty="0" err="1"/>
              <a:t>task</a:t>
            </a:r>
            <a:r>
              <a:rPr lang="de-DE" dirty="0"/>
              <a:t> </a:t>
            </a:r>
            <a:r>
              <a:rPr lang="de-DE" dirty="0" err="1"/>
              <a:t>description</a:t>
            </a:r>
            <a:endParaRPr lang="de-DE" dirty="0"/>
          </a:p>
          <a:p>
            <a:pPr marL="0" indent="0">
              <a:buNone/>
            </a:pPr>
            <a:endParaRPr lang="de-DE" dirty="0"/>
          </a:p>
        </p:txBody>
      </p:sp>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en-US" sz="2400" b="0" dirty="0">
                <a:solidFill>
                  <a:schemeClr val="tx1"/>
                </a:solidFill>
                <a:latin typeface="+mj-lt"/>
              </a:rPr>
              <a:t>Case study: Creating a task and solution hints</a:t>
            </a:r>
            <a:endParaRPr lang="de-DE" sz="2400" b="0" dirty="0">
              <a:solidFill>
                <a:schemeClr val="tx1"/>
              </a:solidFill>
              <a:latin typeface="+mj-lt"/>
            </a:endParaRP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p:txBody>
          <a:bodyPr/>
          <a:lstStyle/>
          <a:p>
            <a:endParaRPr lang="de-DE"/>
          </a:p>
        </p:txBody>
      </p:sp>
      <p:sp>
        <p:nvSpPr>
          <p:cNvPr id="15" name="Textfeld 14">
            <a:extLst>
              <a:ext uri="{FF2B5EF4-FFF2-40B4-BE49-F238E27FC236}">
                <a16:creationId xmlns:a16="http://schemas.microsoft.com/office/drawing/2014/main" id="{18C3630D-5791-03A5-50EE-98B78F6B6929}"/>
              </a:ext>
            </a:extLst>
          </p:cNvPr>
          <p:cNvSpPr txBox="1"/>
          <p:nvPr/>
        </p:nvSpPr>
        <p:spPr>
          <a:xfrm>
            <a:off x="1167484" y="2046111"/>
            <a:ext cx="9767215" cy="3600986"/>
          </a:xfrm>
          <a:prstGeom prst="rect">
            <a:avLst/>
          </a:prstGeom>
          <a:noFill/>
          <a:ln>
            <a:noFill/>
          </a:ln>
        </p:spPr>
        <p:txBody>
          <a:bodyPr wrap="square">
            <a:spAutoFit/>
          </a:bodyPr>
          <a:lstStyle/>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The task can be graded based on the clarity and creativity of the app concept, the usability and visual appeal of the user interface, the functionality and effectiveness of the app features, and the completeness and coherence of the written documentation.</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 </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highlight>
                  <a:srgbClr val="00FF00"/>
                </a:highlight>
                <a:latin typeface="Calibri" panose="020F0502020204030204" pitchFamily="34" charset="0"/>
                <a:ea typeface="SimSun" panose="02010600030101010101" pitchFamily="2" charset="-122"/>
                <a:cs typeface="Calibri" panose="020F0502020204030204" pitchFamily="34" charset="0"/>
              </a:rPr>
              <a:t>Task Description (within the maximum word limit):</a:t>
            </a:r>
            <a:endParaRPr lang="de-DE" sz="1200" dirty="0">
              <a:effectLst/>
              <a:highlight>
                <a:srgbClr val="00FF00"/>
              </a:highligh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 </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In this project, you will have the exciting opportunity to design a mobile app for a sustainable fashion community. The app will provide a platform for fashion enthusiasts to connect, share ideas, and promote sustainable practices in the fashion industry.</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You will be working individually on this project, allowing you to explore your creativity and problem-solving skills. Throughout several lessons, you will research, plan, design, and prototype your unique mobile app concept.</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 </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To foster your holistic thinking, you will need to consider various aspects of sustainable fashion and abstract ideas related to fashion communities. Visualizing your app's design and functionality will be crucial to creating an engaging and user-friendly experience.</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 </a:t>
            </a:r>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effectLst/>
                <a:latin typeface="Calibri" panose="020F0502020204030204" pitchFamily="34" charset="0"/>
                <a:ea typeface="SimSun" panose="02010600030101010101" pitchFamily="2" charset="-122"/>
                <a:cs typeface="Calibri" panose="020F0502020204030204" pitchFamily="34" charset="0"/>
              </a:rPr>
              <a:t>You will utilize HCI-design tools such as Figma, Adobe XD, or Sketch to create the user interface and design the user experience of your app. These tools will enable you to bring your creative ideas to life visually. Additionally, you will have the option to implement a basic prototype of your app using beginner-friendly programming tools like </a:t>
            </a:r>
            <a:r>
              <a:rPr lang="en-US" sz="1200" dirty="0" err="1">
                <a:effectLst/>
                <a:latin typeface="Calibri" panose="020F0502020204030204" pitchFamily="34" charset="0"/>
                <a:ea typeface="SimSun" panose="02010600030101010101" pitchFamily="2" charset="-122"/>
                <a:cs typeface="Calibri" panose="020F0502020204030204" pitchFamily="34" charset="0"/>
              </a:rPr>
              <a:t>Thunkable</a:t>
            </a:r>
            <a:r>
              <a:rPr lang="en-US" sz="1200" dirty="0">
                <a:effectLst/>
                <a:latin typeface="Calibri" panose="020F0502020204030204" pitchFamily="34" charset="0"/>
                <a:ea typeface="SimSun" panose="02010600030101010101" pitchFamily="2" charset="-122"/>
                <a:cs typeface="Calibri" panose="020F0502020204030204" pitchFamily="34" charset="0"/>
              </a:rPr>
              <a:t> or App Inventor.</a:t>
            </a:r>
          </a:p>
          <a:p>
            <a:pPr algn="just"/>
            <a:endParaRPr lang="de-DE" sz="12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200" dirty="0">
                <a:latin typeface="Calibri" panose="020F0502020204030204" pitchFamily="34" charset="0"/>
                <a:ea typeface="SimSun" panose="02010600030101010101" pitchFamily="2" charset="-122"/>
                <a:cs typeface="Calibri" panose="020F0502020204030204" pitchFamily="34" charset="0"/>
              </a:rPr>
              <a:t>Your app design can take different forms, reflecting your unique perspective and creativity. While there may be common elements, such as user profiles, discussion forums, and sustainability resources, you have the freedom to explore various features and functionalities</a:t>
            </a:r>
          </a:p>
        </p:txBody>
      </p:sp>
      <p:pic>
        <p:nvPicPr>
          <p:cNvPr id="9" name="Grafik 8">
            <a:extLst>
              <a:ext uri="{FF2B5EF4-FFF2-40B4-BE49-F238E27FC236}">
                <a16:creationId xmlns:a16="http://schemas.microsoft.com/office/drawing/2014/main" id="{70638CB4-082C-2811-8CC0-87EB59263CF9}"/>
              </a:ext>
            </a:extLst>
          </p:cNvPr>
          <p:cNvPicPr>
            <a:picLocks noChangeAspect="1"/>
          </p:cNvPicPr>
          <p:nvPr/>
        </p:nvPicPr>
        <p:blipFill>
          <a:blip r:embed="rId2"/>
          <a:stretch>
            <a:fillRect/>
          </a:stretch>
        </p:blipFill>
        <p:spPr>
          <a:xfrm>
            <a:off x="676275" y="1956781"/>
            <a:ext cx="476250" cy="581025"/>
          </a:xfrm>
          <a:prstGeom prst="rect">
            <a:avLst/>
          </a:prstGeom>
        </p:spPr>
      </p:pic>
    </p:spTree>
    <p:extLst>
      <p:ext uri="{BB962C8B-B14F-4D97-AF65-F5344CB8AC3E}">
        <p14:creationId xmlns:p14="http://schemas.microsoft.com/office/powerpoint/2010/main" val="360770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85E41EBA-DC64-488A-AD2E-AC3BD64AF948}"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13</a:t>
            </a:fld>
            <a:endParaRPr lang="de-DE"/>
          </a:p>
        </p:txBody>
      </p:sp>
      <p:sp>
        <p:nvSpPr>
          <p:cNvPr id="5" name="Inhaltsplatzhalter 4">
            <a:extLst>
              <a:ext uri="{FF2B5EF4-FFF2-40B4-BE49-F238E27FC236}">
                <a16:creationId xmlns:a16="http://schemas.microsoft.com/office/drawing/2014/main" id="{4FACDA6F-F9BF-C4A9-E59B-E8173FAEB688}"/>
              </a:ext>
            </a:extLst>
          </p:cNvPr>
          <p:cNvSpPr>
            <a:spLocks noGrp="1"/>
          </p:cNvSpPr>
          <p:nvPr>
            <p:ph idx="1"/>
          </p:nvPr>
        </p:nvSpPr>
        <p:spPr>
          <a:xfrm>
            <a:off x="442913" y="1485900"/>
            <a:ext cx="8461375" cy="4822825"/>
          </a:xfrm>
          <a:solidFill>
            <a:srgbClr val="F7F7F8"/>
          </a:solidFill>
        </p:spPr>
        <p:txBody>
          <a:bodyPr/>
          <a:lstStyle/>
          <a:p>
            <a:pPr marL="0" indent="0">
              <a:buNone/>
            </a:pPr>
            <a:r>
              <a:rPr lang="de-DE" dirty="0" err="1"/>
              <a:t>Creating</a:t>
            </a:r>
            <a:r>
              <a:rPr lang="de-DE" dirty="0"/>
              <a:t> a background-story</a:t>
            </a:r>
          </a:p>
          <a:p>
            <a:pPr marL="0" indent="0">
              <a:buNone/>
            </a:pPr>
            <a:endParaRPr lang="de-DE" dirty="0"/>
          </a:p>
        </p:txBody>
      </p:sp>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en-US" sz="2400" b="0" dirty="0">
                <a:solidFill>
                  <a:schemeClr val="tx1"/>
                </a:solidFill>
                <a:latin typeface="+mj-lt"/>
              </a:rPr>
              <a:t>Case study: Creating a task and solution hints</a:t>
            </a:r>
            <a:endParaRPr lang="de-DE" sz="2400" b="0" dirty="0">
              <a:solidFill>
                <a:schemeClr val="tx1"/>
              </a:solidFill>
              <a:latin typeface="+mj-lt"/>
            </a:endParaRP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p:txBody>
          <a:bodyPr/>
          <a:lstStyle/>
          <a:p>
            <a:endParaRPr lang="de-DE"/>
          </a:p>
        </p:txBody>
      </p:sp>
      <p:pic>
        <p:nvPicPr>
          <p:cNvPr id="11" name="Grafik 10">
            <a:extLst>
              <a:ext uri="{FF2B5EF4-FFF2-40B4-BE49-F238E27FC236}">
                <a16:creationId xmlns:a16="http://schemas.microsoft.com/office/drawing/2014/main" id="{3349469B-B5BC-A1F2-86E2-11C04AAA2ABF}"/>
              </a:ext>
            </a:extLst>
          </p:cNvPr>
          <p:cNvPicPr>
            <a:picLocks noChangeAspect="1"/>
          </p:cNvPicPr>
          <p:nvPr/>
        </p:nvPicPr>
        <p:blipFill>
          <a:blip r:embed="rId2"/>
          <a:stretch>
            <a:fillRect/>
          </a:stretch>
        </p:blipFill>
        <p:spPr>
          <a:xfrm>
            <a:off x="616620" y="2455545"/>
            <a:ext cx="476250" cy="581025"/>
          </a:xfrm>
          <a:prstGeom prst="rect">
            <a:avLst/>
          </a:prstGeom>
        </p:spPr>
      </p:pic>
      <p:pic>
        <p:nvPicPr>
          <p:cNvPr id="13" name="Grafik 12">
            <a:extLst>
              <a:ext uri="{FF2B5EF4-FFF2-40B4-BE49-F238E27FC236}">
                <a16:creationId xmlns:a16="http://schemas.microsoft.com/office/drawing/2014/main" id="{CAC163DA-E257-48DA-715B-5CE419C891E5}"/>
              </a:ext>
            </a:extLst>
          </p:cNvPr>
          <p:cNvPicPr>
            <a:picLocks noChangeAspect="1"/>
          </p:cNvPicPr>
          <p:nvPr/>
        </p:nvPicPr>
        <p:blipFill>
          <a:blip r:embed="rId3"/>
          <a:stretch>
            <a:fillRect/>
          </a:stretch>
        </p:blipFill>
        <p:spPr>
          <a:xfrm>
            <a:off x="705130" y="2135314"/>
            <a:ext cx="276225" cy="285750"/>
          </a:xfrm>
          <a:prstGeom prst="rect">
            <a:avLst/>
          </a:prstGeom>
        </p:spPr>
      </p:pic>
      <p:sp>
        <p:nvSpPr>
          <p:cNvPr id="15" name="Textfeld 14">
            <a:extLst>
              <a:ext uri="{FF2B5EF4-FFF2-40B4-BE49-F238E27FC236}">
                <a16:creationId xmlns:a16="http://schemas.microsoft.com/office/drawing/2014/main" id="{18C3630D-5791-03A5-50EE-98B78F6B6929}"/>
              </a:ext>
            </a:extLst>
          </p:cNvPr>
          <p:cNvSpPr txBox="1"/>
          <p:nvPr/>
        </p:nvSpPr>
        <p:spPr>
          <a:xfrm>
            <a:off x="1167485" y="2046111"/>
            <a:ext cx="7424064" cy="523220"/>
          </a:xfrm>
          <a:prstGeom prst="rect">
            <a:avLst/>
          </a:prstGeom>
          <a:noFill/>
          <a:ln>
            <a:noFill/>
          </a:ln>
        </p:spPr>
        <p:txBody>
          <a:bodyPr wrap="square">
            <a:spAutoFit/>
          </a:bodyPr>
          <a:lstStyle/>
          <a:p>
            <a:r>
              <a:rPr lang="en-US" sz="1400" dirty="0">
                <a:effectLst/>
                <a:latin typeface="Calibri" panose="020F0502020204030204" pitchFamily="34" charset="0"/>
                <a:ea typeface="SimSun" panose="02010600030101010101" pitchFamily="2" charset="-122"/>
                <a:cs typeface="Calibri" panose="020F0502020204030204" pitchFamily="34" charset="0"/>
              </a:rPr>
              <a:t>Create a background story for the sustainable fashion app you suggested first. The story should raise the girls' interest and contain a maximum of 250 words.</a:t>
            </a:r>
            <a:endParaRPr lang="de-DE" sz="1400" dirty="0">
              <a:latin typeface="Calibri" panose="020F0502020204030204" pitchFamily="34" charset="0"/>
              <a:cs typeface="Calibri" panose="020F0502020204030204" pitchFamily="34" charset="0"/>
            </a:endParaRPr>
          </a:p>
        </p:txBody>
      </p:sp>
      <p:sp>
        <p:nvSpPr>
          <p:cNvPr id="17" name="Textfeld 16">
            <a:extLst>
              <a:ext uri="{FF2B5EF4-FFF2-40B4-BE49-F238E27FC236}">
                <a16:creationId xmlns:a16="http://schemas.microsoft.com/office/drawing/2014/main" id="{45FC5D58-089C-BBB7-2E91-75CA4BD3530F}"/>
              </a:ext>
            </a:extLst>
          </p:cNvPr>
          <p:cNvSpPr txBox="1"/>
          <p:nvPr/>
        </p:nvSpPr>
        <p:spPr>
          <a:xfrm>
            <a:off x="1167484" y="2647204"/>
            <a:ext cx="7424065" cy="738664"/>
          </a:xfrm>
          <a:prstGeom prst="rect">
            <a:avLst/>
          </a:prstGeom>
          <a:noFill/>
          <a:ln>
            <a:noFill/>
          </a:ln>
        </p:spPr>
        <p:txBody>
          <a:bodyPr wrap="square">
            <a:spAutoFit/>
          </a:bodyPr>
          <a:lstStyle/>
          <a:p>
            <a:pPr algn="just"/>
            <a:r>
              <a:rPr lang="en-US" sz="1400" dirty="0">
                <a:latin typeface="Calibri" panose="020F0502020204030204" pitchFamily="34" charset="0"/>
                <a:ea typeface="Verdana" panose="020B0604030504040204" pitchFamily="34" charset="0"/>
                <a:cs typeface="Calibri" panose="020F0502020204030204" pitchFamily="34" charset="0"/>
              </a:rPr>
              <a:t>Once upon a time, in a world where fashion reigned supreme, a group of passionate young girls embarked on a mission to change the industry for the better. Their names were Mia, Lily, and Ava. […]</a:t>
            </a:r>
            <a:endParaRPr lang="de-DE" sz="1400" dirty="0">
              <a:latin typeface="Calibri" panose="020F0502020204030204" pitchFamily="34" charset="0"/>
              <a:ea typeface="Verdana" panose="020B0604030504040204" pitchFamily="34" charset="0"/>
              <a:cs typeface="Calibri" panose="020F0502020204030204" pitchFamily="34" charset="0"/>
            </a:endParaRPr>
          </a:p>
        </p:txBody>
      </p:sp>
      <p:pic>
        <p:nvPicPr>
          <p:cNvPr id="12" name="Grafik 11" descr="Nervöse Gesichtskontur mit einfarbiger Füllung">
            <a:extLst>
              <a:ext uri="{FF2B5EF4-FFF2-40B4-BE49-F238E27FC236}">
                <a16:creationId xmlns:a16="http://schemas.microsoft.com/office/drawing/2014/main" id="{5CCA647D-F8B5-239D-2B4E-F94CB69C79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78902" y="2746057"/>
            <a:ext cx="454355" cy="454355"/>
          </a:xfrm>
          <a:prstGeom prst="rect">
            <a:avLst/>
          </a:prstGeom>
        </p:spPr>
      </p:pic>
      <p:pic>
        <p:nvPicPr>
          <p:cNvPr id="14" name="Grafik 13">
            <a:extLst>
              <a:ext uri="{FF2B5EF4-FFF2-40B4-BE49-F238E27FC236}">
                <a16:creationId xmlns:a16="http://schemas.microsoft.com/office/drawing/2014/main" id="{44F69439-7864-DBEB-05CA-5C292C572355}"/>
              </a:ext>
            </a:extLst>
          </p:cNvPr>
          <p:cNvPicPr>
            <a:picLocks noChangeAspect="1"/>
          </p:cNvPicPr>
          <p:nvPr/>
        </p:nvPicPr>
        <p:blipFill>
          <a:blip r:embed="rId2"/>
          <a:stretch>
            <a:fillRect/>
          </a:stretch>
        </p:blipFill>
        <p:spPr>
          <a:xfrm>
            <a:off x="616620" y="3894577"/>
            <a:ext cx="476250" cy="581025"/>
          </a:xfrm>
          <a:prstGeom prst="rect">
            <a:avLst/>
          </a:prstGeom>
        </p:spPr>
      </p:pic>
      <p:pic>
        <p:nvPicPr>
          <p:cNvPr id="16" name="Grafik 15">
            <a:extLst>
              <a:ext uri="{FF2B5EF4-FFF2-40B4-BE49-F238E27FC236}">
                <a16:creationId xmlns:a16="http://schemas.microsoft.com/office/drawing/2014/main" id="{99A3DEE1-F026-5330-ED89-3D7C54268777}"/>
              </a:ext>
            </a:extLst>
          </p:cNvPr>
          <p:cNvPicPr>
            <a:picLocks noChangeAspect="1"/>
          </p:cNvPicPr>
          <p:nvPr/>
        </p:nvPicPr>
        <p:blipFill>
          <a:blip r:embed="rId3"/>
          <a:stretch>
            <a:fillRect/>
          </a:stretch>
        </p:blipFill>
        <p:spPr>
          <a:xfrm>
            <a:off x="705130" y="3574346"/>
            <a:ext cx="276225" cy="285750"/>
          </a:xfrm>
          <a:prstGeom prst="rect">
            <a:avLst/>
          </a:prstGeom>
        </p:spPr>
      </p:pic>
      <p:sp>
        <p:nvSpPr>
          <p:cNvPr id="18" name="Textfeld 17">
            <a:extLst>
              <a:ext uri="{FF2B5EF4-FFF2-40B4-BE49-F238E27FC236}">
                <a16:creationId xmlns:a16="http://schemas.microsoft.com/office/drawing/2014/main" id="{12DA3BC5-18A6-F668-8B35-882FFE761181}"/>
              </a:ext>
            </a:extLst>
          </p:cNvPr>
          <p:cNvSpPr txBox="1"/>
          <p:nvPr/>
        </p:nvSpPr>
        <p:spPr>
          <a:xfrm>
            <a:off x="1167485" y="3485143"/>
            <a:ext cx="7424064" cy="523220"/>
          </a:xfrm>
          <a:prstGeom prst="rect">
            <a:avLst/>
          </a:prstGeom>
          <a:noFill/>
          <a:ln>
            <a:noFill/>
          </a:ln>
        </p:spPr>
        <p:txBody>
          <a:bodyPr wrap="square">
            <a:spAutoFit/>
          </a:bodyPr>
          <a:lstStyle/>
          <a:p>
            <a:r>
              <a:rPr lang="en-US" sz="1400" dirty="0">
                <a:effectLst/>
                <a:latin typeface="Calibri" panose="020F0502020204030204" pitchFamily="34" charset="0"/>
                <a:ea typeface="SimSun" panose="02010600030101010101" pitchFamily="2" charset="-122"/>
                <a:cs typeface="Calibri" panose="020F0502020204030204" pitchFamily="34" charset="0"/>
              </a:rPr>
              <a:t>Rewrite the background story using a famous female computer scientist as a role model. Give a few biographical details on the woman and make it sound less pathetic.</a:t>
            </a:r>
            <a:endParaRPr lang="de-DE" sz="1400" dirty="0">
              <a:latin typeface="Calibri" panose="020F0502020204030204" pitchFamily="34" charset="0"/>
              <a:cs typeface="Calibri" panose="020F0502020204030204" pitchFamily="34" charset="0"/>
            </a:endParaRPr>
          </a:p>
        </p:txBody>
      </p:sp>
      <p:sp>
        <p:nvSpPr>
          <p:cNvPr id="19" name="Textfeld 18">
            <a:extLst>
              <a:ext uri="{FF2B5EF4-FFF2-40B4-BE49-F238E27FC236}">
                <a16:creationId xmlns:a16="http://schemas.microsoft.com/office/drawing/2014/main" id="{E31F7B1F-5D5C-F6BD-D1F3-32D77DF56B05}"/>
              </a:ext>
            </a:extLst>
          </p:cNvPr>
          <p:cNvSpPr txBox="1"/>
          <p:nvPr/>
        </p:nvSpPr>
        <p:spPr>
          <a:xfrm>
            <a:off x="1167484" y="4086236"/>
            <a:ext cx="7424065" cy="1815882"/>
          </a:xfrm>
          <a:prstGeom prst="rect">
            <a:avLst/>
          </a:prstGeom>
          <a:noFill/>
          <a:ln>
            <a:noFill/>
          </a:ln>
        </p:spPr>
        <p:txBody>
          <a:bodyPr wrap="square">
            <a:spAutoFit/>
          </a:bodyPr>
          <a:lstStyle/>
          <a:p>
            <a:pPr algn="just"/>
            <a:r>
              <a:rPr lang="en-US" sz="1400" dirty="0">
                <a:latin typeface="Calibri" panose="020F0502020204030204" pitchFamily="34" charset="0"/>
                <a:ea typeface="Verdana" panose="020B0604030504040204" pitchFamily="34" charset="0"/>
                <a:cs typeface="Calibri" panose="020F0502020204030204" pitchFamily="34" charset="0"/>
              </a:rPr>
              <a:t>In the realm of technology, where innovation thrived, a group of aspiring young girls found themselves captivated by the remarkable story of Dr. Carol Shaw, a pioneering computer scientist who left an indelible mark on the gaming industry. Inspired by her groundbreaking achievements, they set out on a mission to combine their passion for fashion with their love for technology.</a:t>
            </a:r>
          </a:p>
          <a:p>
            <a:pPr algn="just"/>
            <a:r>
              <a:rPr lang="en-US" sz="1400" dirty="0">
                <a:latin typeface="Calibri" panose="020F0502020204030204" pitchFamily="34" charset="0"/>
                <a:ea typeface="Verdana" panose="020B0604030504040204" pitchFamily="34" charset="0"/>
                <a:cs typeface="Calibri" panose="020F0502020204030204" pitchFamily="34" charset="0"/>
              </a:rPr>
              <a:t>Dr. Shaw, an exceptional programmer and game designer, blazed trails in a male-dominated field. Her talent and perseverance led her to become one of the first female video game developers, shaping the landscape of interactive entertainment. The girls admired her technical brilliance, creative vision, and the barriers she shattered along her journey</a:t>
            </a:r>
          </a:p>
        </p:txBody>
      </p:sp>
      <p:pic>
        <p:nvPicPr>
          <p:cNvPr id="21" name="Grafik 20" descr="Engelsgesichtskontur mit einfarbiger Füllung">
            <a:extLst>
              <a:ext uri="{FF2B5EF4-FFF2-40B4-BE49-F238E27FC236}">
                <a16:creationId xmlns:a16="http://schemas.microsoft.com/office/drawing/2014/main" id="{0F0C7955-CCD2-FEAA-E6F2-34E619EC11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761" y="4185089"/>
            <a:ext cx="454355" cy="454355"/>
          </a:xfrm>
          <a:prstGeom prst="rect">
            <a:avLst/>
          </a:prstGeom>
        </p:spPr>
      </p:pic>
      <p:pic>
        <p:nvPicPr>
          <p:cNvPr id="23" name="Grafik 22" descr="Geschichten erzählen Silhouette">
            <a:extLst>
              <a:ext uri="{FF2B5EF4-FFF2-40B4-BE49-F238E27FC236}">
                <a16:creationId xmlns:a16="http://schemas.microsoft.com/office/drawing/2014/main" id="{79574A95-641E-BB37-3CE0-DC28CFB26A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4218" y="935915"/>
            <a:ext cx="914400" cy="914400"/>
          </a:xfrm>
          <a:prstGeom prst="rect">
            <a:avLst/>
          </a:prstGeom>
        </p:spPr>
      </p:pic>
    </p:spTree>
    <p:extLst>
      <p:ext uri="{BB962C8B-B14F-4D97-AF65-F5344CB8AC3E}">
        <p14:creationId xmlns:p14="http://schemas.microsoft.com/office/powerpoint/2010/main" val="29056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0B8D77B0-592F-4B75-891F-9B91F73C309D}"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14</a:t>
            </a:fld>
            <a:endParaRPr lang="de-DE"/>
          </a:p>
        </p:txBody>
      </p:sp>
      <p:graphicFrame>
        <p:nvGraphicFramePr>
          <p:cNvPr id="8" name="Inhaltsplatzhalter 7">
            <a:extLst>
              <a:ext uri="{FF2B5EF4-FFF2-40B4-BE49-F238E27FC236}">
                <a16:creationId xmlns:a16="http://schemas.microsoft.com/office/drawing/2014/main" id="{186B5FFF-F985-87F0-5EAE-48D6459DD5AD}"/>
              </a:ext>
            </a:extLst>
          </p:cNvPr>
          <p:cNvGraphicFramePr>
            <a:graphicFrameLocks noGrp="1"/>
          </p:cNvGraphicFramePr>
          <p:nvPr>
            <p:ph idx="1"/>
            <p:extLst>
              <p:ext uri="{D42A27DB-BD31-4B8C-83A1-F6EECF244321}">
                <p14:modId xmlns:p14="http://schemas.microsoft.com/office/powerpoint/2010/main" val="2330903821"/>
              </p:ext>
            </p:extLst>
          </p:nvPr>
        </p:nvGraphicFramePr>
        <p:xfrm>
          <a:off x="442913" y="1522413"/>
          <a:ext cx="8461375" cy="4786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en-GB" sz="2400" b="0" noProof="0" dirty="0">
                <a:solidFill>
                  <a:schemeClr val="tx1"/>
                </a:solidFill>
                <a:latin typeface="+mj-lt"/>
              </a:rPr>
              <a:t>Fighting Fire with Fire: Using LLM-Biases for Good</a:t>
            </a: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2558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4445A2E-06DC-4D66-AE5E-A386AC87F61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61A65D4-93CB-4B76-A0E2-0F6F4FF5E46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71CA47FE-CBEF-4820-82AA-B62DBCDF8F4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F00693CD-6ED8-44F4-BB1E-90130B5728E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4F1C8161-23D6-4B1B-A2B6-AF4B7ADA495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6AA7D5-CF49-6F49-B20B-62515F7FC8EE}"/>
              </a:ext>
            </a:extLst>
          </p:cNvPr>
          <p:cNvSpPr>
            <a:spLocks noGrp="1"/>
          </p:cNvSpPr>
          <p:nvPr>
            <p:ph type="body" sz="quarter" idx="13"/>
          </p:nvPr>
        </p:nvSpPr>
        <p:spPr/>
        <p:txBody>
          <a:bodyPr/>
          <a:lstStyle/>
          <a:p>
            <a:r>
              <a:rPr lang="de-DE" dirty="0"/>
              <a:t>IU International University </a:t>
            </a:r>
            <a:r>
              <a:rPr lang="de-DE" dirty="0" err="1"/>
              <a:t>of</a:t>
            </a:r>
            <a:r>
              <a:rPr lang="de-DE" dirty="0"/>
              <a:t> Applied Sciences</a:t>
            </a:r>
          </a:p>
        </p:txBody>
      </p:sp>
      <p:sp>
        <p:nvSpPr>
          <p:cNvPr id="3" name="Textplatzhalter 2">
            <a:extLst>
              <a:ext uri="{FF2B5EF4-FFF2-40B4-BE49-F238E27FC236}">
                <a16:creationId xmlns:a16="http://schemas.microsoft.com/office/drawing/2014/main" id="{342DB58D-4019-F944-81DD-40D965AA5EB4}"/>
              </a:ext>
            </a:extLst>
          </p:cNvPr>
          <p:cNvSpPr>
            <a:spLocks noGrp="1"/>
          </p:cNvSpPr>
          <p:nvPr>
            <p:ph type="body" sz="quarter" idx="14"/>
          </p:nvPr>
        </p:nvSpPr>
        <p:spPr>
          <a:xfrm>
            <a:off x="6438275" y="5260450"/>
            <a:ext cx="5310814" cy="1233487"/>
          </a:xfrm>
        </p:spPr>
        <p:txBody>
          <a:bodyPr/>
          <a:lstStyle/>
          <a:p>
            <a:r>
              <a:rPr lang="de-DE" dirty="0"/>
              <a:t>Sibylle Kunz &amp; Claudia Heß</a:t>
            </a:r>
            <a:br>
              <a:rPr lang="de-DE" dirty="0"/>
            </a:br>
            <a:r>
              <a:rPr lang="de-DE" dirty="0"/>
              <a:t>sibylle.kunz@iu.org; claudia.hess@iu.org</a:t>
            </a:r>
          </a:p>
        </p:txBody>
      </p:sp>
      <p:sp>
        <p:nvSpPr>
          <p:cNvPr id="4" name="Titel 3">
            <a:extLst>
              <a:ext uri="{FF2B5EF4-FFF2-40B4-BE49-F238E27FC236}">
                <a16:creationId xmlns:a16="http://schemas.microsoft.com/office/drawing/2014/main" id="{EF16A991-9A8D-414F-AF71-38CE9B0D57B6}"/>
              </a:ext>
            </a:extLst>
          </p:cNvPr>
          <p:cNvSpPr>
            <a:spLocks noGrp="1"/>
          </p:cNvSpPr>
          <p:nvPr>
            <p:ph type="ctrTitle"/>
          </p:nvPr>
        </p:nvSpPr>
        <p:spPr>
          <a:xfrm>
            <a:off x="0" y="2875367"/>
            <a:ext cx="6108313" cy="1125299"/>
          </a:xfrm>
        </p:spPr>
        <p:txBody>
          <a:bodyPr/>
          <a:lstStyle/>
          <a:p>
            <a:r>
              <a:rPr lang="de-DE" dirty="0" err="1"/>
              <a:t>Thank</a:t>
            </a:r>
            <a:r>
              <a:rPr lang="de-DE" dirty="0"/>
              <a:t> YOU!</a:t>
            </a:r>
          </a:p>
        </p:txBody>
      </p:sp>
    </p:spTree>
    <p:extLst>
      <p:ext uri="{BB962C8B-B14F-4D97-AF65-F5344CB8AC3E}">
        <p14:creationId xmlns:p14="http://schemas.microsoft.com/office/powerpoint/2010/main" val="9311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4CDF0D7-10A1-A849-960D-014A776E30FF}"/>
              </a:ext>
            </a:extLst>
          </p:cNvPr>
          <p:cNvSpPr>
            <a:spLocks noGrp="1"/>
          </p:cNvSpPr>
          <p:nvPr>
            <p:ph type="body" sz="quarter" idx="10"/>
          </p:nvPr>
        </p:nvSpPr>
        <p:spPr>
          <a:prstGeom prst="rect">
            <a:avLst/>
          </a:prstGeom>
        </p:spPr>
        <p:txBody>
          <a:bodyPr vert="horz" lIns="0" tIns="0" rIns="0" bIns="0" rtlCol="0" anchor="t">
            <a:normAutofit/>
          </a:bodyPr>
          <a:lstStyle/>
          <a:p>
            <a:r>
              <a:rPr lang="en-US" sz="1400" dirty="0">
                <a:effectLst/>
                <a:ea typeface="MS Mincho" panose="02020609040205080304" pitchFamily="49" charset="-128"/>
              </a:rPr>
              <a:t>S. Kunz and C. Hess, “How to </a:t>
            </a:r>
            <a:r>
              <a:rPr lang="en-US" sz="1400" dirty="0" err="1">
                <a:effectLst/>
                <a:ea typeface="MS Mincho" panose="02020609040205080304" pitchFamily="49" charset="-128"/>
              </a:rPr>
              <a:t>catch’em</a:t>
            </a:r>
            <a:r>
              <a:rPr lang="en-US" sz="1400" dirty="0">
                <a:effectLst/>
                <a:ea typeface="MS Mincho" panose="02020609040205080304" pitchFamily="49" charset="-128"/>
              </a:rPr>
              <a:t> all: Designing attractive learning activities for girls in computer science. A systematic framework”, The 4</a:t>
            </a:r>
            <a:r>
              <a:rPr lang="en-US" sz="1400" baseline="30000" dirty="0">
                <a:effectLst/>
                <a:ea typeface="MS Mincho" panose="02020609040205080304" pitchFamily="49" charset="-128"/>
              </a:rPr>
              <a:t>th</a:t>
            </a:r>
            <a:r>
              <a:rPr lang="en-US" sz="1400" dirty="0">
                <a:effectLst/>
                <a:ea typeface="MS Mincho" panose="02020609040205080304" pitchFamily="49" charset="-128"/>
              </a:rPr>
              <a:t> International Conference on Teaching and Education Management (ICTEM 2023), Berlin, Germany, June 2023 (in press).</a:t>
            </a:r>
            <a:endParaRPr lang="de-DE" sz="1400" dirty="0">
              <a:effectLst/>
              <a:ea typeface="MS Mincho" panose="02020609040205080304" pitchFamily="49" charset="-128"/>
            </a:endParaRPr>
          </a:p>
        </p:txBody>
      </p:sp>
      <p:sp>
        <p:nvSpPr>
          <p:cNvPr id="3" name="Titel 2">
            <a:extLst>
              <a:ext uri="{FF2B5EF4-FFF2-40B4-BE49-F238E27FC236}">
                <a16:creationId xmlns:a16="http://schemas.microsoft.com/office/drawing/2014/main" id="{C0242EB7-2D37-4FCE-A38C-88435518E2B5}"/>
              </a:ext>
            </a:extLst>
          </p:cNvPr>
          <p:cNvSpPr>
            <a:spLocks noGrp="1"/>
          </p:cNvSpPr>
          <p:nvPr>
            <p:ph type="title"/>
          </p:nvPr>
        </p:nvSpPr>
        <p:spPr/>
        <p:txBody>
          <a:bodyPr/>
          <a:lstStyle/>
          <a:p>
            <a:r>
              <a:rPr lang="en-US" noProof="0" dirty="0"/>
              <a:t>List of Sources</a:t>
            </a:r>
          </a:p>
        </p:txBody>
      </p:sp>
    </p:spTree>
    <p:extLst>
      <p:ext uri="{BB962C8B-B14F-4D97-AF65-F5344CB8AC3E}">
        <p14:creationId xmlns:p14="http://schemas.microsoft.com/office/powerpoint/2010/main" val="44448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DA173FC-5FA6-3410-5422-6F2D5B3D7D7E}"/>
              </a:ext>
            </a:extLst>
          </p:cNvPr>
          <p:cNvSpPr>
            <a:spLocks noGrp="1"/>
          </p:cNvSpPr>
          <p:nvPr>
            <p:ph type="dt" sz="half" idx="10"/>
          </p:nvPr>
        </p:nvSpPr>
        <p:spPr>
          <a:xfrm>
            <a:off x="447028" y="6667836"/>
            <a:ext cx="468000" cy="135423"/>
          </a:xfrm>
        </p:spPr>
        <p:txBody>
          <a:bodyPr anchor="t">
            <a:normAutofit/>
          </a:bodyPr>
          <a:lstStyle/>
          <a:p>
            <a:pPr>
              <a:spcAft>
                <a:spcPts val="600"/>
              </a:spcAft>
            </a:pPr>
            <a:fld id="{7C72140A-7BC8-4AFC-97F4-39EBD0C88133}" type="datetime1">
              <a:rPr lang="de-DE" smtClean="0"/>
              <a:t>01.09.2023</a:t>
            </a:fld>
            <a:endParaRPr lang="de-DE" dirty="0"/>
          </a:p>
        </p:txBody>
      </p:sp>
      <p:sp>
        <p:nvSpPr>
          <p:cNvPr id="3" name="Fußzeilenplatzhalter 2">
            <a:extLst>
              <a:ext uri="{FF2B5EF4-FFF2-40B4-BE49-F238E27FC236}">
                <a16:creationId xmlns:a16="http://schemas.microsoft.com/office/drawing/2014/main" id="{0AF6C36F-3032-5505-EDEC-17F64DD927DA}"/>
              </a:ext>
            </a:extLst>
          </p:cNvPr>
          <p:cNvSpPr>
            <a:spLocks noGrp="1"/>
          </p:cNvSpPr>
          <p:nvPr>
            <p:ph type="ftr" sz="quarter" idx="11"/>
          </p:nvPr>
        </p:nvSpPr>
        <p:spPr>
          <a:xfrm>
            <a:off x="1445977" y="6667837"/>
            <a:ext cx="10474325" cy="135422"/>
          </a:xfrm>
        </p:spPr>
        <p:txBody>
          <a:bodyPr anchor="t">
            <a:normAutofit/>
          </a:bodyPr>
          <a:lstStyle/>
          <a:p>
            <a:pPr>
              <a:spcAft>
                <a:spcPts val="600"/>
              </a:spcAft>
            </a:pPr>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D08E65E8-B857-D095-90A7-2AE555349002}"/>
              </a:ext>
            </a:extLst>
          </p:cNvPr>
          <p:cNvSpPr>
            <a:spLocks noGrp="1"/>
          </p:cNvSpPr>
          <p:nvPr>
            <p:ph type="sldNum" sz="quarter" idx="12"/>
          </p:nvPr>
        </p:nvSpPr>
        <p:spPr>
          <a:xfrm>
            <a:off x="959840" y="6667836"/>
            <a:ext cx="415290" cy="135422"/>
          </a:xfrm>
        </p:spPr>
        <p:txBody>
          <a:bodyPr anchor="t">
            <a:normAutofit/>
          </a:bodyPr>
          <a:lstStyle/>
          <a:p>
            <a:pPr>
              <a:spcAft>
                <a:spcPts val="600"/>
              </a:spcAft>
            </a:pPr>
            <a:fld id="{19C38A61-2AC7-4B0E-B80F-DDADD701BB40}" type="slidenum">
              <a:rPr lang="de-DE" smtClean="0"/>
              <a:pPr>
                <a:spcAft>
                  <a:spcPts val="600"/>
                </a:spcAft>
              </a:pPr>
              <a:t>2</a:t>
            </a:fld>
            <a:endParaRPr lang="de-DE"/>
          </a:p>
        </p:txBody>
      </p:sp>
      <p:sp>
        <p:nvSpPr>
          <p:cNvPr id="5" name="Inhaltsplatzhalter 4">
            <a:extLst>
              <a:ext uri="{FF2B5EF4-FFF2-40B4-BE49-F238E27FC236}">
                <a16:creationId xmlns:a16="http://schemas.microsoft.com/office/drawing/2014/main" id="{18AAB9B4-5AED-07C8-A77B-F2A1F2826E4E}"/>
              </a:ext>
            </a:extLst>
          </p:cNvPr>
          <p:cNvSpPr>
            <a:spLocks noGrp="1"/>
          </p:cNvSpPr>
          <p:nvPr>
            <p:ph idx="1"/>
          </p:nvPr>
        </p:nvSpPr>
        <p:spPr>
          <a:xfrm>
            <a:off x="442914" y="1522800"/>
            <a:ext cx="7524750" cy="4785925"/>
          </a:xfrm>
        </p:spPr>
        <p:txBody>
          <a:bodyPr anchor="t">
            <a:normAutofit fontScale="92500" lnSpcReduction="10000"/>
          </a:bodyPr>
          <a:lstStyle/>
          <a:p>
            <a:r>
              <a:rPr lang="en-GB" b="1" dirty="0"/>
              <a:t>Professional Experience</a:t>
            </a:r>
          </a:p>
          <a:p>
            <a:pPr lvl="1"/>
            <a:r>
              <a:rPr lang="en-GB" dirty="0"/>
              <a:t>Professor and Head of study programme Media Computer Science</a:t>
            </a:r>
            <a:br>
              <a:rPr lang="en-GB" dirty="0"/>
            </a:br>
            <a:r>
              <a:rPr lang="en-GB" dirty="0"/>
              <a:t>at IU International University of Applied Science in online distance learning </a:t>
            </a:r>
            <a:br>
              <a:rPr lang="en-GB" dirty="0"/>
            </a:br>
            <a:r>
              <a:rPr lang="en-GB" dirty="0"/>
              <a:t>and in dual studies since 2020</a:t>
            </a:r>
          </a:p>
          <a:p>
            <a:pPr lvl="1"/>
            <a:r>
              <a:rPr lang="en-GB" dirty="0"/>
              <a:t>2011-2020 Academic Lecturer at Universities of Applied Sciences Mainz and Darmstadt</a:t>
            </a:r>
          </a:p>
          <a:p>
            <a:pPr lvl="1"/>
            <a:r>
              <a:rPr lang="en-GB" dirty="0"/>
              <a:t>Digital Teaching Award at University of Applied Sciences Darmstadt 2020</a:t>
            </a:r>
          </a:p>
          <a:p>
            <a:pPr lvl="1"/>
            <a:r>
              <a:rPr lang="en-GB" dirty="0"/>
              <a:t>IT-Consultant and Trainer for application systems (SAP, MS Excel, MS Access, MS VBA etc.) since 1993 (Freelancer)</a:t>
            </a:r>
          </a:p>
          <a:p>
            <a:pPr lvl="1"/>
            <a:endParaRPr lang="en-GB" dirty="0"/>
          </a:p>
          <a:p>
            <a:r>
              <a:rPr lang="en-GB" b="1" dirty="0"/>
              <a:t>Current Research Activities</a:t>
            </a:r>
          </a:p>
          <a:p>
            <a:pPr lvl="1"/>
            <a:r>
              <a:rPr lang="en-GB" dirty="0"/>
              <a:t>Media Computer Science, Digital Reading</a:t>
            </a:r>
          </a:p>
          <a:p>
            <a:pPr lvl="1"/>
            <a:r>
              <a:rPr lang="en-GB" dirty="0"/>
              <a:t>Augmented, Mixed and Virtual Reality</a:t>
            </a:r>
          </a:p>
          <a:p>
            <a:pPr lvl="1"/>
            <a:r>
              <a:rPr lang="en-GB" dirty="0"/>
              <a:t>Corporate Digital Responsibility</a:t>
            </a:r>
          </a:p>
          <a:p>
            <a:pPr lvl="1"/>
            <a:r>
              <a:rPr lang="en-GB" dirty="0"/>
              <a:t>Women in STEM</a:t>
            </a:r>
          </a:p>
          <a:p>
            <a:pPr lvl="1"/>
            <a:endParaRPr lang="en-GB" dirty="0"/>
          </a:p>
        </p:txBody>
      </p:sp>
      <p:sp>
        <p:nvSpPr>
          <p:cNvPr id="6" name="Titel 5">
            <a:extLst>
              <a:ext uri="{FF2B5EF4-FFF2-40B4-BE49-F238E27FC236}">
                <a16:creationId xmlns:a16="http://schemas.microsoft.com/office/drawing/2014/main" id="{B9EEAFE3-7167-4518-57A8-E23D7D327BF9}"/>
              </a:ext>
            </a:extLst>
          </p:cNvPr>
          <p:cNvSpPr>
            <a:spLocks noGrp="1"/>
          </p:cNvSpPr>
          <p:nvPr>
            <p:ph type="title"/>
          </p:nvPr>
        </p:nvSpPr>
        <p:spPr>
          <a:xfrm>
            <a:off x="420792" y="448674"/>
            <a:ext cx="8483496" cy="830997"/>
          </a:xfrm>
        </p:spPr>
        <p:txBody>
          <a:bodyPr wrap="square">
            <a:normAutofit/>
          </a:bodyPr>
          <a:lstStyle/>
          <a:p>
            <a:r>
              <a:rPr lang="de-DE" dirty="0"/>
              <a:t>Prof. Dr. Claudia Hess</a:t>
            </a:r>
          </a:p>
        </p:txBody>
      </p:sp>
      <p:pic>
        <p:nvPicPr>
          <p:cNvPr id="8" name="Grafik 7" descr="Ein Bild, das Menschliches Gesicht, Person, Lächeln, Kleidung enthält.&#10;&#10;Automatisch generierte Beschreibung">
            <a:extLst>
              <a:ext uri="{FF2B5EF4-FFF2-40B4-BE49-F238E27FC236}">
                <a16:creationId xmlns:a16="http://schemas.microsoft.com/office/drawing/2014/main" id="{E07EE50F-1F9F-27AA-92EF-371794E0E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963" y="1522799"/>
            <a:ext cx="3224123" cy="4217601"/>
          </a:xfrm>
          <a:prstGeom prst="rect">
            <a:avLst/>
          </a:prstGeom>
        </p:spPr>
      </p:pic>
      <p:sp>
        <p:nvSpPr>
          <p:cNvPr id="10" name="Inhaltsplatzhalter 9">
            <a:extLst>
              <a:ext uri="{FF2B5EF4-FFF2-40B4-BE49-F238E27FC236}">
                <a16:creationId xmlns:a16="http://schemas.microsoft.com/office/drawing/2014/main" id="{65B4A700-307A-77AC-EC93-F6729A08E3ED}"/>
              </a:ext>
            </a:extLst>
          </p:cNvPr>
          <p:cNvSpPr>
            <a:spLocks noGrp="1"/>
          </p:cNvSpPr>
          <p:nvPr>
            <p:ph idx="13"/>
          </p:nvPr>
        </p:nvSpPr>
        <p:spPr/>
        <p:txBody>
          <a:bodyPr/>
          <a:lstStyle/>
          <a:p>
            <a:endParaRPr lang="de-DE"/>
          </a:p>
        </p:txBody>
      </p:sp>
    </p:spTree>
    <p:extLst>
      <p:ext uri="{BB962C8B-B14F-4D97-AF65-F5344CB8AC3E}">
        <p14:creationId xmlns:p14="http://schemas.microsoft.com/office/powerpoint/2010/main" val="396312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C6C70-4AC2-6985-26EF-7E2FAA3B2B14}"/>
              </a:ext>
            </a:extLst>
          </p:cNvPr>
          <p:cNvSpPr>
            <a:spLocks noGrp="1"/>
          </p:cNvSpPr>
          <p:nvPr>
            <p:ph type="title"/>
          </p:nvPr>
        </p:nvSpPr>
        <p:spPr/>
        <p:txBody>
          <a:bodyPr/>
          <a:lstStyle/>
          <a:p>
            <a:r>
              <a:rPr lang="en-US" sz="5400" dirty="0"/>
              <a:t>Using a </a:t>
            </a:r>
            <a:r>
              <a:rPr lang="en-US" sz="5400" dirty="0">
                <a:solidFill>
                  <a:schemeClr val="tx2"/>
                </a:solidFill>
              </a:rPr>
              <a:t>Task Design Framework </a:t>
            </a:r>
            <a:r>
              <a:rPr lang="en-US" sz="5400" dirty="0"/>
              <a:t>and </a:t>
            </a:r>
            <a:r>
              <a:rPr lang="en-US" sz="5400" dirty="0">
                <a:solidFill>
                  <a:schemeClr val="tx2"/>
                </a:solidFill>
              </a:rPr>
              <a:t>ChatGPT</a:t>
            </a:r>
            <a:r>
              <a:rPr lang="en-US" sz="5400" dirty="0"/>
              <a:t> to Generate Motivational </a:t>
            </a:r>
            <a:r>
              <a:rPr lang="en-US" sz="5400" dirty="0">
                <a:solidFill>
                  <a:schemeClr val="tx2"/>
                </a:solidFill>
              </a:rPr>
              <a:t>Exercises</a:t>
            </a:r>
            <a:r>
              <a:rPr lang="en-US" sz="5400" dirty="0"/>
              <a:t> for </a:t>
            </a:r>
            <a:r>
              <a:rPr lang="en-US" sz="5400" dirty="0">
                <a:solidFill>
                  <a:schemeClr val="tx2"/>
                </a:solidFill>
              </a:rPr>
              <a:t>Female</a:t>
            </a:r>
            <a:r>
              <a:rPr lang="en-US" sz="5400" dirty="0"/>
              <a:t> Learners in </a:t>
            </a:r>
            <a:r>
              <a:rPr lang="en-US" sz="5400" dirty="0">
                <a:solidFill>
                  <a:schemeClr val="tx2"/>
                </a:solidFill>
              </a:rPr>
              <a:t>Computer Science</a:t>
            </a:r>
            <a:endParaRPr lang="de-DE" sz="5400" dirty="0">
              <a:solidFill>
                <a:schemeClr val="tx2"/>
              </a:solidFill>
            </a:endParaRPr>
          </a:p>
        </p:txBody>
      </p:sp>
    </p:spTree>
    <p:extLst>
      <p:ext uri="{BB962C8B-B14F-4D97-AF65-F5344CB8AC3E}">
        <p14:creationId xmlns:p14="http://schemas.microsoft.com/office/powerpoint/2010/main" val="264343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A103F3-0355-464D-B6A2-A5007E01FD4A}"/>
              </a:ext>
            </a:extLst>
          </p:cNvPr>
          <p:cNvSpPr>
            <a:spLocks noGrp="1"/>
          </p:cNvSpPr>
          <p:nvPr>
            <p:ph type="dt" sz="half" idx="10"/>
          </p:nvPr>
        </p:nvSpPr>
        <p:spPr/>
        <p:txBody>
          <a:bodyPr/>
          <a:lstStyle/>
          <a:p>
            <a:fld id="{0DB58B91-4CD8-4A59-90F8-2DB2AC3E03AD}" type="datetime1">
              <a:rPr lang="de-DE" smtClean="0"/>
              <a:t>01.09.2023</a:t>
            </a:fld>
            <a:endParaRPr lang="de-DE"/>
          </a:p>
        </p:txBody>
      </p:sp>
      <p:sp>
        <p:nvSpPr>
          <p:cNvPr id="3" name="Fußzeilenplatzhalter 2">
            <a:extLst>
              <a:ext uri="{FF2B5EF4-FFF2-40B4-BE49-F238E27FC236}">
                <a16:creationId xmlns:a16="http://schemas.microsoft.com/office/drawing/2014/main" id="{B6335C16-2EF9-4B42-B1F8-46209C05B60E}"/>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BE575688-4807-844D-A028-A6C5227A940A}"/>
              </a:ext>
            </a:extLst>
          </p:cNvPr>
          <p:cNvSpPr>
            <a:spLocks noGrp="1"/>
          </p:cNvSpPr>
          <p:nvPr>
            <p:ph type="sldNum" sz="quarter" idx="12"/>
          </p:nvPr>
        </p:nvSpPr>
        <p:spPr/>
        <p:txBody>
          <a:bodyPr/>
          <a:lstStyle/>
          <a:p>
            <a:fld id="{19C38A61-2AC7-4B0E-B80F-DDADD701BB40}" type="slidenum">
              <a:rPr lang="de-DE" smtClean="0"/>
              <a:pPr/>
              <a:t>4</a:t>
            </a:fld>
            <a:endParaRPr lang="de-DE"/>
          </a:p>
        </p:txBody>
      </p:sp>
      <p:sp>
        <p:nvSpPr>
          <p:cNvPr id="6" name="Titel 5">
            <a:extLst>
              <a:ext uri="{FF2B5EF4-FFF2-40B4-BE49-F238E27FC236}">
                <a16:creationId xmlns:a16="http://schemas.microsoft.com/office/drawing/2014/main" id="{52D93A2D-3069-3A4E-8731-474098F26635}"/>
              </a:ext>
            </a:extLst>
          </p:cNvPr>
          <p:cNvSpPr>
            <a:spLocks noGrp="1"/>
          </p:cNvSpPr>
          <p:nvPr>
            <p:ph type="title"/>
          </p:nvPr>
        </p:nvSpPr>
        <p:spPr/>
        <p:txBody>
          <a:bodyPr/>
          <a:lstStyle/>
          <a:p>
            <a:r>
              <a:rPr lang="de-DE" dirty="0"/>
              <a:t>Agenda</a:t>
            </a:r>
          </a:p>
        </p:txBody>
      </p:sp>
      <p:graphicFrame>
        <p:nvGraphicFramePr>
          <p:cNvPr id="7" name="Tabelle 9">
            <a:extLst>
              <a:ext uri="{FF2B5EF4-FFF2-40B4-BE49-F238E27FC236}">
                <a16:creationId xmlns:a16="http://schemas.microsoft.com/office/drawing/2014/main" id="{760EEA5D-B094-1046-9A95-948EC94B99B3}"/>
              </a:ext>
            </a:extLst>
          </p:cNvPr>
          <p:cNvGraphicFramePr>
            <a:graphicFrameLocks noGrp="1"/>
          </p:cNvGraphicFramePr>
          <p:nvPr>
            <p:extLst>
              <p:ext uri="{D42A27DB-BD31-4B8C-83A1-F6EECF244321}">
                <p14:modId xmlns:p14="http://schemas.microsoft.com/office/powerpoint/2010/main" val="2909320366"/>
              </p:ext>
            </p:extLst>
          </p:nvPr>
        </p:nvGraphicFramePr>
        <p:xfrm>
          <a:off x="438539" y="1589499"/>
          <a:ext cx="11318032" cy="3712212"/>
        </p:xfrm>
        <a:graphic>
          <a:graphicData uri="http://schemas.openxmlformats.org/drawingml/2006/table">
            <a:tbl>
              <a:tblPr firstRow="1" bandRow="1">
                <a:tableStyleId>{5C22544A-7EE6-4342-B048-85BDC9FD1C3A}</a:tableStyleId>
              </a:tblPr>
              <a:tblGrid>
                <a:gridCol w="9285170">
                  <a:extLst>
                    <a:ext uri="{9D8B030D-6E8A-4147-A177-3AD203B41FA5}">
                      <a16:colId xmlns:a16="http://schemas.microsoft.com/office/drawing/2014/main" val="922412611"/>
                    </a:ext>
                  </a:extLst>
                </a:gridCol>
                <a:gridCol w="448696">
                  <a:extLst>
                    <a:ext uri="{9D8B030D-6E8A-4147-A177-3AD203B41FA5}">
                      <a16:colId xmlns:a16="http://schemas.microsoft.com/office/drawing/2014/main" val="3240641897"/>
                    </a:ext>
                  </a:extLst>
                </a:gridCol>
                <a:gridCol w="1208728">
                  <a:extLst>
                    <a:ext uri="{9D8B030D-6E8A-4147-A177-3AD203B41FA5}">
                      <a16:colId xmlns:a16="http://schemas.microsoft.com/office/drawing/2014/main" val="20002"/>
                    </a:ext>
                  </a:extLst>
                </a:gridCol>
                <a:gridCol w="375438">
                  <a:extLst>
                    <a:ext uri="{9D8B030D-6E8A-4147-A177-3AD203B41FA5}">
                      <a16:colId xmlns:a16="http://schemas.microsoft.com/office/drawing/2014/main" val="20003"/>
                    </a:ext>
                  </a:extLst>
                </a:gridCol>
              </a:tblGrid>
              <a:tr h="928053">
                <a:tc>
                  <a:txBody>
                    <a:bodyPr/>
                    <a:lstStyle/>
                    <a:p>
                      <a:r>
                        <a:rPr lang="en-US" sz="2200" b="0" dirty="0">
                          <a:solidFill>
                            <a:schemeClr val="tx1"/>
                          </a:solidFill>
                          <a:latin typeface="+mj-lt"/>
                        </a:rPr>
                        <a:t>How to catch them all: The Framework</a:t>
                      </a:r>
                      <a:r>
                        <a:rPr lang="en-US" sz="2200" b="1" kern="1200" dirty="0">
                          <a:solidFill>
                            <a:schemeClr val="tx1"/>
                          </a:solidFill>
                          <a:effectLst/>
                          <a:latin typeface="+mn-lt"/>
                          <a:ea typeface="+mn-ea"/>
                          <a:cs typeface="+mn-cs"/>
                        </a:rPr>
                        <a:t> </a:t>
                      </a:r>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de-DE" sz="2400" b="0">
                          <a:solidFill>
                            <a:schemeClr val="tx1"/>
                          </a:solidFill>
                          <a:latin typeface="+mj-lt"/>
                        </a:rPr>
                        <a:t>1</a:t>
                      </a: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2400" b="0">
                        <a:solidFill>
                          <a:schemeClr val="tx1"/>
                        </a:solidFill>
                        <a:latin typeface="+mn-lt"/>
                      </a:endParaRPr>
                    </a:p>
                  </a:txBody>
                  <a:tcPr marL="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928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200" b="0" dirty="0" err="1">
                          <a:solidFill>
                            <a:schemeClr val="tx1"/>
                          </a:solidFill>
                          <a:latin typeface="+mj-lt"/>
                        </a:rPr>
                        <a:t>Using</a:t>
                      </a:r>
                      <a:r>
                        <a:rPr lang="de-DE" sz="2200" b="0" dirty="0">
                          <a:solidFill>
                            <a:schemeClr val="tx1"/>
                          </a:solidFill>
                          <a:latin typeface="+mj-lt"/>
                        </a:rPr>
                        <a:t> </a:t>
                      </a:r>
                      <a:r>
                        <a:rPr lang="de-DE" sz="2200" b="0" dirty="0" err="1">
                          <a:solidFill>
                            <a:schemeClr val="tx1"/>
                          </a:solidFill>
                          <a:latin typeface="+mj-lt"/>
                        </a:rPr>
                        <a:t>ChatGPT</a:t>
                      </a:r>
                      <a:r>
                        <a:rPr lang="de-DE" sz="2200" b="0" dirty="0">
                          <a:solidFill>
                            <a:schemeClr val="tx1"/>
                          </a:solidFill>
                          <a:latin typeface="+mj-lt"/>
                        </a:rPr>
                        <a:t> for Task </a:t>
                      </a:r>
                      <a:r>
                        <a:rPr lang="de-DE" sz="2200" b="0" dirty="0" err="1">
                          <a:solidFill>
                            <a:schemeClr val="tx1"/>
                          </a:solidFill>
                          <a:latin typeface="+mj-lt"/>
                        </a:rPr>
                        <a:t>Creation</a:t>
                      </a:r>
                      <a:r>
                        <a:rPr lang="de-DE" sz="2200" b="0" dirty="0">
                          <a:solidFill>
                            <a:schemeClr val="tx1"/>
                          </a:solidFill>
                          <a:latin typeface="+mj-lt"/>
                        </a:rPr>
                        <a:t>: An Iterative Approach</a:t>
                      </a: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de-DE" sz="2400" b="0">
                          <a:solidFill>
                            <a:schemeClr val="tx1"/>
                          </a:solidFill>
                          <a:latin typeface="+mj-lt"/>
                        </a:rPr>
                        <a:t>2</a:t>
                      </a: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2400" b="0" dirty="0">
                        <a:solidFill>
                          <a:schemeClr val="tx1"/>
                        </a:solidFill>
                        <a:latin typeface="+mn-lt"/>
                      </a:endParaRPr>
                    </a:p>
                  </a:txBody>
                  <a:tcPr marL="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928053">
                <a:tc>
                  <a:txBody>
                    <a:bodyPr/>
                    <a:lstStyle/>
                    <a:p>
                      <a:r>
                        <a:rPr lang="en-US" sz="2200" b="0" dirty="0">
                          <a:solidFill>
                            <a:schemeClr val="tx1"/>
                          </a:solidFill>
                          <a:latin typeface="+mj-lt"/>
                        </a:rPr>
                        <a:t>Case study: Creating a task and solution hints</a:t>
                      </a:r>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de-DE" sz="2400" b="0" dirty="0">
                          <a:solidFill>
                            <a:schemeClr val="tx1"/>
                          </a:solidFill>
                          <a:latin typeface="+mj-lt"/>
                        </a:rPr>
                        <a:t>3</a:t>
                      </a: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2400" b="0" dirty="0">
                        <a:solidFill>
                          <a:schemeClr val="tx1"/>
                        </a:solidFill>
                        <a:latin typeface="+mn-lt"/>
                      </a:endParaRPr>
                    </a:p>
                  </a:txBody>
                  <a:tcPr marL="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928053">
                <a:tc>
                  <a:txBody>
                    <a:bodyPr/>
                    <a:lstStyle/>
                    <a:p>
                      <a:r>
                        <a:rPr lang="en-GB" sz="2200" b="0" noProof="0" dirty="0">
                          <a:solidFill>
                            <a:schemeClr val="tx1"/>
                          </a:solidFill>
                          <a:latin typeface="+mj-lt"/>
                        </a:rPr>
                        <a:t>Fighting Fire with Fire: Using LLM-Biases for Good</a:t>
                      </a: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de-DE" sz="2400" b="0" dirty="0">
                          <a:solidFill>
                            <a:schemeClr val="tx1"/>
                          </a:solidFill>
                          <a:latin typeface="+mj-lt"/>
                        </a:rPr>
                        <a:t>4</a:t>
                      </a: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de-DE" sz="2400" b="0" dirty="0">
                        <a:solidFill>
                          <a:schemeClr val="tx1"/>
                        </a:solidFill>
                        <a:latin typeface="+mn-lt"/>
                      </a:endParaRPr>
                    </a:p>
                  </a:txBody>
                  <a:tcPr marL="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914900"/>
                  </a:ext>
                </a:extLst>
              </a:tr>
            </a:tbl>
          </a:graphicData>
        </a:graphic>
      </p:graphicFrame>
    </p:spTree>
    <p:extLst>
      <p:ext uri="{BB962C8B-B14F-4D97-AF65-F5344CB8AC3E}">
        <p14:creationId xmlns:p14="http://schemas.microsoft.com/office/powerpoint/2010/main" val="211746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a:xfrm>
            <a:off x="447028" y="6667836"/>
            <a:ext cx="468000" cy="135423"/>
          </a:xfrm>
        </p:spPr>
        <p:txBody>
          <a:bodyPr vert="horz" lIns="0" tIns="0" rIns="0" bIns="0" rtlCol="0" anchor="t" anchorCtr="0">
            <a:normAutofit/>
          </a:bodyPr>
          <a:lstStyle/>
          <a:p>
            <a:pPr>
              <a:spcAft>
                <a:spcPts val="600"/>
              </a:spcAft>
            </a:pPr>
            <a:fld id="{F3DF56CB-BA1A-4C7B-9CCB-CDC47566AF49}" type="datetime1">
              <a:rPr lang="de-DE" smtClean="0"/>
              <a:pPr>
                <a:spcAft>
                  <a:spcPts val="600"/>
                </a:spcAft>
              </a:pPr>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a:xfrm>
            <a:off x="1445977" y="6667837"/>
            <a:ext cx="10474325" cy="135422"/>
          </a:xfrm>
        </p:spPr>
        <p:txBody>
          <a:bodyPr vert="horz" lIns="0" tIns="0" rIns="0" bIns="0" rtlCol="0" anchor="t" anchorCtr="0">
            <a:normAutofit/>
          </a:bodyPr>
          <a:lstStyle/>
          <a:p>
            <a:pPr>
              <a:spcAft>
                <a:spcPts val="600"/>
              </a:spcAft>
            </a:pPr>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a:xfrm>
            <a:off x="959840" y="6667836"/>
            <a:ext cx="415290" cy="135422"/>
          </a:xfrm>
        </p:spPr>
        <p:txBody>
          <a:bodyPr vert="horz" lIns="0" tIns="0" rIns="0" bIns="0" rtlCol="0" anchor="t" anchorCtr="0">
            <a:normAutofit/>
          </a:bodyPr>
          <a:lstStyle/>
          <a:p>
            <a:pPr>
              <a:spcAft>
                <a:spcPts val="600"/>
              </a:spcAft>
            </a:pPr>
            <a:fld id="{19C38A61-2AC7-4B0E-B80F-DDADD701BB40}" type="slidenum">
              <a:rPr lang="de-DE" smtClean="0"/>
              <a:pPr>
                <a:spcAft>
                  <a:spcPts val="600"/>
                </a:spcAft>
              </a:pPr>
              <a:t>5</a:t>
            </a:fld>
            <a:endParaRPr lang="de-DE"/>
          </a:p>
        </p:txBody>
      </p:sp>
      <p:sp>
        <p:nvSpPr>
          <p:cNvPr id="5" name="Inhaltsplatzhalter 4">
            <a:extLst>
              <a:ext uri="{FF2B5EF4-FFF2-40B4-BE49-F238E27FC236}">
                <a16:creationId xmlns:a16="http://schemas.microsoft.com/office/drawing/2014/main" id="{4FACDA6F-F9BF-C4A9-E59B-E8173FAEB688}"/>
              </a:ext>
            </a:extLst>
          </p:cNvPr>
          <p:cNvSpPr>
            <a:spLocks noGrp="1"/>
          </p:cNvSpPr>
          <p:nvPr>
            <p:ph idx="1"/>
          </p:nvPr>
        </p:nvSpPr>
        <p:spPr>
          <a:xfrm>
            <a:off x="442800" y="1522800"/>
            <a:ext cx="6300900" cy="4785925"/>
          </a:xfrm>
        </p:spPr>
        <p:txBody>
          <a:bodyPr vert="horz" lIns="0" tIns="0" rIns="0" bIns="0" rtlCol="0" anchor="t">
            <a:normAutofit/>
          </a:bodyPr>
          <a:lstStyle/>
          <a:p>
            <a:pPr marL="0" indent="0">
              <a:lnSpc>
                <a:spcPct val="110000"/>
              </a:lnSpc>
            </a:pPr>
            <a:r>
              <a:rPr lang="de-DE" sz="1600" b="1" dirty="0"/>
              <a:t>The "</a:t>
            </a:r>
            <a:r>
              <a:rPr lang="de-DE" sz="1600" b="1" dirty="0" err="1"/>
              <a:t>Leaky</a:t>
            </a:r>
            <a:r>
              <a:rPr lang="de-DE" sz="1600" b="1" dirty="0"/>
              <a:t> STEM Pipeline"</a:t>
            </a:r>
          </a:p>
          <a:p>
            <a:pPr lvl="1">
              <a:lnSpc>
                <a:spcPct val="110000"/>
              </a:lnSpc>
            </a:pPr>
            <a:r>
              <a:rPr lang="de-DE" sz="1600" dirty="0"/>
              <a:t>Girls lose </a:t>
            </a:r>
            <a:r>
              <a:rPr lang="de-DE" sz="1600" dirty="0" err="1"/>
              <a:t>interest</a:t>
            </a:r>
            <a:r>
              <a:rPr lang="de-DE" sz="1600" dirty="0"/>
              <a:t> in Science, Technology, Engineering, </a:t>
            </a:r>
            <a:r>
              <a:rPr lang="de-DE" sz="1600" dirty="0" err="1"/>
              <a:t>Mathematics</a:t>
            </a:r>
            <a:r>
              <a:rPr lang="de-DE" sz="1600" dirty="0"/>
              <a:t> - and Computer Science </a:t>
            </a:r>
            <a:r>
              <a:rPr lang="de-DE" sz="1600" dirty="0" err="1"/>
              <a:t>during</a:t>
            </a:r>
            <a:r>
              <a:rPr lang="de-DE" sz="1600" dirty="0"/>
              <a:t> </a:t>
            </a:r>
            <a:r>
              <a:rPr lang="de-DE" sz="1600" dirty="0" err="1"/>
              <a:t>school</a:t>
            </a:r>
            <a:r>
              <a:rPr lang="de-DE" sz="1600" dirty="0"/>
              <a:t> time</a:t>
            </a:r>
          </a:p>
          <a:p>
            <a:pPr marL="0" indent="0">
              <a:lnSpc>
                <a:spcPct val="110000"/>
              </a:lnSpc>
            </a:pPr>
            <a:r>
              <a:rPr lang="de-DE" sz="1600" b="1" dirty="0" err="1"/>
              <a:t>Reasons</a:t>
            </a:r>
            <a:endParaRPr lang="de-DE" sz="1600" b="1" dirty="0"/>
          </a:p>
          <a:p>
            <a:pPr lvl="1">
              <a:lnSpc>
                <a:spcPct val="110000"/>
              </a:lnSpc>
            </a:pPr>
            <a:r>
              <a:rPr lang="de-DE" sz="1600" dirty="0"/>
              <a:t>Lack of self-</a:t>
            </a:r>
            <a:r>
              <a:rPr lang="de-DE" sz="1600" dirty="0" err="1"/>
              <a:t>confidence</a:t>
            </a:r>
            <a:endParaRPr lang="de-DE" sz="1600" dirty="0"/>
          </a:p>
          <a:p>
            <a:pPr lvl="1">
              <a:lnSpc>
                <a:spcPct val="110000"/>
              </a:lnSpc>
            </a:pPr>
            <a:r>
              <a:rPr lang="de-DE" sz="1600" dirty="0"/>
              <a:t>Sense of </a:t>
            </a:r>
            <a:r>
              <a:rPr lang="de-DE" sz="1600" dirty="0" err="1"/>
              <a:t>inadequacy</a:t>
            </a:r>
            <a:r>
              <a:rPr lang="de-DE" sz="1600" dirty="0"/>
              <a:t> in </a:t>
            </a:r>
            <a:r>
              <a:rPr lang="de-DE" sz="1600" dirty="0" err="1"/>
              <a:t>meeting</a:t>
            </a:r>
            <a:r>
              <a:rPr lang="de-DE" sz="1600" dirty="0"/>
              <a:t> the </a:t>
            </a:r>
            <a:r>
              <a:rPr lang="de-DE" sz="1600" dirty="0" err="1"/>
              <a:t>requirements</a:t>
            </a:r>
            <a:r>
              <a:rPr lang="de-DE" sz="1600" dirty="0"/>
              <a:t> of </a:t>
            </a:r>
            <a:r>
              <a:rPr lang="de-DE" sz="1600" dirty="0" err="1"/>
              <a:t>universities</a:t>
            </a:r>
            <a:r>
              <a:rPr lang="de-DE" sz="1600" dirty="0"/>
              <a:t>.</a:t>
            </a:r>
          </a:p>
          <a:p>
            <a:pPr marL="0" indent="0">
              <a:lnSpc>
                <a:spcPct val="110000"/>
              </a:lnSpc>
            </a:pPr>
            <a:r>
              <a:rPr lang="de-DE" sz="1600" b="1" dirty="0"/>
              <a:t>Solution</a:t>
            </a:r>
          </a:p>
          <a:p>
            <a:pPr lvl="1">
              <a:lnSpc>
                <a:spcPct val="110000"/>
              </a:lnSpc>
            </a:pPr>
            <a:r>
              <a:rPr lang="de-DE" sz="1600" dirty="0"/>
              <a:t>Promote </a:t>
            </a:r>
            <a:r>
              <a:rPr lang="de-DE" sz="1600" dirty="0" err="1"/>
              <a:t>competencies</a:t>
            </a:r>
            <a:r>
              <a:rPr lang="de-DE" sz="1600" dirty="0"/>
              <a:t> </a:t>
            </a:r>
            <a:r>
              <a:rPr lang="de-DE" sz="1600" dirty="0" err="1"/>
              <a:t>needed</a:t>
            </a:r>
            <a:r>
              <a:rPr lang="de-DE" sz="1600" dirty="0"/>
              <a:t> for </a:t>
            </a:r>
            <a:r>
              <a:rPr lang="de-DE" sz="1600" dirty="0" err="1"/>
              <a:t>studying</a:t>
            </a:r>
            <a:r>
              <a:rPr lang="de-DE" sz="1600" dirty="0"/>
              <a:t> </a:t>
            </a:r>
            <a:r>
              <a:rPr lang="de-DE" sz="1600" dirty="0" err="1"/>
              <a:t>computer</a:t>
            </a:r>
            <a:r>
              <a:rPr lang="de-DE" sz="1600" dirty="0"/>
              <a:t> </a:t>
            </a:r>
            <a:r>
              <a:rPr lang="de-DE" sz="1600" dirty="0" err="1"/>
              <a:t>science</a:t>
            </a:r>
            <a:r>
              <a:rPr lang="de-DE" sz="1600" dirty="0"/>
              <a:t> </a:t>
            </a:r>
            <a:br>
              <a:rPr lang="de-DE" sz="1600" dirty="0"/>
            </a:br>
            <a:r>
              <a:rPr lang="de-DE" sz="1600" dirty="0"/>
              <a:t>	-&gt; </a:t>
            </a:r>
            <a:r>
              <a:rPr lang="de-DE" sz="1600" dirty="0" err="1"/>
              <a:t>Competency</a:t>
            </a:r>
            <a:r>
              <a:rPr lang="de-DE" sz="1600" dirty="0"/>
              <a:t>-based Education (CBE)</a:t>
            </a:r>
          </a:p>
          <a:p>
            <a:pPr lvl="1">
              <a:lnSpc>
                <a:spcPct val="110000"/>
              </a:lnSpc>
            </a:pPr>
            <a:r>
              <a:rPr lang="de-DE" sz="1600" dirty="0"/>
              <a:t>Foster </a:t>
            </a:r>
            <a:r>
              <a:rPr lang="de-DE" sz="1600" dirty="0" err="1"/>
              <a:t>conscious</a:t>
            </a:r>
            <a:r>
              <a:rPr lang="de-DE" sz="1600" dirty="0"/>
              <a:t> </a:t>
            </a:r>
            <a:r>
              <a:rPr lang="de-DE" sz="1600" dirty="0" err="1"/>
              <a:t>lesson</a:t>
            </a:r>
            <a:r>
              <a:rPr lang="de-DE" sz="1600" dirty="0"/>
              <a:t> and </a:t>
            </a:r>
            <a:r>
              <a:rPr lang="de-DE" sz="1600" dirty="0" err="1"/>
              <a:t>task</a:t>
            </a:r>
            <a:r>
              <a:rPr lang="de-DE" sz="1600" dirty="0"/>
              <a:t> design</a:t>
            </a:r>
          </a:p>
          <a:p>
            <a:pPr marL="0" indent="0">
              <a:lnSpc>
                <a:spcPct val="110000"/>
              </a:lnSpc>
            </a:pPr>
            <a:r>
              <a:rPr lang="de-DE" sz="1600" b="1" dirty="0"/>
              <a:t>But:</a:t>
            </a:r>
          </a:p>
          <a:p>
            <a:pPr lvl="1">
              <a:lnSpc>
                <a:spcPct val="110000"/>
              </a:lnSpc>
            </a:pPr>
            <a:r>
              <a:rPr lang="de-DE" sz="1600" dirty="0"/>
              <a:t>Many 	</a:t>
            </a:r>
            <a:r>
              <a:rPr lang="de-DE" sz="1600" dirty="0" err="1"/>
              <a:t>learning</a:t>
            </a:r>
            <a:r>
              <a:rPr lang="de-DE" sz="1600" dirty="0"/>
              <a:t> </a:t>
            </a:r>
            <a:r>
              <a:rPr lang="de-DE" sz="1600" dirty="0" err="1"/>
              <a:t>activities</a:t>
            </a:r>
            <a:r>
              <a:rPr lang="de-DE" sz="1600" dirty="0"/>
              <a:t> do not </a:t>
            </a:r>
            <a:r>
              <a:rPr lang="de-DE" sz="1600" dirty="0" err="1"/>
              <a:t>appeal</a:t>
            </a:r>
            <a:r>
              <a:rPr lang="de-DE" sz="1600" dirty="0"/>
              <a:t> to </a:t>
            </a:r>
            <a:r>
              <a:rPr lang="de-DE" sz="1600" dirty="0" err="1"/>
              <a:t>girls</a:t>
            </a:r>
            <a:r>
              <a:rPr lang="de-DE" sz="1600" dirty="0"/>
              <a:t>, but </a:t>
            </a:r>
            <a:r>
              <a:rPr lang="de-DE" sz="1600" dirty="0" err="1"/>
              <a:t>teachers</a:t>
            </a:r>
            <a:r>
              <a:rPr lang="de-DE" sz="1600" dirty="0"/>
              <a:t> do not </a:t>
            </a:r>
            <a:r>
              <a:rPr lang="de-DE" sz="1600" dirty="0" err="1"/>
              <a:t>have</a:t>
            </a:r>
            <a:r>
              <a:rPr lang="de-DE" sz="1600" dirty="0"/>
              <a:t> the time or </a:t>
            </a:r>
            <a:r>
              <a:rPr lang="de-DE" sz="1600" dirty="0" err="1"/>
              <a:t>knowledge</a:t>
            </a:r>
            <a:r>
              <a:rPr lang="de-DE" sz="1600" dirty="0"/>
              <a:t> to </a:t>
            </a:r>
            <a:r>
              <a:rPr lang="de-DE" sz="1600" dirty="0" err="1"/>
              <a:t>create</a:t>
            </a:r>
            <a:r>
              <a:rPr lang="de-DE" sz="1600" dirty="0"/>
              <a:t> </a:t>
            </a:r>
            <a:r>
              <a:rPr lang="de-DE" sz="1600" dirty="0" err="1"/>
              <a:t>more</a:t>
            </a:r>
            <a:r>
              <a:rPr lang="de-DE" sz="1600" dirty="0"/>
              <a:t> </a:t>
            </a:r>
            <a:r>
              <a:rPr lang="de-DE" sz="1600" dirty="0" err="1"/>
              <a:t>suitable</a:t>
            </a:r>
            <a:r>
              <a:rPr lang="de-DE" sz="1600" dirty="0"/>
              <a:t> </a:t>
            </a:r>
            <a:r>
              <a:rPr lang="de-DE" sz="1600" dirty="0" err="1"/>
              <a:t>exercises</a:t>
            </a:r>
            <a:r>
              <a:rPr lang="de-DE" sz="1600" dirty="0"/>
              <a:t>.</a:t>
            </a:r>
          </a:p>
        </p:txBody>
      </p:sp>
      <p:pic>
        <p:nvPicPr>
          <p:cNvPr id="11" name="Grafik 10" descr="Ein Bild, das Person, Menschliches Gesicht, Kleidung, Im Haus enthält.&#10;&#10;Automatisch generierte Beschreibung">
            <a:extLst>
              <a:ext uri="{FF2B5EF4-FFF2-40B4-BE49-F238E27FC236}">
                <a16:creationId xmlns:a16="http://schemas.microsoft.com/office/drawing/2014/main" id="{DE39259F-27B9-4E4A-3661-61B9D32E725D}"/>
              </a:ext>
            </a:extLst>
          </p:cNvPr>
          <p:cNvPicPr>
            <a:picLocks noChangeAspect="1"/>
          </p:cNvPicPr>
          <p:nvPr/>
        </p:nvPicPr>
        <p:blipFill rotWithShape="1">
          <a:blip r:embed="rId3">
            <a:extLst>
              <a:ext uri="{28A0092B-C50C-407E-A947-70E740481C1C}">
                <a14:useLocalDpi xmlns:a14="http://schemas.microsoft.com/office/drawing/2010/main" val="0"/>
              </a:ext>
            </a:extLst>
          </a:blip>
          <a:srcRect l="6112" r="18575" b="1"/>
          <a:stretch/>
        </p:blipFill>
        <p:spPr>
          <a:xfrm>
            <a:off x="7231707" y="1714500"/>
            <a:ext cx="4517381" cy="4003675"/>
          </a:xfrm>
          <a:prstGeom prst="rect">
            <a:avLst/>
          </a:prstGeom>
          <a:noFill/>
        </p:spPr>
      </p:pic>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a:xfrm>
            <a:off x="420792" y="448674"/>
            <a:ext cx="8483496" cy="830997"/>
          </a:xfrm>
        </p:spPr>
        <p:txBody>
          <a:bodyPr wrap="square" lIns="0" tIns="0" rIns="0" bIns="0">
            <a:normAutofit/>
          </a:bodyPr>
          <a:lstStyle/>
          <a:p>
            <a:r>
              <a:rPr lang="de-DE" kern="1200" cap="all" spc="-20" baseline="0">
                <a:latin typeface="+mj-lt"/>
                <a:ea typeface="+mj-ea"/>
                <a:cs typeface="+mj-cs"/>
              </a:rPr>
              <a:t>The Problem</a:t>
            </a:r>
          </a:p>
        </p:txBody>
      </p:sp>
      <p:sp>
        <p:nvSpPr>
          <p:cNvPr id="9" name="Textfeld 8">
            <a:extLst>
              <a:ext uri="{FF2B5EF4-FFF2-40B4-BE49-F238E27FC236}">
                <a16:creationId xmlns:a16="http://schemas.microsoft.com/office/drawing/2014/main" id="{DE0F7BDB-08C2-3DE6-F540-EADC1B1E5830}"/>
              </a:ext>
            </a:extLst>
          </p:cNvPr>
          <p:cNvSpPr txBox="1"/>
          <p:nvPr/>
        </p:nvSpPr>
        <p:spPr>
          <a:xfrm>
            <a:off x="7231707" y="5725375"/>
            <a:ext cx="3729150" cy="135422"/>
          </a:xfrm>
          <a:prstGeom prst="rect">
            <a:avLst/>
          </a:prstGeom>
        </p:spPr>
        <p:txBody>
          <a:bodyPr vert="horz" lIns="0" tIns="0" rIns="0" bIns="0" rtlCol="0" anchor="t">
            <a:normAutofit/>
          </a:bodyPr>
          <a:lstStyle/>
          <a:p>
            <a:pPr marL="975" indent="-975">
              <a:spcAft>
                <a:spcPts val="600"/>
              </a:spcAft>
              <a:buClr>
                <a:schemeClr val="accent5"/>
              </a:buClr>
              <a:buSzPct val="120000"/>
            </a:pPr>
            <a:r>
              <a:rPr lang="de-DE" sz="800" kern="1200" baseline="0" dirty="0">
                <a:latin typeface="+mn-lt"/>
                <a:ea typeface="+mn-ea"/>
                <a:cs typeface="+mn-cs"/>
              </a:rPr>
              <a:t>https://www.pexels.com/de-de/foto/menschen-frau-laptop-madchen-7689763/</a:t>
            </a:r>
          </a:p>
        </p:txBody>
      </p:sp>
    </p:spTree>
    <p:extLst>
      <p:ext uri="{BB962C8B-B14F-4D97-AF65-F5344CB8AC3E}">
        <p14:creationId xmlns:p14="http://schemas.microsoft.com/office/powerpoint/2010/main" val="342583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066FBA4-D032-D9C2-8001-6F18C0CB9482}"/>
              </a:ext>
            </a:extLst>
          </p:cNvPr>
          <p:cNvSpPr/>
          <p:nvPr/>
        </p:nvSpPr>
        <p:spPr>
          <a:xfrm>
            <a:off x="1012054" y="798991"/>
            <a:ext cx="10341745" cy="5377972"/>
          </a:xfrm>
          <a:prstGeom prst="rect">
            <a:avLst/>
          </a:prstGeom>
          <a:noFill/>
        </p:spPr>
        <p:txBody>
          <a:bodyPr/>
          <a:lstStyle/>
          <a:p>
            <a:endParaRPr lang="de-DE" sz="1500"/>
          </a:p>
        </p:txBody>
      </p:sp>
      <p:sp>
        <p:nvSpPr>
          <p:cNvPr id="7" name="Pfeil: gebogen 6">
            <a:extLst>
              <a:ext uri="{FF2B5EF4-FFF2-40B4-BE49-F238E27FC236}">
                <a16:creationId xmlns:a16="http://schemas.microsoft.com/office/drawing/2014/main" id="{3E15DF71-1F94-A02E-C62C-A3BE05F6B2E6}"/>
              </a:ext>
            </a:extLst>
          </p:cNvPr>
          <p:cNvSpPr/>
          <p:nvPr/>
        </p:nvSpPr>
        <p:spPr>
          <a:xfrm>
            <a:off x="1248218" y="714491"/>
            <a:ext cx="9278934" cy="5682206"/>
          </a:xfrm>
          <a:prstGeom prst="circularArrow">
            <a:avLst>
              <a:gd name="adj1" fmla="val 5544"/>
              <a:gd name="adj2" fmla="val 330680"/>
              <a:gd name="adj3" fmla="val 14924573"/>
              <a:gd name="adj4" fmla="val 16719376"/>
              <a:gd name="adj5" fmla="val 5757"/>
            </a:avLst>
          </a:prstGeom>
          <a:solidFill>
            <a:schemeClr val="tx2"/>
          </a:solidFill>
        </p:spPr>
        <p:style>
          <a:lnRef idx="0">
            <a:schemeClr val="dk1">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endParaRPr lang="de-DE" sz="1500" dirty="0"/>
          </a:p>
        </p:txBody>
      </p:sp>
      <p:grpSp>
        <p:nvGrpSpPr>
          <p:cNvPr id="4" name="Gruppieren 3">
            <a:extLst>
              <a:ext uri="{FF2B5EF4-FFF2-40B4-BE49-F238E27FC236}">
                <a16:creationId xmlns:a16="http://schemas.microsoft.com/office/drawing/2014/main" id="{DCDAB85D-35A2-F90F-D8C6-18765855C729}"/>
              </a:ext>
            </a:extLst>
          </p:cNvPr>
          <p:cNvGrpSpPr/>
          <p:nvPr/>
        </p:nvGrpSpPr>
        <p:grpSpPr>
          <a:xfrm>
            <a:off x="5618515" y="832202"/>
            <a:ext cx="1800000" cy="1077001"/>
            <a:chOff x="5618515" y="832202"/>
            <a:chExt cx="1800000" cy="1077001"/>
          </a:xfrm>
        </p:grpSpPr>
        <p:sp>
          <p:nvSpPr>
            <p:cNvPr id="11" name="Freihandform: Form 10">
              <a:extLst>
                <a:ext uri="{FF2B5EF4-FFF2-40B4-BE49-F238E27FC236}">
                  <a16:creationId xmlns:a16="http://schemas.microsoft.com/office/drawing/2014/main" id="{BCFB6F0F-1022-F4A4-E980-9EFB25510F68}"/>
                </a:ext>
              </a:extLst>
            </p:cNvPr>
            <p:cNvSpPr/>
            <p:nvPr/>
          </p:nvSpPr>
          <p:spPr>
            <a:xfrm>
              <a:off x="5618515" y="832202"/>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Define learning objectives</a:t>
              </a:r>
              <a:endParaRPr lang="de-DE" sz="1600" kern="1200" dirty="0"/>
            </a:p>
          </p:txBody>
        </p:sp>
        <p:pic>
          <p:nvPicPr>
            <p:cNvPr id="21" name="Grafik 20" descr="Lehrer mit einfarbiger Füllung">
              <a:extLst>
                <a:ext uri="{FF2B5EF4-FFF2-40B4-BE49-F238E27FC236}">
                  <a16:creationId xmlns:a16="http://schemas.microsoft.com/office/drawing/2014/main" id="{0AAE1930-876E-A9C0-C1C4-A0A0E95E5D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8195" y="1556733"/>
              <a:ext cx="352470" cy="352470"/>
            </a:xfrm>
            <a:prstGeom prst="rect">
              <a:avLst/>
            </a:prstGeom>
          </p:spPr>
        </p:pic>
      </p:grpSp>
      <p:grpSp>
        <p:nvGrpSpPr>
          <p:cNvPr id="30" name="Gruppieren 29">
            <a:extLst>
              <a:ext uri="{FF2B5EF4-FFF2-40B4-BE49-F238E27FC236}">
                <a16:creationId xmlns:a16="http://schemas.microsoft.com/office/drawing/2014/main" id="{653A9162-9788-40FB-D8F9-53B3D6622113}"/>
              </a:ext>
            </a:extLst>
          </p:cNvPr>
          <p:cNvGrpSpPr/>
          <p:nvPr/>
        </p:nvGrpSpPr>
        <p:grpSpPr>
          <a:xfrm>
            <a:off x="857046" y="2416597"/>
            <a:ext cx="2172875" cy="756000"/>
            <a:chOff x="857046" y="2416597"/>
            <a:chExt cx="2172875" cy="756000"/>
          </a:xfrm>
        </p:grpSpPr>
        <p:sp>
          <p:nvSpPr>
            <p:cNvPr id="55" name="Freihandform: Form 54">
              <a:extLst>
                <a:ext uri="{FF2B5EF4-FFF2-40B4-BE49-F238E27FC236}">
                  <a16:creationId xmlns:a16="http://schemas.microsoft.com/office/drawing/2014/main" id="{24FD4078-3B39-7AC5-2EA7-FBB0CFCFD3C7}"/>
                </a:ext>
              </a:extLst>
            </p:cNvPr>
            <p:cNvSpPr/>
            <p:nvPr/>
          </p:nvSpPr>
          <p:spPr>
            <a:xfrm>
              <a:off x="857046" y="2416597"/>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Grade and explain rating</a:t>
              </a:r>
              <a:endParaRPr lang="de-DE" sz="1600" kern="1200" dirty="0"/>
            </a:p>
          </p:txBody>
        </p:sp>
        <p:pic>
          <p:nvPicPr>
            <p:cNvPr id="22" name="Grafik 21" descr="Lehrer mit einfarbiger Füllung">
              <a:extLst>
                <a:ext uri="{FF2B5EF4-FFF2-40B4-BE49-F238E27FC236}">
                  <a16:creationId xmlns:a16="http://schemas.microsoft.com/office/drawing/2014/main" id="{DD839B7F-331E-FE4B-1949-2EA03E8898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77451" y="2472449"/>
              <a:ext cx="352470" cy="352470"/>
            </a:xfrm>
            <a:prstGeom prst="rect">
              <a:avLst/>
            </a:prstGeom>
          </p:spPr>
        </p:pic>
      </p:grpSp>
      <p:grpSp>
        <p:nvGrpSpPr>
          <p:cNvPr id="29" name="Gruppieren 28">
            <a:extLst>
              <a:ext uri="{FF2B5EF4-FFF2-40B4-BE49-F238E27FC236}">
                <a16:creationId xmlns:a16="http://schemas.microsoft.com/office/drawing/2014/main" id="{A3B7D1D8-6709-C125-A910-092158C3588D}"/>
              </a:ext>
            </a:extLst>
          </p:cNvPr>
          <p:cNvGrpSpPr/>
          <p:nvPr/>
        </p:nvGrpSpPr>
        <p:grpSpPr>
          <a:xfrm>
            <a:off x="662737" y="3429000"/>
            <a:ext cx="2216161" cy="897080"/>
            <a:chOff x="662737" y="3429000"/>
            <a:chExt cx="2216161" cy="897080"/>
          </a:xfrm>
        </p:grpSpPr>
        <p:sp>
          <p:nvSpPr>
            <p:cNvPr id="43" name="Freihandform: Form 42">
              <a:extLst>
                <a:ext uri="{FF2B5EF4-FFF2-40B4-BE49-F238E27FC236}">
                  <a16:creationId xmlns:a16="http://schemas.microsoft.com/office/drawing/2014/main" id="{1D0D083F-A01A-5120-DEAD-C7B4F82CA21A}"/>
                </a:ext>
              </a:extLst>
            </p:cNvPr>
            <p:cNvSpPr/>
            <p:nvPr/>
          </p:nvSpPr>
          <p:spPr>
            <a:xfrm>
              <a:off x="662737" y="3429000"/>
              <a:ext cx="1800000" cy="89708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Let pupils do the task</a:t>
              </a:r>
              <a:br>
                <a:rPr lang="en-US" sz="1600" kern="1200" dirty="0"/>
              </a:br>
              <a:r>
                <a:rPr lang="en-US" sz="1600" kern="1200" dirty="0"/>
                <a:t>Supervise, feedback</a:t>
              </a:r>
              <a:br>
                <a:rPr lang="en-US" sz="1600" kern="1200" dirty="0"/>
              </a:br>
              <a:r>
                <a:rPr lang="en-US" sz="1600" dirty="0"/>
                <a:t>&amp; reflection</a:t>
              </a:r>
              <a:endParaRPr lang="de-DE" sz="1600" kern="1200" dirty="0"/>
            </a:p>
          </p:txBody>
        </p:sp>
        <p:pic>
          <p:nvPicPr>
            <p:cNvPr id="23" name="Grafik 22" descr="Lehrer mit einfarbiger Füllung">
              <a:extLst>
                <a:ext uri="{FF2B5EF4-FFF2-40B4-BE49-F238E27FC236}">
                  <a16:creationId xmlns:a16="http://schemas.microsoft.com/office/drawing/2014/main" id="{D3401B40-3B93-CB47-08F9-3F53756AAD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428" y="3555594"/>
              <a:ext cx="352470" cy="352470"/>
            </a:xfrm>
            <a:prstGeom prst="rect">
              <a:avLst/>
            </a:prstGeom>
          </p:spPr>
        </p:pic>
      </p:grpSp>
      <p:grpSp>
        <p:nvGrpSpPr>
          <p:cNvPr id="9" name="Gruppieren 8">
            <a:extLst>
              <a:ext uri="{FF2B5EF4-FFF2-40B4-BE49-F238E27FC236}">
                <a16:creationId xmlns:a16="http://schemas.microsoft.com/office/drawing/2014/main" id="{CBC5D006-D714-7DBB-4046-D2892E7619E8}"/>
              </a:ext>
            </a:extLst>
          </p:cNvPr>
          <p:cNvGrpSpPr/>
          <p:nvPr/>
        </p:nvGrpSpPr>
        <p:grpSpPr>
          <a:xfrm>
            <a:off x="8738590" y="2416597"/>
            <a:ext cx="2205192" cy="843155"/>
            <a:chOff x="8738590" y="2416597"/>
            <a:chExt cx="2205192" cy="843155"/>
          </a:xfrm>
        </p:grpSpPr>
        <p:sp>
          <p:nvSpPr>
            <p:cNvPr id="14" name="Freihandform: Form 13">
              <a:extLst>
                <a:ext uri="{FF2B5EF4-FFF2-40B4-BE49-F238E27FC236}">
                  <a16:creationId xmlns:a16="http://schemas.microsoft.com/office/drawing/2014/main" id="{9DBEFBA2-B8B1-94DC-E7D4-260299CAF471}"/>
                </a:ext>
              </a:extLst>
            </p:cNvPr>
            <p:cNvSpPr/>
            <p:nvPr/>
          </p:nvSpPr>
          <p:spPr>
            <a:xfrm>
              <a:off x="9143782" y="2416597"/>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500" kern="1200" dirty="0"/>
                <a:t>Describe task and the requirements for the solution in a text</a:t>
              </a:r>
              <a:endParaRPr lang="de-DE" sz="1500" kern="1200" dirty="0"/>
            </a:p>
          </p:txBody>
        </p:sp>
        <p:grpSp>
          <p:nvGrpSpPr>
            <p:cNvPr id="31" name="Gruppieren 30">
              <a:extLst>
                <a:ext uri="{FF2B5EF4-FFF2-40B4-BE49-F238E27FC236}">
                  <a16:creationId xmlns:a16="http://schemas.microsoft.com/office/drawing/2014/main" id="{32032ED7-FA84-150A-C3C5-4114AF1EFB50}"/>
                </a:ext>
              </a:extLst>
            </p:cNvPr>
            <p:cNvGrpSpPr/>
            <p:nvPr/>
          </p:nvGrpSpPr>
          <p:grpSpPr>
            <a:xfrm>
              <a:off x="8738590" y="2437887"/>
              <a:ext cx="326231" cy="821865"/>
              <a:chOff x="8175375" y="736917"/>
              <a:chExt cx="326231" cy="821865"/>
            </a:xfrm>
          </p:grpSpPr>
          <p:grpSp>
            <p:nvGrpSpPr>
              <p:cNvPr id="32" name="Gruppieren 31">
                <a:extLst>
                  <a:ext uri="{FF2B5EF4-FFF2-40B4-BE49-F238E27FC236}">
                    <a16:creationId xmlns:a16="http://schemas.microsoft.com/office/drawing/2014/main" id="{4422F313-C55B-AB75-704E-24DFE27F08FE}"/>
                  </a:ext>
                </a:extLst>
              </p:cNvPr>
              <p:cNvGrpSpPr/>
              <p:nvPr/>
            </p:nvGrpSpPr>
            <p:grpSpPr>
              <a:xfrm>
                <a:off x="8201615" y="1013492"/>
                <a:ext cx="299991" cy="545290"/>
                <a:chOff x="8201615" y="1013492"/>
                <a:chExt cx="299991" cy="545290"/>
              </a:xfrm>
            </p:grpSpPr>
            <p:pic>
              <p:nvPicPr>
                <p:cNvPr id="34" name="Grafik 33" descr="Ein Bild, das Schwarz, Dunkelheit enthält.&#10;&#10;Automatisch generierte Beschreibung">
                  <a:extLst>
                    <a:ext uri="{FF2B5EF4-FFF2-40B4-BE49-F238E27FC236}">
                      <a16:creationId xmlns:a16="http://schemas.microsoft.com/office/drawing/2014/main" id="{6BF69FAA-AEB6-3979-2D34-B67AB1A38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615" y="1013492"/>
                  <a:ext cx="299991" cy="299991"/>
                </a:xfrm>
                <a:prstGeom prst="rect">
                  <a:avLst/>
                </a:prstGeom>
              </p:spPr>
            </p:pic>
            <p:pic>
              <p:nvPicPr>
                <p:cNvPr id="35" name="Grafik 34" descr="Flussdiagramm mit einfarbiger Füllung">
                  <a:extLst>
                    <a:ext uri="{FF2B5EF4-FFF2-40B4-BE49-F238E27FC236}">
                      <a16:creationId xmlns:a16="http://schemas.microsoft.com/office/drawing/2014/main" id="{B3CD65C6-1A3E-0517-658D-426CCAB39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7238" y="1274414"/>
                  <a:ext cx="284368" cy="284368"/>
                </a:xfrm>
                <a:prstGeom prst="rect">
                  <a:avLst/>
                </a:prstGeom>
              </p:spPr>
            </p:pic>
          </p:grpSp>
          <p:pic>
            <p:nvPicPr>
              <p:cNvPr id="33" name="Grafik 32" descr="Lehrer mit einfarbiger Füllung">
                <a:extLst>
                  <a:ext uri="{FF2B5EF4-FFF2-40B4-BE49-F238E27FC236}">
                    <a16:creationId xmlns:a16="http://schemas.microsoft.com/office/drawing/2014/main" id="{B11F67D9-B22C-7D1D-4275-4A71842D7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5375" y="736917"/>
                <a:ext cx="326231" cy="326231"/>
              </a:xfrm>
              <a:prstGeom prst="rect">
                <a:avLst/>
              </a:prstGeom>
            </p:spPr>
          </p:pic>
        </p:grpSp>
      </p:grpSp>
      <p:grpSp>
        <p:nvGrpSpPr>
          <p:cNvPr id="24" name="Gruppieren 23">
            <a:extLst>
              <a:ext uri="{FF2B5EF4-FFF2-40B4-BE49-F238E27FC236}">
                <a16:creationId xmlns:a16="http://schemas.microsoft.com/office/drawing/2014/main" id="{0FAF922D-5948-C56C-658A-DE71CDE05F6C}"/>
              </a:ext>
            </a:extLst>
          </p:cNvPr>
          <p:cNvGrpSpPr/>
          <p:nvPr/>
        </p:nvGrpSpPr>
        <p:grpSpPr>
          <a:xfrm>
            <a:off x="8881909" y="3537147"/>
            <a:ext cx="2233295" cy="821865"/>
            <a:chOff x="8881909" y="3537147"/>
            <a:chExt cx="2233295" cy="821865"/>
          </a:xfrm>
        </p:grpSpPr>
        <p:sp>
          <p:nvSpPr>
            <p:cNvPr id="15" name="Freihandform: Form 14">
              <a:extLst>
                <a:ext uri="{FF2B5EF4-FFF2-40B4-BE49-F238E27FC236}">
                  <a16:creationId xmlns:a16="http://schemas.microsoft.com/office/drawing/2014/main" id="{3689F0EF-BC2C-734F-7B6C-23F220971AB9}"/>
                </a:ext>
              </a:extLst>
            </p:cNvPr>
            <p:cNvSpPr/>
            <p:nvPr/>
          </p:nvSpPr>
          <p:spPr>
            <a:xfrm>
              <a:off x="9315204" y="3570080"/>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Provide information about tools &amp; methodology</a:t>
              </a:r>
              <a:endParaRPr lang="de-DE" sz="1600" kern="1200" dirty="0"/>
            </a:p>
          </p:txBody>
        </p:sp>
        <p:grpSp>
          <p:nvGrpSpPr>
            <p:cNvPr id="36" name="Gruppieren 35">
              <a:extLst>
                <a:ext uri="{FF2B5EF4-FFF2-40B4-BE49-F238E27FC236}">
                  <a16:creationId xmlns:a16="http://schemas.microsoft.com/office/drawing/2014/main" id="{60C4381F-4B79-2404-AAAB-767E666ACDEE}"/>
                </a:ext>
              </a:extLst>
            </p:cNvPr>
            <p:cNvGrpSpPr/>
            <p:nvPr/>
          </p:nvGrpSpPr>
          <p:grpSpPr>
            <a:xfrm>
              <a:off x="8881909" y="3537147"/>
              <a:ext cx="326231" cy="821865"/>
              <a:chOff x="8175375" y="736917"/>
              <a:chExt cx="326231" cy="821865"/>
            </a:xfrm>
          </p:grpSpPr>
          <p:grpSp>
            <p:nvGrpSpPr>
              <p:cNvPr id="37" name="Gruppieren 36">
                <a:extLst>
                  <a:ext uri="{FF2B5EF4-FFF2-40B4-BE49-F238E27FC236}">
                    <a16:creationId xmlns:a16="http://schemas.microsoft.com/office/drawing/2014/main" id="{186A3260-52B7-2AC6-848D-1E4F9048732A}"/>
                  </a:ext>
                </a:extLst>
              </p:cNvPr>
              <p:cNvGrpSpPr/>
              <p:nvPr/>
            </p:nvGrpSpPr>
            <p:grpSpPr>
              <a:xfrm>
                <a:off x="8201615" y="1013492"/>
                <a:ext cx="299991" cy="545290"/>
                <a:chOff x="8201615" y="1013492"/>
                <a:chExt cx="299991" cy="545290"/>
              </a:xfrm>
            </p:grpSpPr>
            <p:pic>
              <p:nvPicPr>
                <p:cNvPr id="39" name="Grafik 38" descr="Ein Bild, das Schwarz, Dunkelheit enthält.&#10;&#10;Automatisch generierte Beschreibung">
                  <a:extLst>
                    <a:ext uri="{FF2B5EF4-FFF2-40B4-BE49-F238E27FC236}">
                      <a16:creationId xmlns:a16="http://schemas.microsoft.com/office/drawing/2014/main" id="{6A3197BE-EFEE-1BFE-57C3-4403F6D6F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615" y="1013492"/>
                  <a:ext cx="299991" cy="299991"/>
                </a:xfrm>
                <a:prstGeom prst="rect">
                  <a:avLst/>
                </a:prstGeom>
              </p:spPr>
            </p:pic>
            <p:pic>
              <p:nvPicPr>
                <p:cNvPr id="40" name="Grafik 39" descr="Flussdiagramm mit einfarbiger Füllung">
                  <a:extLst>
                    <a:ext uri="{FF2B5EF4-FFF2-40B4-BE49-F238E27FC236}">
                      <a16:creationId xmlns:a16="http://schemas.microsoft.com/office/drawing/2014/main" id="{AB0D44AC-517C-27D5-35A8-C5A495D3FE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17238" y="1274414"/>
                  <a:ext cx="284368" cy="284368"/>
                </a:xfrm>
                <a:prstGeom prst="rect">
                  <a:avLst/>
                </a:prstGeom>
              </p:spPr>
            </p:pic>
          </p:grpSp>
          <p:pic>
            <p:nvPicPr>
              <p:cNvPr id="38" name="Grafik 37" descr="Lehrer mit einfarbiger Füllung">
                <a:extLst>
                  <a:ext uri="{FF2B5EF4-FFF2-40B4-BE49-F238E27FC236}">
                    <a16:creationId xmlns:a16="http://schemas.microsoft.com/office/drawing/2014/main" id="{C23AD7FC-6669-400D-7040-5D3A99C66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5375" y="736917"/>
                <a:ext cx="326231" cy="326231"/>
              </a:xfrm>
              <a:prstGeom prst="rect">
                <a:avLst/>
              </a:prstGeom>
            </p:spPr>
          </p:pic>
        </p:grpSp>
      </p:grpSp>
      <p:grpSp>
        <p:nvGrpSpPr>
          <p:cNvPr id="25" name="Gruppieren 24">
            <a:extLst>
              <a:ext uri="{FF2B5EF4-FFF2-40B4-BE49-F238E27FC236}">
                <a16:creationId xmlns:a16="http://schemas.microsoft.com/office/drawing/2014/main" id="{4FFEF01A-1271-C0CE-AB0C-2FF039DB1E36}"/>
              </a:ext>
            </a:extLst>
          </p:cNvPr>
          <p:cNvGrpSpPr/>
          <p:nvPr/>
        </p:nvGrpSpPr>
        <p:grpSpPr>
          <a:xfrm>
            <a:off x="8344286" y="4812038"/>
            <a:ext cx="2203735" cy="756000"/>
            <a:chOff x="8344286" y="4812038"/>
            <a:chExt cx="2203735" cy="756000"/>
          </a:xfrm>
        </p:grpSpPr>
        <p:sp>
          <p:nvSpPr>
            <p:cNvPr id="17" name="Freihandform: Form 16">
              <a:extLst>
                <a:ext uri="{FF2B5EF4-FFF2-40B4-BE49-F238E27FC236}">
                  <a16:creationId xmlns:a16="http://schemas.microsoft.com/office/drawing/2014/main" id="{D17211FB-81B4-A147-F961-ED18F04EA1E2}"/>
                </a:ext>
              </a:extLst>
            </p:cNvPr>
            <p:cNvSpPr/>
            <p:nvPr/>
          </p:nvSpPr>
          <p:spPr>
            <a:xfrm>
              <a:off x="8748021" y="4812038"/>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Add a background story/context</a:t>
              </a:r>
              <a:endParaRPr lang="de-DE" sz="1600" kern="1200" dirty="0"/>
            </a:p>
          </p:txBody>
        </p:sp>
        <p:grpSp>
          <p:nvGrpSpPr>
            <p:cNvPr id="42" name="Gruppieren 41">
              <a:extLst>
                <a:ext uri="{FF2B5EF4-FFF2-40B4-BE49-F238E27FC236}">
                  <a16:creationId xmlns:a16="http://schemas.microsoft.com/office/drawing/2014/main" id="{F9C4028B-9F33-BE85-E87E-5DFA7449746B}"/>
                </a:ext>
              </a:extLst>
            </p:cNvPr>
            <p:cNvGrpSpPr/>
            <p:nvPr/>
          </p:nvGrpSpPr>
          <p:grpSpPr>
            <a:xfrm>
              <a:off x="8344286" y="4844848"/>
              <a:ext cx="326231" cy="520540"/>
              <a:chOff x="8641593" y="4999689"/>
              <a:chExt cx="326231" cy="520540"/>
            </a:xfrm>
          </p:grpSpPr>
          <p:pic>
            <p:nvPicPr>
              <p:cNvPr id="16" name="Grafik 15" descr="Ein Bild, das Schwarz, Dunkelheit enthält.&#10;&#10;Automatisch generierte Beschreibung">
                <a:extLst>
                  <a:ext uri="{FF2B5EF4-FFF2-40B4-BE49-F238E27FC236}">
                    <a16:creationId xmlns:a16="http://schemas.microsoft.com/office/drawing/2014/main" id="{5D577B32-19E1-EAEF-5AEE-45E69659B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833" y="5220238"/>
                <a:ext cx="299991" cy="299991"/>
              </a:xfrm>
              <a:prstGeom prst="rect">
                <a:avLst/>
              </a:prstGeom>
            </p:spPr>
          </p:pic>
          <p:pic>
            <p:nvPicPr>
              <p:cNvPr id="41" name="Grafik 40" descr="Lehrer mit einfarbiger Füllung">
                <a:extLst>
                  <a:ext uri="{FF2B5EF4-FFF2-40B4-BE49-F238E27FC236}">
                    <a16:creationId xmlns:a16="http://schemas.microsoft.com/office/drawing/2014/main" id="{41B01E1E-8BEA-0952-7280-66F8D4B60E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1593" y="4999689"/>
                <a:ext cx="326231" cy="326231"/>
              </a:xfrm>
              <a:prstGeom prst="rect">
                <a:avLst/>
              </a:prstGeom>
            </p:spPr>
          </p:pic>
        </p:grpSp>
      </p:grpSp>
      <p:grpSp>
        <p:nvGrpSpPr>
          <p:cNvPr id="26" name="Gruppieren 25">
            <a:extLst>
              <a:ext uri="{FF2B5EF4-FFF2-40B4-BE49-F238E27FC236}">
                <a16:creationId xmlns:a16="http://schemas.microsoft.com/office/drawing/2014/main" id="{3EB88EDD-C6E8-E793-370F-1FCF1912FD95}"/>
              </a:ext>
            </a:extLst>
          </p:cNvPr>
          <p:cNvGrpSpPr/>
          <p:nvPr/>
        </p:nvGrpSpPr>
        <p:grpSpPr>
          <a:xfrm>
            <a:off x="6241960" y="5214962"/>
            <a:ext cx="1800000" cy="1081788"/>
            <a:chOff x="6241960" y="5214962"/>
            <a:chExt cx="1800000" cy="1081788"/>
          </a:xfrm>
        </p:grpSpPr>
        <p:sp>
          <p:nvSpPr>
            <p:cNvPr id="18" name="Freihandform: Form 17">
              <a:extLst>
                <a:ext uri="{FF2B5EF4-FFF2-40B4-BE49-F238E27FC236}">
                  <a16:creationId xmlns:a16="http://schemas.microsoft.com/office/drawing/2014/main" id="{F4C8E8E4-BD7D-1DDC-458E-9044C85E4F72}"/>
                </a:ext>
              </a:extLst>
            </p:cNvPr>
            <p:cNvSpPr/>
            <p:nvPr/>
          </p:nvSpPr>
          <p:spPr>
            <a:xfrm>
              <a:off x="6241960" y="5540750"/>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a:t>Provide hints or partial sample solutions</a:t>
              </a:r>
              <a:endParaRPr lang="de-DE" sz="1600" kern="1200"/>
            </a:p>
          </p:txBody>
        </p:sp>
        <p:grpSp>
          <p:nvGrpSpPr>
            <p:cNvPr id="48" name="Gruppieren 47">
              <a:extLst>
                <a:ext uri="{FF2B5EF4-FFF2-40B4-BE49-F238E27FC236}">
                  <a16:creationId xmlns:a16="http://schemas.microsoft.com/office/drawing/2014/main" id="{2F0F86FE-201D-2C66-C272-F2BF7B041D7C}"/>
                </a:ext>
              </a:extLst>
            </p:cNvPr>
            <p:cNvGrpSpPr/>
            <p:nvPr/>
          </p:nvGrpSpPr>
          <p:grpSpPr>
            <a:xfrm>
              <a:off x="6296526" y="5214962"/>
              <a:ext cx="656373" cy="335235"/>
              <a:chOff x="7498859" y="5876188"/>
              <a:chExt cx="656373" cy="335235"/>
            </a:xfrm>
          </p:grpSpPr>
          <p:pic>
            <p:nvPicPr>
              <p:cNvPr id="44" name="Grafik 43" descr="Ein Bild, das Schwarz, Dunkelheit enthält.&#10;&#10;Automatisch generierte Beschreibung">
                <a:extLst>
                  <a:ext uri="{FF2B5EF4-FFF2-40B4-BE49-F238E27FC236}">
                    <a16:creationId xmlns:a16="http://schemas.microsoft.com/office/drawing/2014/main" id="{37B95A68-9A49-57C5-DB07-2BBBE4891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241" y="5876188"/>
                <a:ext cx="299991" cy="299991"/>
              </a:xfrm>
              <a:prstGeom prst="rect">
                <a:avLst/>
              </a:prstGeom>
            </p:spPr>
          </p:pic>
          <p:pic>
            <p:nvPicPr>
              <p:cNvPr id="45" name="Grafik 44" descr="Lehrer mit einfarbiger Füllung">
                <a:extLst>
                  <a:ext uri="{FF2B5EF4-FFF2-40B4-BE49-F238E27FC236}">
                    <a16:creationId xmlns:a16="http://schemas.microsoft.com/office/drawing/2014/main" id="{942528CF-24F3-E45F-0F67-5864F0661F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8859" y="5885192"/>
                <a:ext cx="326231" cy="326231"/>
              </a:xfrm>
              <a:prstGeom prst="rect">
                <a:avLst/>
              </a:prstGeom>
            </p:spPr>
          </p:pic>
        </p:grpSp>
      </p:grpSp>
      <p:grpSp>
        <p:nvGrpSpPr>
          <p:cNvPr id="27" name="Gruppieren 26">
            <a:extLst>
              <a:ext uri="{FF2B5EF4-FFF2-40B4-BE49-F238E27FC236}">
                <a16:creationId xmlns:a16="http://schemas.microsoft.com/office/drawing/2014/main" id="{1369B7E8-8F39-93EA-4F2D-9BC932FABE3C}"/>
              </a:ext>
            </a:extLst>
          </p:cNvPr>
          <p:cNvGrpSpPr/>
          <p:nvPr/>
        </p:nvGrpSpPr>
        <p:grpSpPr>
          <a:xfrm>
            <a:off x="3669538" y="5223966"/>
            <a:ext cx="1800000" cy="1072784"/>
            <a:chOff x="3669538" y="5223966"/>
            <a:chExt cx="1800000" cy="1072784"/>
          </a:xfrm>
        </p:grpSpPr>
        <p:sp>
          <p:nvSpPr>
            <p:cNvPr id="19" name="Freihandform: Form 18">
              <a:extLst>
                <a:ext uri="{FF2B5EF4-FFF2-40B4-BE49-F238E27FC236}">
                  <a16:creationId xmlns:a16="http://schemas.microsoft.com/office/drawing/2014/main" id="{BA361DCB-3BE4-3AB2-D48A-90072760B51C}"/>
                </a:ext>
              </a:extLst>
            </p:cNvPr>
            <p:cNvSpPr/>
            <p:nvPr/>
          </p:nvSpPr>
          <p:spPr>
            <a:xfrm>
              <a:off x="3669538" y="5540750"/>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Set criteria for grading</a:t>
              </a:r>
              <a:endParaRPr lang="de-DE" sz="1600" kern="1200" dirty="0"/>
            </a:p>
          </p:txBody>
        </p:sp>
        <p:grpSp>
          <p:nvGrpSpPr>
            <p:cNvPr id="47" name="Gruppieren 46">
              <a:extLst>
                <a:ext uri="{FF2B5EF4-FFF2-40B4-BE49-F238E27FC236}">
                  <a16:creationId xmlns:a16="http://schemas.microsoft.com/office/drawing/2014/main" id="{5EBA8E52-9580-FC8A-4DE1-8C28C7FA6599}"/>
                </a:ext>
              </a:extLst>
            </p:cNvPr>
            <p:cNvGrpSpPr/>
            <p:nvPr/>
          </p:nvGrpSpPr>
          <p:grpSpPr>
            <a:xfrm>
              <a:off x="3749248" y="5223966"/>
              <a:ext cx="640452" cy="326231"/>
              <a:chOff x="4603399" y="6169585"/>
              <a:chExt cx="640452" cy="326231"/>
            </a:xfrm>
          </p:grpSpPr>
          <p:pic>
            <p:nvPicPr>
              <p:cNvPr id="13" name="Grafik 12" descr="Flussdiagramm mit einfarbiger Füllung">
                <a:extLst>
                  <a:ext uri="{FF2B5EF4-FFF2-40B4-BE49-F238E27FC236}">
                    <a16:creationId xmlns:a16="http://schemas.microsoft.com/office/drawing/2014/main" id="{1C26A8D7-EF31-ABA7-A435-50E4FFD555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9483" y="6176963"/>
                <a:ext cx="284368" cy="284368"/>
              </a:xfrm>
              <a:prstGeom prst="rect">
                <a:avLst/>
              </a:prstGeom>
            </p:spPr>
          </p:pic>
          <p:pic>
            <p:nvPicPr>
              <p:cNvPr id="46" name="Grafik 45" descr="Lehrer mit einfarbiger Füllung">
                <a:extLst>
                  <a:ext uri="{FF2B5EF4-FFF2-40B4-BE49-F238E27FC236}">
                    <a16:creationId xmlns:a16="http://schemas.microsoft.com/office/drawing/2014/main" id="{38471BEC-A4C6-53F3-EF61-F7D4E6C129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3399" y="6169585"/>
                <a:ext cx="326231" cy="326231"/>
              </a:xfrm>
              <a:prstGeom prst="rect">
                <a:avLst/>
              </a:prstGeom>
            </p:spPr>
          </p:pic>
        </p:grpSp>
      </p:grpSp>
      <p:grpSp>
        <p:nvGrpSpPr>
          <p:cNvPr id="49" name="Gruppieren 48">
            <a:extLst>
              <a:ext uri="{FF2B5EF4-FFF2-40B4-BE49-F238E27FC236}">
                <a16:creationId xmlns:a16="http://schemas.microsoft.com/office/drawing/2014/main" id="{19F1ADF9-2694-D18D-D165-3D8976277235}"/>
              </a:ext>
            </a:extLst>
          </p:cNvPr>
          <p:cNvGrpSpPr/>
          <p:nvPr/>
        </p:nvGrpSpPr>
        <p:grpSpPr>
          <a:xfrm>
            <a:off x="2603596" y="1038655"/>
            <a:ext cx="1800000" cy="1231313"/>
            <a:chOff x="2603596" y="1038655"/>
            <a:chExt cx="1800000" cy="1231313"/>
          </a:xfrm>
        </p:grpSpPr>
        <p:sp>
          <p:nvSpPr>
            <p:cNvPr id="56" name="Freihandform: Form 55">
              <a:extLst>
                <a:ext uri="{FF2B5EF4-FFF2-40B4-BE49-F238E27FC236}">
                  <a16:creationId xmlns:a16="http://schemas.microsoft.com/office/drawing/2014/main" id="{C3B6ACA2-BE80-5FAE-70FD-06DF65EA7884}"/>
                </a:ext>
              </a:extLst>
            </p:cNvPr>
            <p:cNvSpPr/>
            <p:nvPr/>
          </p:nvSpPr>
          <p:spPr>
            <a:xfrm>
              <a:off x="2603596" y="1038655"/>
              <a:ext cx="1800000" cy="896078"/>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dirty="0"/>
                <a:t>Update task description based on experiences or technical updates</a:t>
              </a:r>
              <a:endParaRPr lang="de-DE" sz="1600" kern="1200" dirty="0"/>
            </a:p>
          </p:txBody>
        </p:sp>
        <p:grpSp>
          <p:nvGrpSpPr>
            <p:cNvPr id="52" name="Gruppieren 51">
              <a:extLst>
                <a:ext uri="{FF2B5EF4-FFF2-40B4-BE49-F238E27FC236}">
                  <a16:creationId xmlns:a16="http://schemas.microsoft.com/office/drawing/2014/main" id="{D7508167-8104-3C79-775F-E3275066B624}"/>
                </a:ext>
              </a:extLst>
            </p:cNvPr>
            <p:cNvGrpSpPr/>
            <p:nvPr/>
          </p:nvGrpSpPr>
          <p:grpSpPr>
            <a:xfrm>
              <a:off x="3714398" y="1934733"/>
              <a:ext cx="656373" cy="335235"/>
              <a:chOff x="7498859" y="5876188"/>
              <a:chExt cx="656373" cy="335235"/>
            </a:xfrm>
          </p:grpSpPr>
          <p:pic>
            <p:nvPicPr>
              <p:cNvPr id="53" name="Grafik 52" descr="Ein Bild, das Schwarz, Dunkelheit enthält.&#10;&#10;Automatisch generierte Beschreibung">
                <a:extLst>
                  <a:ext uri="{FF2B5EF4-FFF2-40B4-BE49-F238E27FC236}">
                    <a16:creationId xmlns:a16="http://schemas.microsoft.com/office/drawing/2014/main" id="{FB89F62F-B692-F4AB-32AB-44804C1EA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241" y="5876188"/>
                <a:ext cx="299991" cy="299991"/>
              </a:xfrm>
              <a:prstGeom prst="rect">
                <a:avLst/>
              </a:prstGeom>
            </p:spPr>
          </p:pic>
          <p:pic>
            <p:nvPicPr>
              <p:cNvPr id="54" name="Grafik 53" descr="Lehrer mit einfarbiger Füllung">
                <a:extLst>
                  <a:ext uri="{FF2B5EF4-FFF2-40B4-BE49-F238E27FC236}">
                    <a16:creationId xmlns:a16="http://schemas.microsoft.com/office/drawing/2014/main" id="{247E66A4-4357-5E1C-1649-F7473BE4EA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8859" y="5885192"/>
                <a:ext cx="326231" cy="326231"/>
              </a:xfrm>
              <a:prstGeom prst="rect">
                <a:avLst/>
              </a:prstGeom>
            </p:spPr>
          </p:pic>
        </p:grpSp>
      </p:grpSp>
      <p:grpSp>
        <p:nvGrpSpPr>
          <p:cNvPr id="28" name="Gruppieren 27">
            <a:extLst>
              <a:ext uri="{FF2B5EF4-FFF2-40B4-BE49-F238E27FC236}">
                <a16:creationId xmlns:a16="http://schemas.microsoft.com/office/drawing/2014/main" id="{FAC43672-6D90-DD1D-8215-87147C247F69}"/>
              </a:ext>
            </a:extLst>
          </p:cNvPr>
          <p:cNvGrpSpPr/>
          <p:nvPr/>
        </p:nvGrpSpPr>
        <p:grpSpPr>
          <a:xfrm>
            <a:off x="1229921" y="4812038"/>
            <a:ext cx="2227572" cy="756000"/>
            <a:chOff x="1229921" y="4812038"/>
            <a:chExt cx="2227572" cy="756000"/>
          </a:xfrm>
        </p:grpSpPr>
        <p:sp>
          <p:nvSpPr>
            <p:cNvPr id="20" name="Freihandform: Form 19">
              <a:extLst>
                <a:ext uri="{FF2B5EF4-FFF2-40B4-BE49-F238E27FC236}">
                  <a16:creationId xmlns:a16="http://schemas.microsoft.com/office/drawing/2014/main" id="{D2EDF2B6-E567-5490-AAED-CF81831C31D2}"/>
                </a:ext>
              </a:extLst>
            </p:cNvPr>
            <p:cNvSpPr/>
            <p:nvPr/>
          </p:nvSpPr>
          <p:spPr>
            <a:xfrm>
              <a:off x="1229921" y="4812038"/>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a:t>Formulate feedback-patterns</a:t>
              </a:r>
              <a:endParaRPr lang="de-DE" sz="1600" kern="1200"/>
            </a:p>
          </p:txBody>
        </p:sp>
        <p:grpSp>
          <p:nvGrpSpPr>
            <p:cNvPr id="3" name="Gruppieren 2">
              <a:extLst>
                <a:ext uri="{FF2B5EF4-FFF2-40B4-BE49-F238E27FC236}">
                  <a16:creationId xmlns:a16="http://schemas.microsoft.com/office/drawing/2014/main" id="{07CA7C02-2A8C-30C4-15C6-72F9284C1960}"/>
                </a:ext>
              </a:extLst>
            </p:cNvPr>
            <p:cNvGrpSpPr/>
            <p:nvPr/>
          </p:nvGrpSpPr>
          <p:grpSpPr>
            <a:xfrm>
              <a:off x="3131262" y="4844848"/>
              <a:ext cx="326231" cy="520540"/>
              <a:chOff x="8641593" y="4999689"/>
              <a:chExt cx="326231" cy="520540"/>
            </a:xfrm>
          </p:grpSpPr>
          <p:pic>
            <p:nvPicPr>
              <p:cNvPr id="8" name="Grafik 7" descr="Ein Bild, das Schwarz, Dunkelheit enthält.&#10;&#10;Automatisch generierte Beschreibung">
                <a:extLst>
                  <a:ext uri="{FF2B5EF4-FFF2-40B4-BE49-F238E27FC236}">
                    <a16:creationId xmlns:a16="http://schemas.microsoft.com/office/drawing/2014/main" id="{571AF637-365B-A67F-2DF5-205EBFFE4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833" y="5220238"/>
                <a:ext cx="299991" cy="299991"/>
              </a:xfrm>
              <a:prstGeom prst="rect">
                <a:avLst/>
              </a:prstGeom>
            </p:spPr>
          </p:pic>
          <p:pic>
            <p:nvPicPr>
              <p:cNvPr id="57" name="Grafik 56" descr="Lehrer mit einfarbiger Füllung">
                <a:extLst>
                  <a:ext uri="{FF2B5EF4-FFF2-40B4-BE49-F238E27FC236}">
                    <a16:creationId xmlns:a16="http://schemas.microsoft.com/office/drawing/2014/main" id="{2ADED38D-9815-E43B-47E1-F5AB9426A8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1593" y="4999689"/>
                <a:ext cx="326231" cy="326231"/>
              </a:xfrm>
              <a:prstGeom prst="rect">
                <a:avLst/>
              </a:prstGeom>
            </p:spPr>
          </p:pic>
        </p:grpSp>
      </p:grpSp>
      <p:grpSp>
        <p:nvGrpSpPr>
          <p:cNvPr id="6" name="Gruppieren 5">
            <a:extLst>
              <a:ext uri="{FF2B5EF4-FFF2-40B4-BE49-F238E27FC236}">
                <a16:creationId xmlns:a16="http://schemas.microsoft.com/office/drawing/2014/main" id="{162D76A0-27F3-6DEB-922C-514C04CA6567}"/>
              </a:ext>
            </a:extLst>
          </p:cNvPr>
          <p:cNvGrpSpPr/>
          <p:nvPr/>
        </p:nvGrpSpPr>
        <p:grpSpPr>
          <a:xfrm>
            <a:off x="8046424" y="1178733"/>
            <a:ext cx="1819448" cy="1091235"/>
            <a:chOff x="8046424" y="1178733"/>
            <a:chExt cx="1819448" cy="1091235"/>
          </a:xfrm>
        </p:grpSpPr>
        <p:sp>
          <p:nvSpPr>
            <p:cNvPr id="12" name="Freihandform: Form 11">
              <a:extLst>
                <a:ext uri="{FF2B5EF4-FFF2-40B4-BE49-F238E27FC236}">
                  <a16:creationId xmlns:a16="http://schemas.microsoft.com/office/drawing/2014/main" id="{1F3CFB7B-DC29-2B72-9D45-2B5A005EBEE8}"/>
                </a:ext>
              </a:extLst>
            </p:cNvPr>
            <p:cNvSpPr/>
            <p:nvPr/>
          </p:nvSpPr>
          <p:spPr>
            <a:xfrm>
              <a:off x="8065872" y="1178733"/>
              <a:ext cx="1800000" cy="756000"/>
            </a:xfrm>
            <a:custGeom>
              <a:avLst/>
              <a:gdLst>
                <a:gd name="connsiteX0" fmla="*/ 0 w 1247271"/>
                <a:gd name="connsiteY0" fmla="*/ 103941 h 623635"/>
                <a:gd name="connsiteX1" fmla="*/ 103941 w 1247271"/>
                <a:gd name="connsiteY1" fmla="*/ 0 h 623635"/>
                <a:gd name="connsiteX2" fmla="*/ 1143330 w 1247271"/>
                <a:gd name="connsiteY2" fmla="*/ 0 h 623635"/>
                <a:gd name="connsiteX3" fmla="*/ 1247271 w 1247271"/>
                <a:gd name="connsiteY3" fmla="*/ 103941 h 623635"/>
                <a:gd name="connsiteX4" fmla="*/ 1247271 w 1247271"/>
                <a:gd name="connsiteY4" fmla="*/ 519694 h 623635"/>
                <a:gd name="connsiteX5" fmla="*/ 1143330 w 1247271"/>
                <a:gd name="connsiteY5" fmla="*/ 623635 h 623635"/>
                <a:gd name="connsiteX6" fmla="*/ 103941 w 1247271"/>
                <a:gd name="connsiteY6" fmla="*/ 623635 h 623635"/>
                <a:gd name="connsiteX7" fmla="*/ 0 w 1247271"/>
                <a:gd name="connsiteY7" fmla="*/ 519694 h 623635"/>
                <a:gd name="connsiteX8" fmla="*/ 0 w 1247271"/>
                <a:gd name="connsiteY8" fmla="*/ 103941 h 6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271" h="623635">
                  <a:moveTo>
                    <a:pt x="0" y="103941"/>
                  </a:moveTo>
                  <a:cubicBezTo>
                    <a:pt x="0" y="46536"/>
                    <a:pt x="46536" y="0"/>
                    <a:pt x="103941" y="0"/>
                  </a:cubicBezTo>
                  <a:lnTo>
                    <a:pt x="1143330" y="0"/>
                  </a:lnTo>
                  <a:cubicBezTo>
                    <a:pt x="1200735" y="0"/>
                    <a:pt x="1247271" y="46536"/>
                    <a:pt x="1247271" y="103941"/>
                  </a:cubicBezTo>
                  <a:lnTo>
                    <a:pt x="1247271" y="519694"/>
                  </a:lnTo>
                  <a:cubicBezTo>
                    <a:pt x="1247271" y="577099"/>
                    <a:pt x="1200735" y="623635"/>
                    <a:pt x="1143330" y="623635"/>
                  </a:cubicBezTo>
                  <a:lnTo>
                    <a:pt x="103941" y="623635"/>
                  </a:lnTo>
                  <a:cubicBezTo>
                    <a:pt x="46536" y="623635"/>
                    <a:pt x="0" y="577099"/>
                    <a:pt x="0" y="519694"/>
                  </a:cubicBezTo>
                  <a:lnTo>
                    <a:pt x="0" y="10394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marL="0" lvl="0" indent="0" algn="ctr" defTabSz="355600">
                <a:lnSpc>
                  <a:spcPct val="90000"/>
                </a:lnSpc>
                <a:spcBef>
                  <a:spcPct val="0"/>
                </a:spcBef>
                <a:spcAft>
                  <a:spcPct val="35000"/>
                </a:spcAft>
                <a:buNone/>
              </a:pPr>
              <a:r>
                <a:rPr lang="en-US" sz="1600" kern="1200"/>
                <a:t>Define task type and resulting artefacts</a:t>
              </a:r>
              <a:endParaRPr lang="de-DE" sz="1600" kern="1200"/>
            </a:p>
          </p:txBody>
        </p:sp>
        <p:pic>
          <p:nvPicPr>
            <p:cNvPr id="10" name="Grafik 9" descr="Flussdiagramm mit einfarbiger Füllung">
              <a:extLst>
                <a:ext uri="{FF2B5EF4-FFF2-40B4-BE49-F238E27FC236}">
                  <a16:creationId xmlns:a16="http://schemas.microsoft.com/office/drawing/2014/main" id="{CC6F199C-493A-FE75-36F6-6971DDA0E2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2797" y="1936548"/>
              <a:ext cx="284368" cy="284368"/>
            </a:xfrm>
            <a:prstGeom prst="rect">
              <a:avLst/>
            </a:prstGeom>
          </p:spPr>
        </p:pic>
        <p:pic>
          <p:nvPicPr>
            <p:cNvPr id="59" name="Grafik 58" descr="Ein Bild, das Schwarz, Dunkelheit enthält.&#10;&#10;Automatisch generierte Beschreibung">
              <a:extLst>
                <a:ext uri="{FF2B5EF4-FFF2-40B4-BE49-F238E27FC236}">
                  <a16:creationId xmlns:a16="http://schemas.microsoft.com/office/drawing/2014/main" id="{1397B101-7179-0423-1B5F-DA8CCB3D3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806" y="1934733"/>
              <a:ext cx="299991" cy="299991"/>
            </a:xfrm>
            <a:prstGeom prst="rect">
              <a:avLst/>
            </a:prstGeom>
          </p:spPr>
        </p:pic>
        <p:pic>
          <p:nvPicPr>
            <p:cNvPr id="60" name="Grafik 59" descr="Lehrer mit einfarbiger Füllung">
              <a:extLst>
                <a:ext uri="{FF2B5EF4-FFF2-40B4-BE49-F238E27FC236}">
                  <a16:creationId xmlns:a16="http://schemas.microsoft.com/office/drawing/2014/main" id="{F7D15EEB-5E49-CB33-074E-F239E7C0C3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424" y="1943737"/>
              <a:ext cx="326231" cy="326231"/>
            </a:xfrm>
            <a:prstGeom prst="rect">
              <a:avLst/>
            </a:prstGeom>
          </p:spPr>
        </p:pic>
      </p:grpSp>
      <p:grpSp>
        <p:nvGrpSpPr>
          <p:cNvPr id="50" name="Gruppieren 49">
            <a:extLst>
              <a:ext uri="{FF2B5EF4-FFF2-40B4-BE49-F238E27FC236}">
                <a16:creationId xmlns:a16="http://schemas.microsoft.com/office/drawing/2014/main" id="{340D8164-425D-8234-3BA4-6C0F5AC089B7}"/>
              </a:ext>
            </a:extLst>
          </p:cNvPr>
          <p:cNvGrpSpPr/>
          <p:nvPr/>
        </p:nvGrpSpPr>
        <p:grpSpPr>
          <a:xfrm>
            <a:off x="4247516" y="2789537"/>
            <a:ext cx="3438183" cy="1617615"/>
            <a:chOff x="4247516" y="2789537"/>
            <a:chExt cx="3438183" cy="1617615"/>
          </a:xfrm>
        </p:grpSpPr>
        <p:sp>
          <p:nvSpPr>
            <p:cNvPr id="62" name="Rechteck 61">
              <a:extLst>
                <a:ext uri="{FF2B5EF4-FFF2-40B4-BE49-F238E27FC236}">
                  <a16:creationId xmlns:a16="http://schemas.microsoft.com/office/drawing/2014/main" id="{49F27F7C-69D8-F025-6199-52FAF394D25E}"/>
                </a:ext>
              </a:extLst>
            </p:cNvPr>
            <p:cNvSpPr/>
            <p:nvPr/>
          </p:nvSpPr>
          <p:spPr>
            <a:xfrm>
              <a:off x="4247516" y="2789537"/>
              <a:ext cx="3438183" cy="1529347"/>
            </a:xfrm>
            <a:prstGeom prst="rect">
              <a:avLst/>
            </a:prstGeom>
            <a:solidFill>
              <a:srgbClr val="CBCB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61" name="Grafik 60" descr="Lehrer mit einfarbiger Füllung">
              <a:extLst>
                <a:ext uri="{FF2B5EF4-FFF2-40B4-BE49-F238E27FC236}">
                  <a16:creationId xmlns:a16="http://schemas.microsoft.com/office/drawing/2014/main" id="{074CE40F-EE82-9068-8250-8C752B101C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03492" y="2868627"/>
              <a:ext cx="326231" cy="326231"/>
            </a:xfrm>
            <a:prstGeom prst="rect">
              <a:avLst/>
            </a:prstGeom>
          </p:spPr>
        </p:pic>
        <p:sp>
          <p:nvSpPr>
            <p:cNvPr id="64" name="Textfeld 63">
              <a:extLst>
                <a:ext uri="{FF2B5EF4-FFF2-40B4-BE49-F238E27FC236}">
                  <a16:creationId xmlns:a16="http://schemas.microsoft.com/office/drawing/2014/main" id="{73CC7D32-C290-C6CB-EF07-0EDB92D4F461}"/>
                </a:ext>
              </a:extLst>
            </p:cNvPr>
            <p:cNvSpPr txBox="1"/>
            <p:nvPr/>
          </p:nvSpPr>
          <p:spPr>
            <a:xfrm>
              <a:off x="5385651" y="3125469"/>
              <a:ext cx="1161913" cy="830997"/>
            </a:xfrm>
            <a:prstGeom prst="rect">
              <a:avLst/>
            </a:prstGeom>
            <a:noFill/>
          </p:spPr>
          <p:txBody>
            <a:bodyPr wrap="square">
              <a:spAutoFit/>
            </a:bodyPr>
            <a:lstStyle/>
            <a:p>
              <a:pPr algn="ctr"/>
              <a:r>
                <a:rPr lang="de-DE" sz="1600" dirty="0" err="1"/>
                <a:t>active</a:t>
              </a:r>
              <a:r>
                <a:rPr lang="de-DE" sz="1600" dirty="0"/>
                <a:t> </a:t>
              </a:r>
              <a:r>
                <a:rPr lang="de-DE" sz="1600" dirty="0" err="1"/>
                <a:t>role</a:t>
              </a:r>
              <a:r>
                <a:rPr lang="de-DE" sz="1600" dirty="0"/>
                <a:t> </a:t>
              </a:r>
              <a:r>
                <a:rPr lang="de-DE" sz="1600" dirty="0" err="1"/>
                <a:t>of</a:t>
              </a:r>
              <a:r>
                <a:rPr lang="de-DE" sz="1600" dirty="0"/>
                <a:t> </a:t>
              </a:r>
              <a:br>
                <a:rPr lang="de-DE" sz="1600" dirty="0"/>
              </a:br>
              <a:r>
                <a:rPr lang="de-DE" sz="1600" dirty="0" err="1"/>
                <a:t>teacher</a:t>
              </a:r>
              <a:endParaRPr lang="de-DE" sz="1600" dirty="0"/>
            </a:p>
          </p:txBody>
        </p:sp>
        <p:pic>
          <p:nvPicPr>
            <p:cNvPr id="65" name="Grafik 64" descr="Ein Bild, das Schwarz, Dunkelheit enthält.&#10;&#10;Automatisch generierte Beschreibung">
              <a:extLst>
                <a:ext uri="{FF2B5EF4-FFF2-40B4-BE49-F238E27FC236}">
                  <a16:creationId xmlns:a16="http://schemas.microsoft.com/office/drawing/2014/main" id="{07E6EE3F-40B6-36A4-366F-656929B12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982" y="3585357"/>
              <a:ext cx="299991" cy="299991"/>
            </a:xfrm>
            <a:prstGeom prst="rect">
              <a:avLst/>
            </a:prstGeom>
          </p:spPr>
        </p:pic>
        <p:sp>
          <p:nvSpPr>
            <p:cNvPr id="68" name="Textfeld 67">
              <a:extLst>
                <a:ext uri="{FF2B5EF4-FFF2-40B4-BE49-F238E27FC236}">
                  <a16:creationId xmlns:a16="http://schemas.microsoft.com/office/drawing/2014/main" id="{710CEDA8-EEE8-1197-6B23-2EA46CEC598B}"/>
                </a:ext>
              </a:extLst>
            </p:cNvPr>
            <p:cNvSpPr txBox="1"/>
            <p:nvPr/>
          </p:nvSpPr>
          <p:spPr>
            <a:xfrm>
              <a:off x="6507374" y="3822377"/>
              <a:ext cx="1161913" cy="584775"/>
            </a:xfrm>
            <a:prstGeom prst="rect">
              <a:avLst/>
            </a:prstGeom>
            <a:noFill/>
          </p:spPr>
          <p:txBody>
            <a:bodyPr wrap="square">
              <a:spAutoFit/>
            </a:bodyPr>
            <a:lstStyle/>
            <a:p>
              <a:pPr algn="ctr"/>
              <a:r>
                <a:rPr lang="de-DE" sz="1600" dirty="0"/>
                <a:t>support </a:t>
              </a:r>
              <a:r>
                <a:rPr lang="de-DE" sz="1600" dirty="0" err="1"/>
                <a:t>by</a:t>
              </a:r>
              <a:r>
                <a:rPr lang="de-DE" sz="1600" dirty="0"/>
                <a:t> AI Chatbot</a:t>
              </a:r>
            </a:p>
          </p:txBody>
        </p:sp>
        <p:sp>
          <p:nvSpPr>
            <p:cNvPr id="70" name="Textfeld 69">
              <a:extLst>
                <a:ext uri="{FF2B5EF4-FFF2-40B4-BE49-F238E27FC236}">
                  <a16:creationId xmlns:a16="http://schemas.microsoft.com/office/drawing/2014/main" id="{A8DAD5C0-CB33-A143-88F8-9DFE0524AA2F}"/>
                </a:ext>
              </a:extLst>
            </p:cNvPr>
            <p:cNvSpPr txBox="1"/>
            <p:nvPr/>
          </p:nvSpPr>
          <p:spPr>
            <a:xfrm>
              <a:off x="4274792" y="3822377"/>
              <a:ext cx="1161913" cy="584775"/>
            </a:xfrm>
            <a:prstGeom prst="rect">
              <a:avLst/>
            </a:prstGeom>
            <a:noFill/>
          </p:spPr>
          <p:txBody>
            <a:bodyPr wrap="square">
              <a:spAutoFit/>
            </a:bodyPr>
            <a:lstStyle/>
            <a:p>
              <a:pPr algn="ctr"/>
              <a:r>
                <a:rPr lang="de-DE" sz="1600" dirty="0"/>
                <a:t>support </a:t>
              </a:r>
              <a:r>
                <a:rPr lang="de-DE" sz="1600" dirty="0" err="1"/>
                <a:t>by</a:t>
              </a:r>
              <a:r>
                <a:rPr lang="de-DE" sz="1600" dirty="0"/>
                <a:t> </a:t>
              </a:r>
              <a:r>
                <a:rPr lang="de-DE" sz="1600" dirty="0" err="1"/>
                <a:t>framework</a:t>
              </a:r>
              <a:endParaRPr lang="de-DE" sz="1600" dirty="0"/>
            </a:p>
          </p:txBody>
        </p:sp>
        <p:pic>
          <p:nvPicPr>
            <p:cNvPr id="71" name="Grafik 70" descr="Flussdiagramm mit einfarbiger Füllung">
              <a:extLst>
                <a:ext uri="{FF2B5EF4-FFF2-40B4-BE49-F238E27FC236}">
                  <a16:creationId xmlns:a16="http://schemas.microsoft.com/office/drawing/2014/main" id="{5CDCDE5A-9D91-0A96-4609-6E994BF694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8720" y="3585357"/>
              <a:ext cx="284368" cy="284368"/>
            </a:xfrm>
            <a:prstGeom prst="rect">
              <a:avLst/>
            </a:prstGeom>
          </p:spPr>
        </p:pic>
        <p:sp>
          <p:nvSpPr>
            <p:cNvPr id="72" name="Pfeil: nach links, rechts und oben 71">
              <a:extLst>
                <a:ext uri="{FF2B5EF4-FFF2-40B4-BE49-F238E27FC236}">
                  <a16:creationId xmlns:a16="http://schemas.microsoft.com/office/drawing/2014/main" id="{6457D760-9D01-9BC2-29DF-26F59386410C}"/>
                </a:ext>
              </a:extLst>
            </p:cNvPr>
            <p:cNvSpPr/>
            <p:nvPr/>
          </p:nvSpPr>
          <p:spPr>
            <a:xfrm>
              <a:off x="5606733" y="3919529"/>
              <a:ext cx="762126" cy="406551"/>
            </a:xfrm>
            <a:prstGeom prst="leftRightUpArrow">
              <a:avLst/>
            </a:prstGeom>
            <a:solidFill>
              <a:schemeClr val="tx1"/>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DE" sz="1500"/>
            </a:p>
          </p:txBody>
        </p:sp>
      </p:grpSp>
      <p:sp>
        <p:nvSpPr>
          <p:cNvPr id="2" name="Titel 5">
            <a:extLst>
              <a:ext uri="{FF2B5EF4-FFF2-40B4-BE49-F238E27FC236}">
                <a16:creationId xmlns:a16="http://schemas.microsoft.com/office/drawing/2014/main" id="{C9CDF6C5-489F-CB50-A2CA-8AC3541714C1}"/>
              </a:ext>
            </a:extLst>
          </p:cNvPr>
          <p:cNvSpPr>
            <a:spLocks noGrp="1"/>
          </p:cNvSpPr>
          <p:nvPr>
            <p:ph type="title"/>
          </p:nvPr>
        </p:nvSpPr>
        <p:spPr>
          <a:xfrm>
            <a:off x="187021" y="400722"/>
            <a:ext cx="8483496" cy="405683"/>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0" dirty="0">
                <a:solidFill>
                  <a:schemeClr val="tx1"/>
                </a:solidFill>
                <a:latin typeface="+mj-lt"/>
              </a:rPr>
              <a:t>The </a:t>
            </a:r>
            <a:r>
              <a:rPr lang="de-DE" sz="2400" b="0" dirty="0" err="1">
                <a:solidFill>
                  <a:schemeClr val="tx1"/>
                </a:solidFill>
                <a:latin typeface="+mj-lt"/>
              </a:rPr>
              <a:t>cycle</a:t>
            </a:r>
            <a:r>
              <a:rPr lang="de-DE" sz="2400" b="0" dirty="0">
                <a:solidFill>
                  <a:schemeClr val="tx1"/>
                </a:solidFill>
                <a:latin typeface="+mj-lt"/>
              </a:rPr>
              <a:t> of </a:t>
            </a:r>
            <a:r>
              <a:rPr lang="de-DE" sz="2400" b="0" dirty="0" err="1">
                <a:solidFill>
                  <a:schemeClr val="tx1"/>
                </a:solidFill>
                <a:latin typeface="+mj-lt"/>
              </a:rPr>
              <a:t>exercise</a:t>
            </a:r>
            <a:r>
              <a:rPr lang="de-DE" sz="2400" b="0" dirty="0">
                <a:solidFill>
                  <a:schemeClr val="tx1"/>
                </a:solidFill>
                <a:latin typeface="+mj-lt"/>
              </a:rPr>
              <a:t> </a:t>
            </a:r>
            <a:r>
              <a:rPr lang="de-DE" sz="2400" b="0" dirty="0" err="1">
                <a:solidFill>
                  <a:schemeClr val="tx1"/>
                </a:solidFill>
                <a:latin typeface="+mj-lt"/>
              </a:rPr>
              <a:t>developmenT</a:t>
            </a:r>
            <a:endParaRPr lang="de-DE" sz="2400" b="0" dirty="0">
              <a:solidFill>
                <a:schemeClr val="tx1"/>
              </a:solidFill>
              <a:latin typeface="+mj-lt"/>
            </a:endParaRPr>
          </a:p>
        </p:txBody>
      </p:sp>
      <p:sp>
        <p:nvSpPr>
          <p:cNvPr id="51" name="Datumsplatzhalter 50">
            <a:extLst>
              <a:ext uri="{FF2B5EF4-FFF2-40B4-BE49-F238E27FC236}">
                <a16:creationId xmlns:a16="http://schemas.microsoft.com/office/drawing/2014/main" id="{3957928A-FA6B-768E-54D4-23493728924A}"/>
              </a:ext>
            </a:extLst>
          </p:cNvPr>
          <p:cNvSpPr>
            <a:spLocks noGrp="1"/>
          </p:cNvSpPr>
          <p:nvPr>
            <p:ph type="dt" sz="half" idx="10"/>
          </p:nvPr>
        </p:nvSpPr>
        <p:spPr/>
        <p:txBody>
          <a:bodyPr/>
          <a:lstStyle/>
          <a:p>
            <a:fld id="{494CD50A-CB71-48D7-98E9-0D54B79BCBBC}" type="datetime1">
              <a:rPr lang="de-DE" smtClean="0"/>
              <a:t>01.09.2023</a:t>
            </a:fld>
            <a:endParaRPr lang="de-DE"/>
          </a:p>
        </p:txBody>
      </p:sp>
      <p:sp>
        <p:nvSpPr>
          <p:cNvPr id="58" name="Fußzeilenplatzhalter 57">
            <a:extLst>
              <a:ext uri="{FF2B5EF4-FFF2-40B4-BE49-F238E27FC236}">
                <a16:creationId xmlns:a16="http://schemas.microsoft.com/office/drawing/2014/main" id="{742F11C6-8CC5-C8E8-0DEA-902D716597FC}"/>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63" name="Foliennummernplatzhalter 62">
            <a:extLst>
              <a:ext uri="{FF2B5EF4-FFF2-40B4-BE49-F238E27FC236}">
                <a16:creationId xmlns:a16="http://schemas.microsoft.com/office/drawing/2014/main" id="{BB129835-859F-3079-B0C6-313E499A5480}"/>
              </a:ext>
            </a:extLst>
          </p:cNvPr>
          <p:cNvSpPr>
            <a:spLocks noGrp="1"/>
          </p:cNvSpPr>
          <p:nvPr>
            <p:ph type="sldNum" sz="quarter" idx="12"/>
          </p:nvPr>
        </p:nvSpPr>
        <p:spPr/>
        <p:txBody>
          <a:bodyPr/>
          <a:lstStyle/>
          <a:p>
            <a:fld id="{FEEEEB2A-312A-4538-9688-4033A7961574}" type="slidenum">
              <a:rPr lang="de-DE" smtClean="0"/>
              <a:t>6</a:t>
            </a:fld>
            <a:endParaRPr lang="de-DE"/>
          </a:p>
        </p:txBody>
      </p:sp>
    </p:spTree>
    <p:extLst>
      <p:ext uri="{BB962C8B-B14F-4D97-AF65-F5344CB8AC3E}">
        <p14:creationId xmlns:p14="http://schemas.microsoft.com/office/powerpoint/2010/main" val="16866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0F6689D7-7050-43DB-9944-8DBEF9970B47}"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7</a:t>
            </a:fld>
            <a:endParaRPr lang="de-DE"/>
          </a:p>
        </p:txBody>
      </p:sp>
      <p:graphicFrame>
        <p:nvGraphicFramePr>
          <p:cNvPr id="8" name="Inhaltsplatzhalter 7">
            <a:extLst>
              <a:ext uri="{FF2B5EF4-FFF2-40B4-BE49-F238E27FC236}">
                <a16:creationId xmlns:a16="http://schemas.microsoft.com/office/drawing/2014/main" id="{D682A68E-1956-4A82-BF1A-AD21514FEF0A}"/>
              </a:ext>
            </a:extLst>
          </p:cNvPr>
          <p:cNvGraphicFramePr>
            <a:graphicFrameLocks noGrp="1"/>
          </p:cNvGraphicFramePr>
          <p:nvPr>
            <p:ph idx="1"/>
            <p:extLst>
              <p:ext uri="{D42A27DB-BD31-4B8C-83A1-F6EECF244321}">
                <p14:modId xmlns:p14="http://schemas.microsoft.com/office/powerpoint/2010/main" val="2832648183"/>
              </p:ext>
            </p:extLst>
          </p:nvPr>
        </p:nvGraphicFramePr>
        <p:xfrm>
          <a:off x="420792" y="1088107"/>
          <a:ext cx="10597377" cy="4753249"/>
        </p:xfrm>
        <a:graphic>
          <a:graphicData uri="http://schemas.openxmlformats.org/drawingml/2006/table">
            <a:tbl>
              <a:tblPr bandRow="1">
                <a:tableStyleId>{9DCAF9ED-07DC-4A11-8D7F-57B35C25682E}</a:tableStyleId>
              </a:tblPr>
              <a:tblGrid>
                <a:gridCol w="2390698">
                  <a:extLst>
                    <a:ext uri="{9D8B030D-6E8A-4147-A177-3AD203B41FA5}">
                      <a16:colId xmlns:a16="http://schemas.microsoft.com/office/drawing/2014/main" val="4150051881"/>
                    </a:ext>
                  </a:extLst>
                </a:gridCol>
                <a:gridCol w="2182906">
                  <a:extLst>
                    <a:ext uri="{9D8B030D-6E8A-4147-A177-3AD203B41FA5}">
                      <a16:colId xmlns:a16="http://schemas.microsoft.com/office/drawing/2014/main" val="514098708"/>
                    </a:ext>
                  </a:extLst>
                </a:gridCol>
                <a:gridCol w="2429426">
                  <a:extLst>
                    <a:ext uri="{9D8B030D-6E8A-4147-A177-3AD203B41FA5}">
                      <a16:colId xmlns:a16="http://schemas.microsoft.com/office/drawing/2014/main" val="3976540005"/>
                    </a:ext>
                  </a:extLst>
                </a:gridCol>
                <a:gridCol w="2537926">
                  <a:extLst>
                    <a:ext uri="{9D8B030D-6E8A-4147-A177-3AD203B41FA5}">
                      <a16:colId xmlns:a16="http://schemas.microsoft.com/office/drawing/2014/main" val="716563632"/>
                    </a:ext>
                  </a:extLst>
                </a:gridCol>
                <a:gridCol w="1056421">
                  <a:extLst>
                    <a:ext uri="{9D8B030D-6E8A-4147-A177-3AD203B41FA5}">
                      <a16:colId xmlns:a16="http://schemas.microsoft.com/office/drawing/2014/main" val="2584332715"/>
                    </a:ext>
                  </a:extLst>
                </a:gridCol>
              </a:tblGrid>
              <a:tr h="305509">
                <a:tc>
                  <a:txBody>
                    <a:bodyPr/>
                    <a:lstStyle/>
                    <a:p>
                      <a:pPr algn="ctr"/>
                      <a:r>
                        <a:rPr lang="en-US" sz="1200" b="1" dirty="0">
                          <a:solidFill>
                            <a:schemeClr val="bg1"/>
                          </a:solidFill>
                          <a:effectLst/>
                        </a:rPr>
                        <a:t>Learning Activity Dimension</a:t>
                      </a:r>
                      <a:endParaRPr lang="de-DE" sz="1200" b="1" dirty="0">
                        <a:solidFill>
                          <a:schemeClr val="bg1"/>
                        </a:solidFill>
                        <a:effectLst/>
                        <a:latin typeface="Times New Roman" panose="02020603050405020304" pitchFamily="18" charset="0"/>
                        <a:ea typeface="SimSun" panose="02010600030101010101" pitchFamily="2" charset="-122"/>
                      </a:endParaRPr>
                    </a:p>
                  </a:txBody>
                  <a:tcPr marL="57283" marR="57283" marT="0" marB="0" anchor="ctr">
                    <a:lnB w="12700" cap="flat" cmpd="sng" algn="ctr">
                      <a:solidFill>
                        <a:schemeClr val="tx1"/>
                      </a:solidFill>
                      <a:prstDash val="solid"/>
                      <a:round/>
                      <a:headEnd type="none" w="med" len="med"/>
                      <a:tailEnd type="none" w="med" len="med"/>
                    </a:lnB>
                    <a:solidFill>
                      <a:schemeClr val="tx2"/>
                    </a:solidFill>
                  </a:tcPr>
                </a:tc>
                <a:tc gridSpan="4">
                  <a:txBody>
                    <a:bodyPr/>
                    <a:lstStyle/>
                    <a:p>
                      <a:pPr algn="ctr"/>
                      <a:r>
                        <a:rPr lang="en-US" sz="1200" b="1" dirty="0">
                          <a:solidFill>
                            <a:schemeClr val="bg1"/>
                          </a:solidFill>
                          <a:effectLst/>
                        </a:rPr>
                        <a:t>Characteristics/Choices</a:t>
                      </a:r>
                      <a:endParaRPr lang="de-DE" sz="1200" b="1" dirty="0">
                        <a:solidFill>
                          <a:schemeClr val="bg1"/>
                        </a:solidFill>
                        <a:effectLst/>
                        <a:latin typeface="Times New Roman" panose="02020603050405020304" pitchFamily="18" charset="0"/>
                        <a:ea typeface="SimSun" panose="02010600030101010101" pitchFamily="2" charset="-122"/>
                      </a:endParaRPr>
                    </a:p>
                  </a:txBody>
                  <a:tcPr marL="57283" marR="57283" marT="0" marB="0" anchor="ctr">
                    <a:lnB w="12700" cap="flat" cmpd="sng" algn="ctr">
                      <a:solidFill>
                        <a:schemeClr val="tx1"/>
                      </a:solidFill>
                      <a:prstDash val="solid"/>
                      <a:round/>
                      <a:headEnd type="none" w="med" len="med"/>
                      <a:tailEnd type="none" w="med" len="med"/>
                    </a:lnB>
                    <a:solidFill>
                      <a:schemeClr val="tx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30750004"/>
                  </a:ext>
                </a:extLst>
              </a:tr>
              <a:tr h="404340">
                <a:tc>
                  <a:txBody>
                    <a:bodyPr/>
                    <a:lstStyle/>
                    <a:p>
                      <a:pPr algn="just"/>
                      <a:r>
                        <a:rPr lang="en-US" sz="1200" b="1" i="1" dirty="0">
                          <a:effectLst/>
                        </a:rPr>
                        <a:t>Competency</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Inventive</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dirty="0">
                          <a:effectLst/>
                        </a:rPr>
                        <a:t>Thinking concretely</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a:effectLst/>
                        </a:rPr>
                        <a:t>Analytic/ thinking in an abstract way</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effectLst/>
                        </a:rPr>
                        <a:t>(Others)</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0187856"/>
                  </a:ext>
                </a:extLst>
              </a:tr>
              <a:tr h="404340">
                <a:tc>
                  <a:txBody>
                    <a:bodyPr/>
                    <a:lstStyle/>
                    <a:p>
                      <a:pPr algn="just"/>
                      <a:r>
                        <a:rPr lang="en-US" sz="1200" b="1" i="1" dirty="0">
                          <a:effectLst/>
                        </a:rPr>
                        <a:t>Class organization</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Single learner</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Partnership work, two learners</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Group-/ teamwork 3-6 learners</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516240"/>
                  </a:ext>
                </a:extLst>
              </a:tr>
              <a:tr h="404340">
                <a:tc>
                  <a:txBody>
                    <a:bodyPr/>
                    <a:lstStyle/>
                    <a:p>
                      <a:pPr algn="just"/>
                      <a:r>
                        <a:rPr lang="en-US" sz="1200" b="1" i="1" dirty="0">
                          <a:effectLst/>
                        </a:rPr>
                        <a:t>Gender pairing</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Single- gender </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Mixed- gender</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675960"/>
                  </a:ext>
                </a:extLst>
              </a:tr>
              <a:tr h="404340">
                <a:tc>
                  <a:txBody>
                    <a:bodyPr/>
                    <a:lstStyle/>
                    <a:p>
                      <a:pPr algn="just"/>
                      <a:r>
                        <a:rPr lang="en-US" sz="1200" b="1" i="1" dirty="0">
                          <a:effectLst/>
                        </a:rPr>
                        <a:t>Duration </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Asynchronous during several lessons based on work packages</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Synchronous during one lesson</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Synchro­nous in more than one lesson</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523361"/>
                  </a:ext>
                </a:extLst>
              </a:tr>
              <a:tr h="404340">
                <a:tc>
                  <a:txBody>
                    <a:bodyPr/>
                    <a:lstStyle/>
                    <a:p>
                      <a:pPr algn="just"/>
                      <a:r>
                        <a:rPr lang="en-US" sz="1200" b="1" i="1" dirty="0">
                          <a:effectLst/>
                        </a:rPr>
                        <a:t>Task type</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Focus on programming an algorithm</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Focus on Human Computer Interaction (HCI-)design</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Focus on physical construc­tion </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(Others)</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17640"/>
                  </a:ext>
                </a:extLst>
              </a:tr>
              <a:tr h="404340">
                <a:tc>
                  <a:txBody>
                    <a:bodyPr/>
                    <a:lstStyle/>
                    <a:p>
                      <a:pPr algn="just"/>
                      <a:r>
                        <a:rPr lang="en-US" sz="1200" b="1" i="1" dirty="0">
                          <a:effectLst/>
                        </a:rPr>
                        <a:t>Tools/ Media</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Software tools</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Real-world tools, hardware-based</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Combina­tion of hardware and software tools</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957901"/>
                  </a:ext>
                </a:extLst>
              </a:tr>
              <a:tr h="404340">
                <a:tc>
                  <a:txBody>
                    <a:bodyPr/>
                    <a:lstStyle/>
                    <a:p>
                      <a:pPr algn="just"/>
                      <a:r>
                        <a:rPr lang="en-US" sz="1200" b="1" i="1" dirty="0">
                          <a:effectLst/>
                        </a:rPr>
                        <a:t>Number of possible solutions:</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There’s only one correct sample solution</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Many sample solutions can be correct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Unlimited number of correct solutions</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916697"/>
                  </a:ext>
                </a:extLst>
              </a:tr>
              <a:tr h="404340">
                <a:tc>
                  <a:txBody>
                    <a:bodyPr/>
                    <a:lstStyle/>
                    <a:p>
                      <a:pPr algn="just"/>
                      <a:r>
                        <a:rPr lang="en-US" sz="1200" b="1" i="1" dirty="0">
                          <a:effectLst/>
                        </a:rPr>
                        <a:t>Assessment (frequency)</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No support, no interaction</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Sporadic support during lessons</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Regular support in and between lessons</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31535"/>
                  </a:ext>
                </a:extLst>
              </a:tr>
              <a:tr h="404340">
                <a:tc>
                  <a:txBody>
                    <a:bodyPr/>
                    <a:lstStyle/>
                    <a:p>
                      <a:pPr algn="just"/>
                      <a:r>
                        <a:rPr lang="en-US" sz="1200" b="1" i="1" dirty="0">
                          <a:effectLst/>
                        </a:rPr>
                        <a:t>Assessment (method)</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Formative during creation</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Summative when finished</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a:effectLst/>
                        </a:rPr>
                        <a:t>-</a:t>
                      </a:r>
                      <a:endParaRPr lang="de-DE" sz="120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134350"/>
                  </a:ext>
                </a:extLst>
              </a:tr>
              <a:tr h="404340">
                <a:tc>
                  <a:txBody>
                    <a:bodyPr/>
                    <a:lstStyle/>
                    <a:p>
                      <a:pPr algn="just"/>
                      <a:r>
                        <a:rPr lang="en-US" sz="1200" b="1" i="1" dirty="0">
                          <a:effectLst/>
                        </a:rPr>
                        <a:t>Documentation required</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Yes</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No</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 </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 </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013068"/>
                  </a:ext>
                </a:extLst>
              </a:tr>
              <a:tr h="404340">
                <a:tc>
                  <a:txBody>
                    <a:bodyPr/>
                    <a:lstStyle/>
                    <a:p>
                      <a:pPr algn="just"/>
                      <a:r>
                        <a:rPr lang="en-US" sz="1200" b="1" i="1" dirty="0">
                          <a:effectLst/>
                        </a:rPr>
                        <a:t>Grading</a:t>
                      </a:r>
                      <a:endParaRPr lang="de-DE" sz="1200" b="1" i="1"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Yes</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No</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 </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effectLst/>
                        </a:rPr>
                        <a:t> </a:t>
                      </a:r>
                      <a:endParaRPr lang="de-DE" sz="1200" dirty="0">
                        <a:effectLst/>
                        <a:latin typeface="Times New Roman" panose="02020603050405020304" pitchFamily="18" charset="0"/>
                        <a:ea typeface="SimSun" panose="02010600030101010101" pitchFamily="2" charset="-122"/>
                      </a:endParaRPr>
                    </a:p>
                  </a:txBody>
                  <a:tcPr marL="57283" marR="572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803271"/>
                  </a:ext>
                </a:extLst>
              </a:tr>
            </a:tbl>
          </a:graphicData>
        </a:graphic>
      </p:graphicFrame>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de-DE" dirty="0" err="1"/>
              <a:t>How</a:t>
            </a:r>
            <a:r>
              <a:rPr lang="de-DE" dirty="0"/>
              <a:t> to catch </a:t>
            </a:r>
            <a:r>
              <a:rPr lang="de-DE" dirty="0" err="1"/>
              <a:t>them</a:t>
            </a:r>
            <a:r>
              <a:rPr lang="de-DE" dirty="0"/>
              <a:t> all: The Framework</a:t>
            </a: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a:xfrm>
            <a:off x="420792" y="5922808"/>
            <a:ext cx="11306288" cy="225355"/>
          </a:xfrm>
        </p:spPr>
        <p:txBody>
          <a:bodyPr/>
          <a:lstStyle/>
          <a:p>
            <a:r>
              <a:rPr lang="en-US" dirty="0">
                <a:effectLst/>
                <a:ea typeface="MS Mincho" panose="02020609040205080304" pitchFamily="49" charset="-128"/>
              </a:rPr>
              <a:t>S. Kunz and C. Hess, “How to </a:t>
            </a:r>
            <a:r>
              <a:rPr lang="en-US" dirty="0" err="1">
                <a:effectLst/>
                <a:ea typeface="MS Mincho" panose="02020609040205080304" pitchFamily="49" charset="-128"/>
              </a:rPr>
              <a:t>catch’em</a:t>
            </a:r>
            <a:r>
              <a:rPr lang="en-US" dirty="0">
                <a:effectLst/>
                <a:ea typeface="MS Mincho" panose="02020609040205080304" pitchFamily="49" charset="-128"/>
              </a:rPr>
              <a:t> all: Designing attractive learning activities for girls in computer science. A systematic framework”, The 4</a:t>
            </a:r>
            <a:r>
              <a:rPr lang="en-US" baseline="30000" dirty="0">
                <a:effectLst/>
                <a:ea typeface="MS Mincho" panose="02020609040205080304" pitchFamily="49" charset="-128"/>
              </a:rPr>
              <a:t>th</a:t>
            </a:r>
            <a:r>
              <a:rPr lang="en-US" dirty="0">
                <a:effectLst/>
                <a:ea typeface="MS Mincho" panose="02020609040205080304" pitchFamily="49" charset="-128"/>
              </a:rPr>
              <a:t> International Conference on Teaching and Education Management (ICTEM 2023), Berlin, Germany, June 2023 (in press).</a:t>
            </a:r>
            <a:endParaRPr lang="de-DE" dirty="0">
              <a:effectLst/>
              <a:ea typeface="MS Mincho" panose="02020609040205080304" pitchFamily="49" charset="-128"/>
            </a:endParaRPr>
          </a:p>
          <a:p>
            <a:endParaRPr lang="de-DE" dirty="0"/>
          </a:p>
        </p:txBody>
      </p:sp>
      <p:sp>
        <p:nvSpPr>
          <p:cNvPr id="5" name="Ellipse 4">
            <a:extLst>
              <a:ext uri="{FF2B5EF4-FFF2-40B4-BE49-F238E27FC236}">
                <a16:creationId xmlns:a16="http://schemas.microsoft.com/office/drawing/2014/main" id="{4F790CFF-1931-99CF-C529-06C4E2D98034}"/>
              </a:ext>
            </a:extLst>
          </p:cNvPr>
          <p:cNvSpPr/>
          <p:nvPr/>
        </p:nvSpPr>
        <p:spPr>
          <a:xfrm>
            <a:off x="8153142" y="206415"/>
            <a:ext cx="1808086" cy="561975"/>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rPr>
              <a:t>"Design an interface for a </a:t>
            </a:r>
            <a:r>
              <a:rPr lang="de-DE" sz="1000" dirty="0" err="1">
                <a:solidFill>
                  <a:schemeClr val="tx1"/>
                </a:solidFill>
              </a:rPr>
              <a:t>coffee</a:t>
            </a:r>
            <a:r>
              <a:rPr lang="de-DE" sz="1000" dirty="0">
                <a:solidFill>
                  <a:schemeClr val="tx1"/>
                </a:solidFill>
              </a:rPr>
              <a:t> </a:t>
            </a:r>
            <a:r>
              <a:rPr lang="de-DE" sz="1000" dirty="0" err="1">
                <a:solidFill>
                  <a:schemeClr val="tx1"/>
                </a:solidFill>
              </a:rPr>
              <a:t>vending</a:t>
            </a:r>
            <a:r>
              <a:rPr lang="de-DE" sz="1000" dirty="0">
                <a:solidFill>
                  <a:schemeClr val="tx1"/>
                </a:solidFill>
              </a:rPr>
              <a:t> </a:t>
            </a:r>
            <a:r>
              <a:rPr lang="de-DE" sz="1000" dirty="0" err="1">
                <a:solidFill>
                  <a:schemeClr val="tx1"/>
                </a:solidFill>
              </a:rPr>
              <a:t>machine</a:t>
            </a:r>
            <a:r>
              <a:rPr lang="de-DE" sz="1000" dirty="0">
                <a:solidFill>
                  <a:schemeClr val="tx1"/>
                </a:solidFill>
              </a:rPr>
              <a:t>"</a:t>
            </a:r>
          </a:p>
        </p:txBody>
      </p:sp>
      <p:sp>
        <p:nvSpPr>
          <p:cNvPr id="9" name="Ellipse 8">
            <a:extLst>
              <a:ext uri="{FF2B5EF4-FFF2-40B4-BE49-F238E27FC236}">
                <a16:creationId xmlns:a16="http://schemas.microsoft.com/office/drawing/2014/main" id="{9F7BFF63-8B5C-D1EE-B571-93ED8D9D0C39}"/>
              </a:ext>
            </a:extLst>
          </p:cNvPr>
          <p:cNvSpPr/>
          <p:nvPr/>
        </p:nvSpPr>
        <p:spPr>
          <a:xfrm>
            <a:off x="2569180" y="1279671"/>
            <a:ext cx="1284364" cy="43822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C335C5C3-E683-46D4-97D8-93CBAEBFC468}"/>
              </a:ext>
            </a:extLst>
          </p:cNvPr>
          <p:cNvSpPr/>
          <p:nvPr/>
        </p:nvSpPr>
        <p:spPr>
          <a:xfrm>
            <a:off x="4947723" y="1672838"/>
            <a:ext cx="2283499" cy="557178"/>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B1F5FBDF-56F7-CEDB-A09A-FBD47465187D}"/>
              </a:ext>
            </a:extLst>
          </p:cNvPr>
          <p:cNvSpPr/>
          <p:nvPr/>
        </p:nvSpPr>
        <p:spPr>
          <a:xfrm>
            <a:off x="2684258" y="2138215"/>
            <a:ext cx="1284364" cy="43822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8A4BFFE7-19F3-3117-5AED-1F5B493017F0}"/>
              </a:ext>
            </a:extLst>
          </p:cNvPr>
          <p:cNvSpPr/>
          <p:nvPr/>
        </p:nvSpPr>
        <p:spPr>
          <a:xfrm>
            <a:off x="4947724" y="2477100"/>
            <a:ext cx="2283500" cy="43822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44475721-3064-9001-3B75-3FD34CE0E4EB}"/>
              </a:ext>
            </a:extLst>
          </p:cNvPr>
          <p:cNvSpPr/>
          <p:nvPr/>
        </p:nvSpPr>
        <p:spPr>
          <a:xfrm>
            <a:off x="4830297" y="2989222"/>
            <a:ext cx="2830135" cy="445773"/>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2C123B98-4886-2358-FB3F-36E386213B89}"/>
              </a:ext>
            </a:extLst>
          </p:cNvPr>
          <p:cNvSpPr/>
          <p:nvPr/>
        </p:nvSpPr>
        <p:spPr>
          <a:xfrm>
            <a:off x="2684258" y="3321278"/>
            <a:ext cx="1284364" cy="43822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CE19E7FF-CCC2-350F-AD90-7BB7D04864C0}"/>
              </a:ext>
            </a:extLst>
          </p:cNvPr>
          <p:cNvSpPr/>
          <p:nvPr/>
        </p:nvSpPr>
        <p:spPr>
          <a:xfrm>
            <a:off x="7312240" y="3735557"/>
            <a:ext cx="2648987" cy="458643"/>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555D58BB-8437-5631-5C26-A920F80909A1}"/>
              </a:ext>
            </a:extLst>
          </p:cNvPr>
          <p:cNvSpPr/>
          <p:nvPr/>
        </p:nvSpPr>
        <p:spPr>
          <a:xfrm>
            <a:off x="4879760" y="4135582"/>
            <a:ext cx="2351461" cy="458643"/>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045D9CA7-3574-F0F9-3A94-525701E430D3}"/>
              </a:ext>
            </a:extLst>
          </p:cNvPr>
          <p:cNvSpPr/>
          <p:nvPr/>
        </p:nvSpPr>
        <p:spPr>
          <a:xfrm>
            <a:off x="4898422" y="4560457"/>
            <a:ext cx="2413818" cy="45864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7A3E90DA-6219-53C7-3B3A-425755A74FC2}"/>
              </a:ext>
            </a:extLst>
          </p:cNvPr>
          <p:cNvSpPr/>
          <p:nvPr/>
        </p:nvSpPr>
        <p:spPr>
          <a:xfrm>
            <a:off x="4879760" y="4960482"/>
            <a:ext cx="1284364" cy="43822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B41AC3A7-6FD3-0FE8-629E-C7CDEDA1031D}"/>
              </a:ext>
            </a:extLst>
          </p:cNvPr>
          <p:cNvSpPr/>
          <p:nvPr/>
        </p:nvSpPr>
        <p:spPr>
          <a:xfrm>
            <a:off x="2569180" y="5359218"/>
            <a:ext cx="1284364" cy="438222"/>
          </a:xfrm>
          <a:prstGeom prst="ellipse">
            <a:avLst/>
          </a:prstGeom>
          <a:noFill/>
          <a:ln w="57150">
            <a:solidFill>
              <a:srgbClr val="FF8D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88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8A4D61-9344-A443-C136-35BE46E11C15}"/>
              </a:ext>
            </a:extLst>
          </p:cNvPr>
          <p:cNvSpPr>
            <a:spLocks noGrp="1"/>
          </p:cNvSpPr>
          <p:nvPr>
            <p:ph type="dt" sz="half" idx="10"/>
          </p:nvPr>
        </p:nvSpPr>
        <p:spPr/>
        <p:txBody>
          <a:bodyPr/>
          <a:lstStyle/>
          <a:p>
            <a:fld id="{6E2E511C-9DF9-4542-A25C-B1EFE7A8EE35}" type="datetime1">
              <a:rPr lang="de-DE" smtClean="0"/>
              <a:t>01.09.2023</a:t>
            </a:fld>
            <a:endParaRPr lang="de-DE"/>
          </a:p>
        </p:txBody>
      </p:sp>
      <p:sp>
        <p:nvSpPr>
          <p:cNvPr id="3" name="Fußzeilenplatzhalter 2">
            <a:extLst>
              <a:ext uri="{FF2B5EF4-FFF2-40B4-BE49-F238E27FC236}">
                <a16:creationId xmlns:a16="http://schemas.microsoft.com/office/drawing/2014/main" id="{CAF5D51C-FCCD-6AA0-7D85-1CCBBE09D3E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3065A554-2280-7B07-605F-45E54A7D3512}"/>
              </a:ext>
            </a:extLst>
          </p:cNvPr>
          <p:cNvSpPr>
            <a:spLocks noGrp="1"/>
          </p:cNvSpPr>
          <p:nvPr>
            <p:ph type="sldNum" sz="quarter" idx="12"/>
          </p:nvPr>
        </p:nvSpPr>
        <p:spPr/>
        <p:txBody>
          <a:bodyPr/>
          <a:lstStyle/>
          <a:p>
            <a:fld id="{19C38A61-2AC7-4B0E-B80F-DDADD701BB40}" type="slidenum">
              <a:rPr lang="de-DE" smtClean="0"/>
              <a:pPr/>
              <a:t>8</a:t>
            </a:fld>
            <a:endParaRPr lang="de-DE"/>
          </a:p>
        </p:txBody>
      </p:sp>
      <p:graphicFrame>
        <p:nvGraphicFramePr>
          <p:cNvPr id="8" name="Inhaltsplatzhalter 7">
            <a:extLst>
              <a:ext uri="{FF2B5EF4-FFF2-40B4-BE49-F238E27FC236}">
                <a16:creationId xmlns:a16="http://schemas.microsoft.com/office/drawing/2014/main" id="{B911DC88-28FA-BE18-1389-72EE2250E5F3}"/>
              </a:ext>
            </a:extLst>
          </p:cNvPr>
          <p:cNvGraphicFramePr>
            <a:graphicFrameLocks noGrp="1"/>
          </p:cNvGraphicFramePr>
          <p:nvPr>
            <p:ph idx="1"/>
            <p:extLst>
              <p:ext uri="{D42A27DB-BD31-4B8C-83A1-F6EECF244321}">
                <p14:modId xmlns:p14="http://schemas.microsoft.com/office/powerpoint/2010/main" val="748426467"/>
              </p:ext>
            </p:extLst>
          </p:nvPr>
        </p:nvGraphicFramePr>
        <p:xfrm>
          <a:off x="442913" y="1522413"/>
          <a:ext cx="10735160" cy="4786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5">
            <a:extLst>
              <a:ext uri="{FF2B5EF4-FFF2-40B4-BE49-F238E27FC236}">
                <a16:creationId xmlns:a16="http://schemas.microsoft.com/office/drawing/2014/main" id="{CA0C1F61-EB71-F838-EAA8-C2E5ECD16514}"/>
              </a:ext>
            </a:extLst>
          </p:cNvPr>
          <p:cNvSpPr>
            <a:spLocks noGrp="1"/>
          </p:cNvSpPr>
          <p:nvPr>
            <p:ph type="title"/>
          </p:nvPr>
        </p:nvSpPr>
        <p:spPr/>
        <p:txBody>
          <a:bodyPr/>
          <a:lstStyle/>
          <a:p>
            <a:r>
              <a:rPr lang="de-DE" sz="2400" b="0" dirty="0" err="1">
                <a:solidFill>
                  <a:schemeClr val="tx1"/>
                </a:solidFill>
                <a:latin typeface="+mj-lt"/>
              </a:rPr>
              <a:t>Using</a:t>
            </a:r>
            <a:r>
              <a:rPr lang="de-DE" sz="2400" b="0" dirty="0">
                <a:solidFill>
                  <a:schemeClr val="tx1"/>
                </a:solidFill>
                <a:latin typeface="+mj-lt"/>
              </a:rPr>
              <a:t> </a:t>
            </a:r>
            <a:r>
              <a:rPr lang="de-DE" sz="2400" b="0" dirty="0" err="1">
                <a:solidFill>
                  <a:schemeClr val="tx1"/>
                </a:solidFill>
                <a:latin typeface="+mj-lt"/>
              </a:rPr>
              <a:t>ChatGPT</a:t>
            </a:r>
            <a:r>
              <a:rPr lang="de-DE" sz="2400" b="0" dirty="0">
                <a:solidFill>
                  <a:schemeClr val="tx1"/>
                </a:solidFill>
                <a:latin typeface="+mj-lt"/>
              </a:rPr>
              <a:t> for Task </a:t>
            </a:r>
            <a:r>
              <a:rPr lang="de-DE" sz="2400" b="0" dirty="0" err="1">
                <a:solidFill>
                  <a:schemeClr val="tx1"/>
                </a:solidFill>
                <a:latin typeface="+mj-lt"/>
              </a:rPr>
              <a:t>Creation</a:t>
            </a:r>
            <a:r>
              <a:rPr lang="de-DE" sz="2400" b="0" dirty="0">
                <a:solidFill>
                  <a:schemeClr val="tx1"/>
                </a:solidFill>
                <a:latin typeface="+mj-lt"/>
              </a:rPr>
              <a:t>: An Iterative Approach</a:t>
            </a:r>
            <a:endParaRPr lang="de-DE" dirty="0"/>
          </a:p>
        </p:txBody>
      </p:sp>
      <p:sp>
        <p:nvSpPr>
          <p:cNvPr id="7" name="Textplatzhalter 6">
            <a:extLst>
              <a:ext uri="{FF2B5EF4-FFF2-40B4-BE49-F238E27FC236}">
                <a16:creationId xmlns:a16="http://schemas.microsoft.com/office/drawing/2014/main" id="{ECE350FF-B763-176E-6760-EB2771927D29}"/>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04998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F654403-3946-45FF-AE06-EC21D3AF64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C8990DA-13C3-497A-AA30-73118D79A3B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149F3B5-DE83-471C-AF1A-24AA0640EE5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BB40A8F8-51FF-4D56-A3C6-E8CC338B465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5B9EF150-CE7B-41C8-9FD3-D7EEA7A05C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4EEBA3FD-9D46-4CB2-9204-DB1BFD634DD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68C2F677-DB24-4962-A511-EC7C417856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88FFDD-67B5-9784-90A2-EADF24C8BA2B}"/>
              </a:ext>
            </a:extLst>
          </p:cNvPr>
          <p:cNvSpPr>
            <a:spLocks noGrp="1"/>
          </p:cNvSpPr>
          <p:nvPr>
            <p:ph type="dt" sz="half" idx="10"/>
          </p:nvPr>
        </p:nvSpPr>
        <p:spPr/>
        <p:txBody>
          <a:bodyPr/>
          <a:lstStyle/>
          <a:p>
            <a:fld id="{85E41EBA-DC64-488A-AD2E-AC3BD64AF948}" type="datetime1">
              <a:rPr lang="de-DE" smtClean="0"/>
              <a:t>01.09.2023</a:t>
            </a:fld>
            <a:endParaRPr lang="de-DE"/>
          </a:p>
        </p:txBody>
      </p:sp>
      <p:sp>
        <p:nvSpPr>
          <p:cNvPr id="3" name="Fußzeilenplatzhalter 2">
            <a:extLst>
              <a:ext uri="{FF2B5EF4-FFF2-40B4-BE49-F238E27FC236}">
                <a16:creationId xmlns:a16="http://schemas.microsoft.com/office/drawing/2014/main" id="{5EC03A1A-CAA4-6AA1-96C8-FF04A4FF7F48}"/>
              </a:ext>
            </a:extLst>
          </p:cNvPr>
          <p:cNvSpPr>
            <a:spLocks noGrp="1"/>
          </p:cNvSpPr>
          <p:nvPr>
            <p:ph type="ftr" sz="quarter" idx="11"/>
          </p:nvPr>
        </p:nvSpPr>
        <p:spPr/>
        <p:txBody>
          <a:bodyPr/>
          <a:lstStyle/>
          <a:p>
            <a:r>
              <a:rPr lang="en-US"/>
              <a:t>Teachers, Reload Your Toolboxes: Using a Task Design Framework and ChatGPT to Generate Motivational Exercises for Female Learners in Computer Science</a:t>
            </a:r>
            <a:endParaRPr lang="de-DE"/>
          </a:p>
        </p:txBody>
      </p:sp>
      <p:sp>
        <p:nvSpPr>
          <p:cNvPr id="4" name="Foliennummernplatzhalter 3">
            <a:extLst>
              <a:ext uri="{FF2B5EF4-FFF2-40B4-BE49-F238E27FC236}">
                <a16:creationId xmlns:a16="http://schemas.microsoft.com/office/drawing/2014/main" id="{C0258A79-B32C-5D94-7ABB-C75B52CC2EF4}"/>
              </a:ext>
            </a:extLst>
          </p:cNvPr>
          <p:cNvSpPr>
            <a:spLocks noGrp="1"/>
          </p:cNvSpPr>
          <p:nvPr>
            <p:ph type="sldNum" sz="quarter" idx="12"/>
          </p:nvPr>
        </p:nvSpPr>
        <p:spPr/>
        <p:txBody>
          <a:bodyPr/>
          <a:lstStyle/>
          <a:p>
            <a:fld id="{19C38A61-2AC7-4B0E-B80F-DDADD701BB40}" type="slidenum">
              <a:rPr lang="de-DE" smtClean="0"/>
              <a:pPr/>
              <a:t>9</a:t>
            </a:fld>
            <a:endParaRPr lang="de-DE"/>
          </a:p>
        </p:txBody>
      </p:sp>
      <p:sp>
        <p:nvSpPr>
          <p:cNvPr id="5" name="Inhaltsplatzhalter 4">
            <a:extLst>
              <a:ext uri="{FF2B5EF4-FFF2-40B4-BE49-F238E27FC236}">
                <a16:creationId xmlns:a16="http://schemas.microsoft.com/office/drawing/2014/main" id="{4FACDA6F-F9BF-C4A9-E59B-E8173FAEB688}"/>
              </a:ext>
            </a:extLst>
          </p:cNvPr>
          <p:cNvSpPr>
            <a:spLocks noGrp="1"/>
          </p:cNvSpPr>
          <p:nvPr>
            <p:ph idx="1"/>
          </p:nvPr>
        </p:nvSpPr>
        <p:spPr>
          <a:xfrm>
            <a:off x="442913" y="1485900"/>
            <a:ext cx="8461375" cy="4822825"/>
          </a:xfrm>
          <a:solidFill>
            <a:srgbClr val="F7F7F8"/>
          </a:solidFill>
        </p:spPr>
        <p:txBody>
          <a:bodyPr/>
          <a:lstStyle/>
          <a:p>
            <a:pPr marL="0" indent="0">
              <a:buNone/>
            </a:pPr>
            <a:r>
              <a:rPr lang="de-DE" dirty="0"/>
              <a:t>Zero-</a:t>
            </a:r>
            <a:r>
              <a:rPr lang="de-DE" dirty="0" err="1"/>
              <a:t>shot</a:t>
            </a:r>
            <a:r>
              <a:rPr lang="de-DE" dirty="0"/>
              <a:t> prompt as a test:</a:t>
            </a:r>
          </a:p>
          <a:p>
            <a:pPr marL="0" indent="0">
              <a:buNone/>
            </a:pPr>
            <a:endParaRPr lang="de-DE" dirty="0"/>
          </a:p>
        </p:txBody>
      </p:sp>
      <p:sp>
        <p:nvSpPr>
          <p:cNvPr id="6" name="Titel 5">
            <a:extLst>
              <a:ext uri="{FF2B5EF4-FFF2-40B4-BE49-F238E27FC236}">
                <a16:creationId xmlns:a16="http://schemas.microsoft.com/office/drawing/2014/main" id="{EC1F747A-91CF-E4ED-C502-4C381D8BEA62}"/>
              </a:ext>
            </a:extLst>
          </p:cNvPr>
          <p:cNvSpPr>
            <a:spLocks noGrp="1"/>
          </p:cNvSpPr>
          <p:nvPr>
            <p:ph type="title"/>
          </p:nvPr>
        </p:nvSpPr>
        <p:spPr/>
        <p:txBody>
          <a:bodyPr/>
          <a:lstStyle/>
          <a:p>
            <a:r>
              <a:rPr lang="en-US" sz="2400" b="0" dirty="0">
                <a:solidFill>
                  <a:schemeClr val="tx1"/>
                </a:solidFill>
                <a:latin typeface="+mj-lt"/>
              </a:rPr>
              <a:t>Case study: Creating a task and solution hints</a:t>
            </a:r>
            <a:endParaRPr lang="de-DE" sz="2400" b="0" dirty="0">
              <a:solidFill>
                <a:schemeClr val="tx1"/>
              </a:solidFill>
              <a:latin typeface="+mj-lt"/>
            </a:endParaRPr>
          </a:p>
        </p:txBody>
      </p:sp>
      <p:sp>
        <p:nvSpPr>
          <p:cNvPr id="7" name="Textplatzhalter 6">
            <a:extLst>
              <a:ext uri="{FF2B5EF4-FFF2-40B4-BE49-F238E27FC236}">
                <a16:creationId xmlns:a16="http://schemas.microsoft.com/office/drawing/2014/main" id="{75BF77B2-387A-5C33-89DB-2BA1B5078498}"/>
              </a:ext>
            </a:extLst>
          </p:cNvPr>
          <p:cNvSpPr>
            <a:spLocks noGrp="1"/>
          </p:cNvSpPr>
          <p:nvPr>
            <p:ph type="body" sz="quarter" idx="13"/>
          </p:nvPr>
        </p:nvSpPr>
        <p:spPr/>
        <p:txBody>
          <a:bodyPr/>
          <a:lstStyle/>
          <a:p>
            <a:endParaRPr lang="de-DE"/>
          </a:p>
        </p:txBody>
      </p:sp>
      <p:pic>
        <p:nvPicPr>
          <p:cNvPr id="11" name="Grafik 10">
            <a:extLst>
              <a:ext uri="{FF2B5EF4-FFF2-40B4-BE49-F238E27FC236}">
                <a16:creationId xmlns:a16="http://schemas.microsoft.com/office/drawing/2014/main" id="{3349469B-B5BC-A1F2-86E2-11C04AAA2ABF}"/>
              </a:ext>
            </a:extLst>
          </p:cNvPr>
          <p:cNvPicPr>
            <a:picLocks noChangeAspect="1"/>
          </p:cNvPicPr>
          <p:nvPr/>
        </p:nvPicPr>
        <p:blipFill>
          <a:blip r:embed="rId2"/>
          <a:stretch>
            <a:fillRect/>
          </a:stretch>
        </p:blipFill>
        <p:spPr>
          <a:xfrm>
            <a:off x="616620" y="2455545"/>
            <a:ext cx="476250" cy="581025"/>
          </a:xfrm>
          <a:prstGeom prst="rect">
            <a:avLst/>
          </a:prstGeom>
        </p:spPr>
      </p:pic>
      <p:pic>
        <p:nvPicPr>
          <p:cNvPr id="13" name="Grafik 12">
            <a:extLst>
              <a:ext uri="{FF2B5EF4-FFF2-40B4-BE49-F238E27FC236}">
                <a16:creationId xmlns:a16="http://schemas.microsoft.com/office/drawing/2014/main" id="{CAC163DA-E257-48DA-715B-5CE419C891E5}"/>
              </a:ext>
            </a:extLst>
          </p:cNvPr>
          <p:cNvPicPr>
            <a:picLocks noChangeAspect="1"/>
          </p:cNvPicPr>
          <p:nvPr/>
        </p:nvPicPr>
        <p:blipFill>
          <a:blip r:embed="rId3"/>
          <a:stretch>
            <a:fillRect/>
          </a:stretch>
        </p:blipFill>
        <p:spPr>
          <a:xfrm>
            <a:off x="705130" y="2135314"/>
            <a:ext cx="276225" cy="285750"/>
          </a:xfrm>
          <a:prstGeom prst="rect">
            <a:avLst/>
          </a:prstGeom>
        </p:spPr>
      </p:pic>
      <p:sp>
        <p:nvSpPr>
          <p:cNvPr id="15" name="Textfeld 14">
            <a:extLst>
              <a:ext uri="{FF2B5EF4-FFF2-40B4-BE49-F238E27FC236}">
                <a16:creationId xmlns:a16="http://schemas.microsoft.com/office/drawing/2014/main" id="{18C3630D-5791-03A5-50EE-98B78F6B6929}"/>
              </a:ext>
            </a:extLst>
          </p:cNvPr>
          <p:cNvSpPr txBox="1"/>
          <p:nvPr/>
        </p:nvSpPr>
        <p:spPr>
          <a:xfrm>
            <a:off x="1167485" y="2046111"/>
            <a:ext cx="7424064" cy="523220"/>
          </a:xfrm>
          <a:prstGeom prst="rect">
            <a:avLst/>
          </a:prstGeom>
          <a:noFill/>
          <a:ln>
            <a:noFill/>
          </a:ln>
        </p:spPr>
        <p:txBody>
          <a:bodyPr wrap="square">
            <a:spAutoFit/>
          </a:bodyPr>
          <a:lstStyle/>
          <a:p>
            <a:r>
              <a:rPr lang="en-US" sz="1400" dirty="0">
                <a:effectLst/>
                <a:latin typeface="Calibri" panose="020F0502020204030204" pitchFamily="34" charset="0"/>
                <a:ea typeface="SimSun" panose="02010600030101010101" pitchFamily="2" charset="-122"/>
                <a:cs typeface="Calibri" panose="020F0502020204030204" pitchFamily="34" charset="0"/>
              </a:rPr>
              <a:t>Create a school task for a computer science lesson. The task should appeal to girls and the goal should be to create a user interface. Use up to 500 words</a:t>
            </a:r>
            <a:endParaRPr lang="de-DE" sz="1400" dirty="0">
              <a:latin typeface="Calibri" panose="020F0502020204030204" pitchFamily="34" charset="0"/>
              <a:cs typeface="Calibri" panose="020F0502020204030204" pitchFamily="34" charset="0"/>
            </a:endParaRPr>
          </a:p>
        </p:txBody>
      </p:sp>
      <p:sp>
        <p:nvSpPr>
          <p:cNvPr id="17" name="Textfeld 16">
            <a:extLst>
              <a:ext uri="{FF2B5EF4-FFF2-40B4-BE49-F238E27FC236}">
                <a16:creationId xmlns:a16="http://schemas.microsoft.com/office/drawing/2014/main" id="{45FC5D58-089C-BBB7-2E91-75CA4BD3530F}"/>
              </a:ext>
            </a:extLst>
          </p:cNvPr>
          <p:cNvSpPr txBox="1"/>
          <p:nvPr/>
        </p:nvSpPr>
        <p:spPr>
          <a:xfrm>
            <a:off x="1167484" y="2647204"/>
            <a:ext cx="7424065" cy="3108543"/>
          </a:xfrm>
          <a:prstGeom prst="rect">
            <a:avLst/>
          </a:prstGeom>
          <a:noFill/>
          <a:ln>
            <a:noFill/>
          </a:ln>
        </p:spPr>
        <p:txBody>
          <a:bodyPr wrap="square">
            <a:spAutoFit/>
          </a:bodyPr>
          <a:lstStyle/>
          <a:p>
            <a:pPr algn="just"/>
            <a:r>
              <a:rPr lang="en-US" sz="1400" b="1" dirty="0">
                <a:effectLst/>
                <a:latin typeface="Calibri" panose="020F0502020204030204" pitchFamily="34" charset="0"/>
                <a:ea typeface="Verdana" panose="020B0604030504040204" pitchFamily="34" charset="0"/>
                <a:cs typeface="Calibri" panose="020F0502020204030204" pitchFamily="34" charset="0"/>
              </a:rPr>
              <a:t>Task Title: Design Your Dream Fashion App</a:t>
            </a:r>
            <a:endParaRPr lang="de-DE" sz="1400" b="1" dirty="0">
              <a:effectLs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latin typeface="Calibri" panose="020F0502020204030204" pitchFamily="34" charset="0"/>
                <a:ea typeface="Verdana" panose="020B0604030504040204" pitchFamily="34" charset="0"/>
                <a:cs typeface="Calibri" panose="020F0502020204030204" pitchFamily="34" charset="0"/>
              </a:rPr>
              <a:t> </a:t>
            </a:r>
            <a:endParaRPr lang="de-DE" sz="1400" dirty="0">
              <a:effectLs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latin typeface="Calibri" panose="020F0502020204030204" pitchFamily="34" charset="0"/>
                <a:ea typeface="Verdana" panose="020B0604030504040204" pitchFamily="34" charset="0"/>
                <a:cs typeface="Calibri" panose="020F0502020204030204" pitchFamily="34" charset="0"/>
              </a:rPr>
              <a:t>Objective: The goal of this task is for students to practice basic computer science principles by creating a user interface </a:t>
            </a:r>
            <a:r>
              <a:rPr lang="en-US"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rPr>
              <a:t>for a fashion-app</a:t>
            </a:r>
            <a:r>
              <a:rPr lang="en-US" sz="1400" dirty="0">
                <a:effectLst/>
                <a:latin typeface="Calibri" panose="020F0502020204030204" pitchFamily="34" charset="0"/>
                <a:ea typeface="Verdana" panose="020B0604030504040204" pitchFamily="34" charset="0"/>
                <a:cs typeface="Calibri" panose="020F0502020204030204" pitchFamily="34" charset="0"/>
              </a:rPr>
              <a:t>. This activity aims to appeal to girls with an interest in fashion design while also fostering essential computer programming skills. </a:t>
            </a:r>
            <a:endParaRPr lang="de-DE" sz="1400" dirty="0">
              <a:effectLs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latin typeface="Calibri" panose="020F0502020204030204" pitchFamily="34" charset="0"/>
                <a:ea typeface="Verdana" panose="020B0604030504040204" pitchFamily="34" charset="0"/>
                <a:cs typeface="Calibri" panose="020F0502020204030204" pitchFamily="34" charset="0"/>
              </a:rPr>
              <a:t>Overview: </a:t>
            </a:r>
            <a:endParaRPr lang="de-DE" sz="1400" dirty="0">
              <a:effectLs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latin typeface="Calibri" panose="020F0502020204030204" pitchFamily="34" charset="0"/>
                <a:ea typeface="Verdana" panose="020B0604030504040204" pitchFamily="34" charset="0"/>
                <a:cs typeface="Calibri" panose="020F0502020204030204" pitchFamily="34" charset="0"/>
              </a:rPr>
              <a:t>[…]</a:t>
            </a:r>
            <a:endParaRPr lang="de-DE" sz="1400" dirty="0">
              <a:effectLs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latin typeface="Calibri" panose="020F0502020204030204" pitchFamily="34" charset="0"/>
                <a:ea typeface="Verdana" panose="020B0604030504040204" pitchFamily="34" charset="0"/>
                <a:cs typeface="Calibri" panose="020F0502020204030204" pitchFamily="34" charset="0"/>
              </a:rPr>
              <a:t>In this task, students will take on the role of app designers, </a:t>
            </a:r>
            <a:r>
              <a:rPr lang="en-US"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rPr>
              <a:t>and their assignment is to create a unique fashion app that offers users an interactive and creative experience. The app should have features that girls would enjoy, such as:</a:t>
            </a:r>
            <a:endParaRPr lang="de-DE"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rPr>
              <a:t>1. Personal style profile creation</a:t>
            </a:r>
            <a:endParaRPr lang="de-DE"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rPr>
              <a:t>2. Outfit recommendations based on weather and events</a:t>
            </a:r>
            <a:endParaRPr lang="de-DE"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endParaRPr>
          </a:p>
          <a:p>
            <a:pPr algn="just"/>
            <a:r>
              <a:rPr lang="en-US"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rPr>
              <a:t>3. A virtual wardrobe to mix and match outfits</a:t>
            </a:r>
            <a:endParaRPr lang="de-DE"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endParaRPr>
          </a:p>
          <a:p>
            <a:r>
              <a:rPr lang="en-US" sz="1400" dirty="0">
                <a:effectLst/>
                <a:highlight>
                  <a:srgbClr val="00FF00"/>
                </a:highlight>
                <a:latin typeface="Calibri" panose="020F0502020204030204" pitchFamily="34" charset="0"/>
                <a:ea typeface="Verdana" panose="020B0604030504040204" pitchFamily="34" charset="0"/>
                <a:cs typeface="Calibri" panose="020F0502020204030204" pitchFamily="34" charset="0"/>
              </a:rPr>
              <a:t>4. Fashion news, trends, and […]</a:t>
            </a:r>
            <a:endParaRPr lang="de-DE" sz="1400" dirty="0">
              <a:highlight>
                <a:srgbClr val="00FF00"/>
              </a:highlight>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65909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theme/theme1.xml><?xml version="1.0" encoding="utf-8"?>
<a:theme xmlns:a="http://schemas.openxmlformats.org/drawingml/2006/main" name="IU">
  <a:themeElements>
    <a:clrScheme name="IU Green">
      <a:dk1>
        <a:srgbClr val="1D1D1F"/>
      </a:dk1>
      <a:lt1>
        <a:srgbClr val="FFFFFF"/>
      </a:lt1>
      <a:dk2>
        <a:srgbClr val="0BF000"/>
      </a:dk2>
      <a:lt2>
        <a:srgbClr val="C2C2C8"/>
      </a:lt2>
      <a:accent1>
        <a:srgbClr val="55FF4D"/>
      </a:accent1>
      <a:accent2>
        <a:srgbClr val="575E62"/>
      </a:accent2>
      <a:accent3>
        <a:srgbClr val="C2C2C8"/>
      </a:accent3>
      <a:accent4>
        <a:srgbClr val="90FF8B"/>
      </a:accent4>
      <a:accent5>
        <a:srgbClr val="AAAEB0"/>
      </a:accent5>
      <a:accent6>
        <a:srgbClr val="E0E0E3"/>
      </a:accent6>
      <a:hlink>
        <a:srgbClr val="575E62"/>
      </a:hlink>
      <a:folHlink>
        <a:srgbClr val="575E62"/>
      </a:folHlink>
    </a:clrScheme>
    <a:fontScheme name="IU">
      <a:majorFont>
        <a:latin typeface="Source Sans Pro 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w="lg" len="sm"/>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lgn="l">
          <a:lnSpc>
            <a:spcPct val="120000"/>
          </a:lnSpc>
          <a:defRPr sz="1700" dirty="0" smtClean="0"/>
        </a:defPPr>
      </a:lstStyle>
    </a:txDef>
  </a:objectDefaults>
  <a:extraClrSchemeLst>
    <a:extraClrScheme>
      <a:clrScheme name="IU Green">
        <a:dk1>
          <a:srgbClr val="1D1D1F"/>
        </a:dk1>
        <a:lt1>
          <a:srgbClr val="FFFFFF"/>
        </a:lt1>
        <a:dk2>
          <a:srgbClr val="0BF000"/>
        </a:dk2>
        <a:lt2>
          <a:srgbClr val="C2C2C8"/>
        </a:lt2>
        <a:accent1>
          <a:srgbClr val="55FF4D"/>
        </a:accent1>
        <a:accent2>
          <a:srgbClr val="575E62"/>
        </a:accent2>
        <a:accent3>
          <a:srgbClr val="C2C2C8"/>
        </a:accent3>
        <a:accent4>
          <a:srgbClr val="90FF8B"/>
        </a:accent4>
        <a:accent5>
          <a:srgbClr val="AAAEB0"/>
        </a:accent5>
        <a:accent6>
          <a:srgbClr val="E0E0E3"/>
        </a:accent6>
        <a:hlink>
          <a:srgbClr val="575E62"/>
        </a:hlink>
        <a:folHlink>
          <a:srgbClr val="575E62"/>
        </a:folHlink>
      </a:clrScheme>
    </a:extraClrScheme>
    <a:extraClrScheme>
      <a:clrScheme name="IU Pink">
        <a:dk1>
          <a:srgbClr val="1D1D1F"/>
        </a:dk1>
        <a:lt1>
          <a:srgbClr val="FFFFFF"/>
        </a:lt1>
        <a:dk2>
          <a:srgbClr val="E837E4"/>
        </a:dk2>
        <a:lt2>
          <a:srgbClr val="C2C2C8"/>
        </a:lt2>
        <a:accent1>
          <a:srgbClr val="FE4DF9"/>
        </a:accent1>
        <a:accent2>
          <a:srgbClr val="575E62"/>
        </a:accent2>
        <a:accent3>
          <a:srgbClr val="C2C2C8"/>
        </a:accent3>
        <a:accent4>
          <a:srgbClr val="FE8BFB"/>
        </a:accent4>
        <a:accent5>
          <a:srgbClr val="AAAEB0"/>
        </a:accent5>
        <a:accent6>
          <a:srgbClr val="E0E0E3"/>
        </a:accent6>
        <a:hlink>
          <a:srgbClr val="575E62"/>
        </a:hlink>
        <a:folHlink>
          <a:srgbClr val="575E62"/>
        </a:folHlink>
      </a:clrScheme>
    </a:extraClrScheme>
    <a:extraClrScheme>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extraClrScheme>
    <a:extraClrScheme>
      <a:clrScheme name="IU Orange">
        <a:dk1>
          <a:srgbClr val="1D1D1F"/>
        </a:dk1>
        <a:lt1>
          <a:srgbClr val="FFFFFF"/>
        </a:lt1>
        <a:dk2>
          <a:srgbClr val="FF8D00"/>
        </a:dk2>
        <a:lt2>
          <a:srgbClr val="C2C2C8"/>
        </a:lt2>
        <a:accent1>
          <a:srgbClr val="FFA73A"/>
        </a:accent1>
        <a:accent2>
          <a:srgbClr val="575E62"/>
        </a:accent2>
        <a:accent3>
          <a:srgbClr val="C2C2C8"/>
        </a:accent3>
        <a:accent4>
          <a:srgbClr val="FFC67F"/>
        </a:accent4>
        <a:accent5>
          <a:srgbClr val="AAAEB0"/>
        </a:accent5>
        <a:accent6>
          <a:srgbClr val="E0E0E3"/>
        </a:accent6>
        <a:hlink>
          <a:srgbClr val="575E62"/>
        </a:hlink>
        <a:folHlink>
          <a:srgbClr val="575E62"/>
        </a:folHlink>
      </a:clrScheme>
    </a:extraClrScheme>
    <a:extraClrScheme>
      <a:clrScheme name="IU Yellow">
        <a:dk1>
          <a:srgbClr val="1D1D1F"/>
        </a:dk1>
        <a:lt1>
          <a:srgbClr val="FFFFFF"/>
        </a:lt1>
        <a:dk2>
          <a:srgbClr val="F0EF00"/>
        </a:dk2>
        <a:lt2>
          <a:srgbClr val="C2C2C8"/>
        </a:lt2>
        <a:accent1>
          <a:srgbClr val="FFFE4E"/>
        </a:accent1>
        <a:accent2>
          <a:srgbClr val="575E62"/>
        </a:accent2>
        <a:accent3>
          <a:srgbClr val="C2C2C8"/>
        </a:accent3>
        <a:accent4>
          <a:srgbClr val="FFFE8C"/>
        </a:accent4>
        <a:accent5>
          <a:srgbClr val="AAAEB0"/>
        </a:accent5>
        <a:accent6>
          <a:srgbClr val="E0E0E3"/>
        </a:accent6>
        <a:hlink>
          <a:srgbClr val="575E62"/>
        </a:hlink>
        <a:folHlink>
          <a:srgbClr val="575E62"/>
        </a:folHlink>
      </a:clrScheme>
    </a:extraClrScheme>
    <a:extraClrScheme>
      <a:clrScheme name="IU Blue">
        <a:dk1>
          <a:srgbClr val="1D1D1F"/>
        </a:dk1>
        <a:lt1>
          <a:srgbClr val="FFFFFF"/>
        </a:lt1>
        <a:dk2>
          <a:srgbClr val="00E8ED"/>
        </a:dk2>
        <a:lt2>
          <a:srgbClr val="C2C2C8"/>
        </a:lt2>
        <a:accent1>
          <a:srgbClr val="4DFBFF"/>
        </a:accent1>
        <a:accent2>
          <a:srgbClr val="575E62"/>
        </a:accent2>
        <a:accent3>
          <a:srgbClr val="C2C2C8"/>
        </a:accent3>
        <a:accent4>
          <a:srgbClr val="8BFCFF"/>
        </a:accent4>
        <a:accent5>
          <a:srgbClr val="AAAEB0"/>
        </a:accent5>
        <a:accent6>
          <a:srgbClr val="E0E0E3"/>
        </a:accent6>
        <a:hlink>
          <a:srgbClr val="575E62"/>
        </a:hlink>
        <a:folHlink>
          <a:srgbClr val="575E62"/>
        </a:folHlink>
      </a:clrScheme>
    </a:extraClrScheme>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46821_PPT_Master_psbrands_iu_DE_04" id="{146756D5-C772-494F-B2A6-3FD1D1BE8C26}" vid="{47099CF0-2E40-B744-AB1F-98FD9CC47DE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Regular" panose="020F0302020204030204"/>
        <a:ea typeface=""/>
        <a:cs typeface=""/>
        <a:font script="Jpan" typeface="游ゴシック Regular"/>
        <a:font script="Hang" typeface="맑은 고딕"/>
        <a:font script="Hans" typeface="等线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IU_PPT_Master_DE_04</Template>
  <TotalTime>0</TotalTime>
  <Words>2465</Words>
  <Application>Microsoft Office PowerPoint</Application>
  <PresentationFormat>Breitbild</PresentationFormat>
  <Paragraphs>268</Paragraphs>
  <Slides>16</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Source Sans Pro</vt:lpstr>
      <vt:lpstr>Arial</vt:lpstr>
      <vt:lpstr>Calibri</vt:lpstr>
      <vt:lpstr>Source Serif Pro</vt:lpstr>
      <vt:lpstr>Source Sans Pro Bold</vt:lpstr>
      <vt:lpstr>Wingdings</vt:lpstr>
      <vt:lpstr>Symbol</vt:lpstr>
      <vt:lpstr>Times New Roman</vt:lpstr>
      <vt:lpstr>IU</vt:lpstr>
      <vt:lpstr>"Teachers, Reload Your Toolboxes"</vt:lpstr>
      <vt:lpstr>Prof. Dr. Claudia Hess</vt:lpstr>
      <vt:lpstr>Using a Task Design Framework and ChatGPT to Generate Motivational Exercises for Female Learners in Computer Science</vt:lpstr>
      <vt:lpstr>Agenda</vt:lpstr>
      <vt:lpstr>The Problem</vt:lpstr>
      <vt:lpstr>The cycle of exercise developmenT</vt:lpstr>
      <vt:lpstr>How to catch them all: The Framework</vt:lpstr>
      <vt:lpstr>Using ChatGPT for Task Creation: An Iterative Approach</vt:lpstr>
      <vt:lpstr>Case study: Creating a task and solution hints</vt:lpstr>
      <vt:lpstr>Case study: Creating a task and solution hints</vt:lpstr>
      <vt:lpstr>Case study: Creating a task and solution hints</vt:lpstr>
      <vt:lpstr>Case study: Creating a task and solution hints</vt:lpstr>
      <vt:lpstr>Case study: Creating a task and solution hints</vt:lpstr>
      <vt:lpstr>Fighting Fire with Fire: Using LLM-Biases for Good</vt:lpstr>
      <vt:lpstr>Thank YOU!</vt:lpstr>
      <vt:lpstr>List of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2023-08-30T13:30:27Z</dcterms:created>
  <dcterms:modified xsi:type="dcterms:W3CDTF">2023-09-01T14:47:36Z</dcterms:modified>
</cp:coreProperties>
</file>