
<file path=[Content_Types].xml><?xml version="1.0" encoding="utf-8"?>
<Types xmlns="http://schemas.openxmlformats.org/package/2006/content-types">
  <Default Extension="png" ContentType="image/png"/>
  <Default Extension="m4a" ContentType="audio/unknown"/>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20"/>
  </p:notesMasterIdLst>
  <p:sldIdLst>
    <p:sldId id="356" r:id="rId4"/>
    <p:sldId id="357" r:id="rId5"/>
    <p:sldId id="347" r:id="rId6"/>
    <p:sldId id="358" r:id="rId7"/>
    <p:sldId id="259" r:id="rId8"/>
    <p:sldId id="359" r:id="rId9"/>
    <p:sldId id="360" r:id="rId10"/>
    <p:sldId id="361" r:id="rId11"/>
    <p:sldId id="362" r:id="rId12"/>
    <p:sldId id="363" r:id="rId13"/>
    <p:sldId id="364" r:id="rId14"/>
    <p:sldId id="365" r:id="rId15"/>
    <p:sldId id="366" r:id="rId16"/>
    <p:sldId id="368" r:id="rId17"/>
    <p:sldId id="369" r:id="rId18"/>
    <p:sldId id="3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54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045"/>
    <a:srgbClr val="229E83"/>
    <a:srgbClr val="25C596"/>
    <a:srgbClr val="A9465A"/>
    <a:srgbClr val="5A6EB7"/>
    <a:srgbClr val="1C8EE6"/>
    <a:srgbClr val="3F19A3"/>
    <a:srgbClr val="F4AA25"/>
    <a:srgbClr val="196491"/>
    <a:srgbClr val="0507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75" d="100"/>
          <a:sy n="75" d="100"/>
        </p:scale>
        <p:origin x="-1721" y="-864"/>
      </p:cViewPr>
      <p:guideLst>
        <p:guide orient="horz" pos="2544"/>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lumMod val="75000"/>
              </a:schemeClr>
            </a:solidFill>
            <a:ln>
              <a:noFill/>
            </a:ln>
          </c:spPr>
          <c:dPt>
            <c:idx val="0"/>
            <c:bubble3D val="0"/>
            <c:spPr>
              <a:solidFill>
                <a:schemeClr val="accent2">
                  <a:lumMod val="60000"/>
                  <a:lumOff val="40000"/>
                </a:schemeClr>
              </a:solidFill>
              <a:ln w="19050">
                <a:noFill/>
              </a:ln>
              <a:effectLst/>
            </c:spPr>
            <c:extLst xmlns:c16r2="http://schemas.microsoft.com/office/drawing/2015/06/chart">
              <c:ext xmlns:c16="http://schemas.microsoft.com/office/drawing/2014/chart" uri="{C3380CC4-5D6E-409C-BE32-E72D297353CC}">
                <c16:uniqueId val="{00000001-63B6-4843-9E1C-74D7D1293D34}"/>
              </c:ext>
            </c:extLst>
          </c:dPt>
          <c:dPt>
            <c:idx val="1"/>
            <c:bubble3D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3-63B6-4843-9E1C-74D7D1293D34}"/>
              </c:ext>
            </c:extLst>
          </c:dPt>
          <c:dPt>
            <c:idx val="2"/>
            <c:bubble3D val="0"/>
            <c:spPr>
              <a:solidFill>
                <a:schemeClr val="accent2">
                  <a:lumMod val="75000"/>
                </a:schemeClr>
              </a:solidFill>
              <a:ln w="19050">
                <a:noFill/>
              </a:ln>
              <a:effectLst/>
            </c:spPr>
            <c:extLst xmlns:c16r2="http://schemas.microsoft.com/office/drawing/2015/06/chart">
              <c:ext xmlns:c16="http://schemas.microsoft.com/office/drawing/2014/chart" uri="{C3380CC4-5D6E-409C-BE32-E72D297353CC}">
                <c16:uniqueId val="{00000005-63B6-4843-9E1C-74D7D1293D34}"/>
              </c:ext>
            </c:extLst>
          </c:dPt>
          <c:dLbls>
            <c:delete val="1"/>
          </c:dLbls>
          <c:cat>
            <c:strRef>
              <c:f>Sheet1!$A$2:$A$3</c:f>
              <c:strCache>
                <c:ptCount val="2"/>
                <c:pt idx="0">
                  <c:v>1st Qtr</c:v>
                </c:pt>
                <c:pt idx="1">
                  <c:v>2nd Qtr</c:v>
                </c:pt>
              </c:strCache>
            </c:strRef>
          </c:cat>
          <c:val>
            <c:numRef>
              <c:f>Sheet1!$B$2:$B$3</c:f>
              <c:numCache>
                <c:formatCode>General</c:formatCode>
                <c:ptCount val="2"/>
                <c:pt idx="0">
                  <c:v>28.5</c:v>
                </c:pt>
                <c:pt idx="1">
                  <c:v>71.5</c:v>
                </c:pt>
              </c:numCache>
            </c:numRef>
          </c:val>
          <c:extLst xmlns:c16r2="http://schemas.microsoft.com/office/drawing/2015/06/chart">
            <c:ext xmlns:c16="http://schemas.microsoft.com/office/drawing/2014/chart" uri="{C3380CC4-5D6E-409C-BE32-E72D297353CC}">
              <c16:uniqueId val="{00000006-63B6-4843-9E1C-74D7D1293D34}"/>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lumMod val="75000"/>
              </a:schemeClr>
            </a:solidFill>
            <a:ln>
              <a:noFill/>
            </a:ln>
          </c:spPr>
          <c:dPt>
            <c:idx val="0"/>
            <c:bubble3D val="0"/>
            <c:spPr>
              <a:solidFill>
                <a:srgbClr val="FF0000"/>
              </a:solidFill>
              <a:ln w="19050">
                <a:noFill/>
              </a:ln>
              <a:effectLst/>
            </c:spPr>
            <c:extLst xmlns:c16r2="http://schemas.microsoft.com/office/drawing/2015/06/chart">
              <c:ext xmlns:c16="http://schemas.microsoft.com/office/drawing/2014/chart" uri="{C3380CC4-5D6E-409C-BE32-E72D297353CC}">
                <c16:uniqueId val="{00000001-59C1-40B7-8932-D4AE51047187}"/>
              </c:ext>
            </c:extLst>
          </c:dPt>
          <c:dPt>
            <c:idx val="1"/>
            <c:bubble3D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3-59C1-40B7-8932-D4AE51047187}"/>
              </c:ext>
            </c:extLst>
          </c:dPt>
          <c:dPt>
            <c:idx val="2"/>
            <c:bubble3D val="0"/>
            <c:spPr>
              <a:solidFill>
                <a:schemeClr val="accent2">
                  <a:lumMod val="75000"/>
                </a:schemeClr>
              </a:solidFill>
              <a:ln w="19050">
                <a:noFill/>
              </a:ln>
              <a:effectLst/>
            </c:spPr>
            <c:extLst xmlns:c16r2="http://schemas.microsoft.com/office/drawing/2015/06/chart">
              <c:ext xmlns:c16="http://schemas.microsoft.com/office/drawing/2014/chart" uri="{C3380CC4-5D6E-409C-BE32-E72D297353CC}">
                <c16:uniqueId val="{00000005-59C1-40B7-8932-D4AE51047187}"/>
              </c:ext>
            </c:extLst>
          </c:dPt>
          <c:dLbls>
            <c:delete val="1"/>
          </c:dLbls>
          <c:cat>
            <c:strRef>
              <c:f>Sheet1!$A$2:$A$3</c:f>
              <c:strCache>
                <c:ptCount val="2"/>
                <c:pt idx="0">
                  <c:v>1st Qtr</c:v>
                </c:pt>
                <c:pt idx="1">
                  <c:v>2nd Qtr</c:v>
                </c:pt>
              </c:strCache>
            </c:strRef>
          </c:cat>
          <c:val>
            <c:numRef>
              <c:f>Sheet1!$B$2:$B$3</c:f>
              <c:numCache>
                <c:formatCode>General</c:formatCode>
                <c:ptCount val="2"/>
                <c:pt idx="0">
                  <c:v>23.8</c:v>
                </c:pt>
                <c:pt idx="1">
                  <c:v>76.2</c:v>
                </c:pt>
              </c:numCache>
            </c:numRef>
          </c:val>
          <c:extLst xmlns:c16r2="http://schemas.microsoft.com/office/drawing/2015/06/chart">
            <c:ext xmlns:c16="http://schemas.microsoft.com/office/drawing/2014/chart" uri="{C3380CC4-5D6E-409C-BE32-E72D297353CC}">
              <c16:uniqueId val="{00000006-59C1-40B7-8932-D4AE51047187}"/>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lumMod val="75000"/>
              </a:schemeClr>
            </a:solidFill>
            <a:ln>
              <a:noFill/>
            </a:ln>
          </c:spPr>
          <c:dPt>
            <c:idx val="0"/>
            <c:bubble3D val="0"/>
            <c:spPr>
              <a:solidFill>
                <a:srgbClr val="00B050"/>
              </a:solidFill>
              <a:ln w="19050">
                <a:noFill/>
              </a:ln>
              <a:effectLst/>
            </c:spPr>
            <c:extLst xmlns:c16r2="http://schemas.microsoft.com/office/drawing/2015/06/chart">
              <c:ext xmlns:c16="http://schemas.microsoft.com/office/drawing/2014/chart" uri="{C3380CC4-5D6E-409C-BE32-E72D297353CC}">
                <c16:uniqueId val="{00000001-F713-4030-9304-A3038C1F693E}"/>
              </c:ext>
            </c:extLst>
          </c:dPt>
          <c:dPt>
            <c:idx val="1"/>
            <c:bubble3D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3-F713-4030-9304-A3038C1F693E}"/>
              </c:ext>
            </c:extLst>
          </c:dPt>
          <c:dPt>
            <c:idx val="2"/>
            <c:bubble3D val="0"/>
            <c:spPr>
              <a:solidFill>
                <a:schemeClr val="accent2">
                  <a:lumMod val="75000"/>
                </a:schemeClr>
              </a:solidFill>
              <a:ln w="19050">
                <a:noFill/>
              </a:ln>
              <a:effectLst/>
            </c:spPr>
            <c:extLst xmlns:c16r2="http://schemas.microsoft.com/office/drawing/2015/06/chart">
              <c:ext xmlns:c16="http://schemas.microsoft.com/office/drawing/2014/chart" uri="{C3380CC4-5D6E-409C-BE32-E72D297353CC}">
                <c16:uniqueId val="{00000005-F713-4030-9304-A3038C1F693E}"/>
              </c:ext>
            </c:extLst>
          </c:dPt>
          <c:dLbls>
            <c:delete val="1"/>
          </c:dLbls>
          <c:cat>
            <c:strRef>
              <c:f>Sheet1!$A$2:$A$3</c:f>
              <c:strCache>
                <c:ptCount val="2"/>
                <c:pt idx="0">
                  <c:v>1st Qtr</c:v>
                </c:pt>
                <c:pt idx="1">
                  <c:v>2nd Qtr</c:v>
                </c:pt>
              </c:strCache>
            </c:strRef>
          </c:cat>
          <c:val>
            <c:numRef>
              <c:f>Sheet1!$B$2:$B$3</c:f>
              <c:numCache>
                <c:formatCode>General</c:formatCode>
                <c:ptCount val="2"/>
                <c:pt idx="0">
                  <c:v>11.9</c:v>
                </c:pt>
                <c:pt idx="1">
                  <c:v>88.1</c:v>
                </c:pt>
              </c:numCache>
            </c:numRef>
          </c:val>
          <c:extLst xmlns:c16r2="http://schemas.microsoft.com/office/drawing/2015/06/chart">
            <c:ext xmlns:c16="http://schemas.microsoft.com/office/drawing/2014/chart" uri="{C3380CC4-5D6E-409C-BE32-E72D297353CC}">
              <c16:uniqueId val="{00000006-F713-4030-9304-A3038C1F693E}"/>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lumMod val="75000"/>
              </a:schemeClr>
            </a:solidFill>
            <a:ln>
              <a:noFill/>
            </a:ln>
          </c:spPr>
          <c:dPt>
            <c:idx val="0"/>
            <c:bubble3D val="0"/>
            <c:spPr>
              <a:solidFill>
                <a:srgbClr val="FFFF00"/>
              </a:solidFill>
              <a:ln w="19050">
                <a:noFill/>
              </a:ln>
              <a:effectLst/>
            </c:spPr>
            <c:extLst xmlns:c16r2="http://schemas.microsoft.com/office/drawing/2015/06/chart">
              <c:ext xmlns:c16="http://schemas.microsoft.com/office/drawing/2014/chart" uri="{C3380CC4-5D6E-409C-BE32-E72D297353CC}">
                <c16:uniqueId val="{00000001-87C2-46BC-A34D-F395B2A22A37}"/>
              </c:ext>
            </c:extLst>
          </c:dPt>
          <c:dPt>
            <c:idx val="1"/>
            <c:bubble3D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3-87C2-46BC-A34D-F395B2A22A37}"/>
              </c:ext>
            </c:extLst>
          </c:dPt>
          <c:dPt>
            <c:idx val="2"/>
            <c:bubble3D val="0"/>
            <c:spPr>
              <a:solidFill>
                <a:schemeClr val="accent2">
                  <a:lumMod val="75000"/>
                </a:schemeClr>
              </a:solidFill>
              <a:ln w="19050">
                <a:noFill/>
              </a:ln>
              <a:effectLst/>
            </c:spPr>
            <c:extLst xmlns:c16r2="http://schemas.microsoft.com/office/drawing/2015/06/chart">
              <c:ext xmlns:c16="http://schemas.microsoft.com/office/drawing/2014/chart" uri="{C3380CC4-5D6E-409C-BE32-E72D297353CC}">
                <c16:uniqueId val="{00000005-87C2-46BC-A34D-F395B2A22A37}"/>
              </c:ext>
            </c:extLst>
          </c:dPt>
          <c:dLbls>
            <c:delete val="1"/>
          </c:dLbls>
          <c:cat>
            <c:strRef>
              <c:f>Sheet1!$A$2:$A$3</c:f>
              <c:strCache>
                <c:ptCount val="2"/>
                <c:pt idx="0">
                  <c:v>1st Qtr</c:v>
                </c:pt>
                <c:pt idx="1">
                  <c:v>2nd Qtr</c:v>
                </c:pt>
              </c:strCache>
            </c:strRef>
          </c:cat>
          <c:val>
            <c:numRef>
              <c:f>Sheet1!$B$2:$B$3</c:f>
              <c:numCache>
                <c:formatCode>General</c:formatCode>
                <c:ptCount val="2"/>
                <c:pt idx="0">
                  <c:v>35.700000000000003</c:v>
                </c:pt>
                <c:pt idx="1">
                  <c:v>64.3</c:v>
                </c:pt>
              </c:numCache>
            </c:numRef>
          </c:val>
          <c:extLst xmlns:c16r2="http://schemas.microsoft.com/office/drawing/2015/06/chart">
            <c:ext xmlns:c16="http://schemas.microsoft.com/office/drawing/2014/chart" uri="{C3380CC4-5D6E-409C-BE32-E72D297353CC}">
              <c16:uniqueId val="{00000006-87C2-46BC-A34D-F395B2A22A37}"/>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a:t>Papers by subject area </a:t>
            </a:r>
          </a:p>
        </c:rich>
      </c:tx>
      <c:layout/>
      <c:overlay val="0"/>
      <c:spPr>
        <a:noFill/>
        <a:ln>
          <a:noFill/>
        </a:ln>
        <a:effectLst/>
      </c:spPr>
    </c:title>
    <c:autoTitleDeleted val="0"/>
    <c:plotArea>
      <c:layout>
        <c:manualLayout>
          <c:layoutTarget val="inner"/>
          <c:xMode val="edge"/>
          <c:yMode val="edge"/>
          <c:x val="0.22391410695119718"/>
          <c:y val="0.34341836628177902"/>
          <c:w val="0.509405419868033"/>
          <c:h val="0.65546726761291274"/>
        </c:manualLayout>
      </c:layout>
      <c:pieChart>
        <c:varyColors val="1"/>
        <c:ser>
          <c:idx val="0"/>
          <c:order val="0"/>
          <c:tx>
            <c:strRef>
              <c:f>Feuil1!$B$1</c:f>
              <c:strCache>
                <c:ptCount val="1"/>
                <c:pt idx="0">
                  <c:v>Ventes</c:v>
                </c:pt>
              </c:strCache>
            </c:strRef>
          </c:tx>
          <c:dPt>
            <c:idx val="0"/>
            <c:bubble3D val="0"/>
            <c:explosion val="1"/>
            <c:spPr>
              <a:solidFill>
                <a:schemeClr val="accent1"/>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3F20-4732-A3D5-F5BBA729AC98}"/>
              </c:ext>
            </c:extLst>
          </c:dPt>
          <c:dPt>
            <c:idx val="1"/>
            <c:bubble3D val="0"/>
            <c:spPr>
              <a:solidFill>
                <a:schemeClr val="accent2"/>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3-85DA-4CF8-A1FF-5B7178A2BCB3}"/>
              </c:ext>
            </c:extLst>
          </c:dPt>
          <c:dPt>
            <c:idx val="2"/>
            <c:bubble3D val="0"/>
            <c:spPr>
              <a:solidFill>
                <a:schemeClr val="accent3"/>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5-85DA-4CF8-A1FF-5B7178A2BCB3}"/>
              </c:ext>
            </c:extLst>
          </c:dPt>
          <c:dPt>
            <c:idx val="3"/>
            <c:bubble3D val="0"/>
            <c:spPr>
              <a:solidFill>
                <a:schemeClr val="accent4"/>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7-85DA-4CF8-A1FF-5B7178A2BCB3}"/>
              </c:ext>
            </c:extLst>
          </c:dPt>
          <c:dPt>
            <c:idx val="4"/>
            <c:bubble3D val="0"/>
            <c:spPr>
              <a:solidFill>
                <a:schemeClr val="accent5"/>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9-85DA-4CF8-A1FF-5B7178A2BCB3}"/>
              </c:ext>
            </c:extLst>
          </c:dPt>
          <c:dPt>
            <c:idx val="5"/>
            <c:bubble3D val="0"/>
            <c:spPr>
              <a:solidFill>
                <a:schemeClr val="accent6"/>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B-85DA-4CF8-A1FF-5B7178A2BCB3}"/>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D-85DA-4CF8-A1FF-5B7178A2BCB3}"/>
              </c:ext>
            </c:extLst>
          </c:dPt>
          <c:dPt>
            <c:idx val="7"/>
            <c:bubble3D val="0"/>
            <c:spPr>
              <a:solidFill>
                <a:schemeClr val="accent2">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F-85DA-4CF8-A1FF-5B7178A2BCB3}"/>
              </c:ext>
            </c:extLst>
          </c:dPt>
          <c:dPt>
            <c:idx val="8"/>
            <c:bubble3D val="0"/>
            <c:spPr>
              <a:solidFill>
                <a:schemeClr val="accent3">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11-85DA-4CF8-A1FF-5B7178A2BCB3}"/>
              </c:ext>
            </c:extLst>
          </c:dPt>
          <c:dPt>
            <c:idx val="9"/>
            <c:bubble3D val="0"/>
            <c:spPr>
              <a:solidFill>
                <a:schemeClr val="accent4">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13-85DA-4CF8-A1FF-5B7178A2BCB3}"/>
              </c:ext>
            </c:extLst>
          </c:dPt>
          <c:dPt>
            <c:idx val="10"/>
            <c:bubble3D val="0"/>
            <c:spPr>
              <a:solidFill>
                <a:schemeClr val="accent5">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15-85DA-4CF8-A1FF-5B7178A2BCB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Feuil1!$A$2:$A$12</c:f>
              <c:strCache>
                <c:ptCount val="11"/>
                <c:pt idx="0">
                  <c:v>computer science </c:v>
                </c:pt>
                <c:pt idx="1">
                  <c:v>Mathematics</c:v>
                </c:pt>
                <c:pt idx="2">
                  <c:v>Social Sciences </c:v>
                </c:pt>
                <c:pt idx="3">
                  <c:v>Enviromental Science </c:v>
                </c:pt>
                <c:pt idx="4">
                  <c:v>Desicion Science </c:v>
                </c:pt>
                <c:pt idx="5">
                  <c:v>Buisness Science </c:v>
                </c:pt>
                <c:pt idx="6">
                  <c:v>Chemistry</c:v>
                </c:pt>
                <c:pt idx="7">
                  <c:v>Economics</c:v>
                </c:pt>
                <c:pt idx="8">
                  <c:v>Other</c:v>
                </c:pt>
                <c:pt idx="9">
                  <c:v>Energy</c:v>
                </c:pt>
                <c:pt idx="10">
                  <c:v>Engineering</c:v>
                </c:pt>
              </c:strCache>
            </c:strRef>
          </c:cat>
          <c:val>
            <c:numRef>
              <c:f>Feuil1!$B$2:$B$12</c:f>
              <c:numCache>
                <c:formatCode>General</c:formatCode>
                <c:ptCount val="11"/>
                <c:pt idx="0">
                  <c:v>19</c:v>
                </c:pt>
                <c:pt idx="1">
                  <c:v>7.6</c:v>
                </c:pt>
                <c:pt idx="2">
                  <c:v>4.8</c:v>
                </c:pt>
                <c:pt idx="3">
                  <c:v>3.8</c:v>
                </c:pt>
                <c:pt idx="4">
                  <c:v>2.9</c:v>
                </c:pt>
                <c:pt idx="5">
                  <c:v>1.9</c:v>
                </c:pt>
                <c:pt idx="6">
                  <c:v>1.9</c:v>
                </c:pt>
                <c:pt idx="7">
                  <c:v>1.9</c:v>
                </c:pt>
                <c:pt idx="8">
                  <c:v>5.7</c:v>
                </c:pt>
                <c:pt idx="9">
                  <c:v>25.7</c:v>
                </c:pt>
                <c:pt idx="10">
                  <c:v>24.8</c:v>
                </c:pt>
              </c:numCache>
            </c:numRef>
          </c:val>
          <c:extLst xmlns:c16r2="http://schemas.microsoft.com/office/drawing/2015/06/chart">
            <c:ext xmlns:c16="http://schemas.microsoft.com/office/drawing/2014/chart" uri="{C3380CC4-5D6E-409C-BE32-E72D297353CC}">
              <c16:uniqueId val="{00000000-3F20-4732-A3D5-F5BBA729AC9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11770007353269815"/>
          <c:y val="9.9869020918957135E-2"/>
          <c:w val="0.76459969986903709"/>
          <c:h val="0.17618791848073828"/>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badc59791_2_1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8badc59791_2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5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badc59791_2_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badc59791_2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832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5" name="Group 3">
            <a:extLst>
              <a:ext uri="{FF2B5EF4-FFF2-40B4-BE49-F238E27FC236}">
                <a16:creationId xmlns="" xmlns:a16="http://schemas.microsoft.com/office/drawing/2014/main" id="{54A41B6F-0B5A-4314-8E6A-AA3960BCF10F}"/>
              </a:ext>
            </a:extLst>
          </p:cNvPr>
          <p:cNvGrpSpPr/>
          <p:nvPr userDrawn="1"/>
        </p:nvGrpSpPr>
        <p:grpSpPr>
          <a:xfrm>
            <a:off x="729449" y="1780758"/>
            <a:ext cx="2449180" cy="4305530"/>
            <a:chOff x="445712" y="1449040"/>
            <a:chExt cx="2113018" cy="3924176"/>
          </a:xfrm>
        </p:grpSpPr>
        <p:sp>
          <p:nvSpPr>
            <p:cNvPr id="6" name="Rounded Rectangle 4">
              <a:extLst>
                <a:ext uri="{FF2B5EF4-FFF2-40B4-BE49-F238E27FC236}">
                  <a16:creationId xmlns="" xmlns:a16="http://schemas.microsoft.com/office/drawing/2014/main" id="{703E15B8-6CE8-4239-8540-4DB466536A9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7" name="Rectangle 5">
              <a:extLst>
                <a:ext uri="{FF2B5EF4-FFF2-40B4-BE49-F238E27FC236}">
                  <a16:creationId xmlns="" xmlns:a16="http://schemas.microsoft.com/office/drawing/2014/main" id="{39CA128A-BAAF-43EE-A61E-48F072F23C46}"/>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8" name="Group 6">
              <a:extLst>
                <a:ext uri="{FF2B5EF4-FFF2-40B4-BE49-F238E27FC236}">
                  <a16:creationId xmlns="" xmlns:a16="http://schemas.microsoft.com/office/drawing/2014/main" id="{9AFF85CE-C02B-4B53-AFD3-06E942BAC819}"/>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 xmlns:a16="http://schemas.microsoft.com/office/drawing/2014/main" id="{F77DADA6-39EA-4F49-BF69-B54981F43A93}"/>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ounded Rectangle 8">
                <a:extLst>
                  <a:ext uri="{FF2B5EF4-FFF2-40B4-BE49-F238E27FC236}">
                    <a16:creationId xmlns="" xmlns:a16="http://schemas.microsoft.com/office/drawing/2014/main" id="{414D168B-29C2-4210-B545-06CBEEFEF1C5}"/>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1" name="Picture Placeholder 2">
            <a:extLst>
              <a:ext uri="{FF2B5EF4-FFF2-40B4-BE49-F238E27FC236}">
                <a16:creationId xmlns="" xmlns:a16="http://schemas.microsoft.com/office/drawing/2014/main" id="{6E6B1B6C-6A71-4B3B-A6B5-56A8DB4074E0}"/>
              </a:ext>
            </a:extLst>
          </p:cNvPr>
          <p:cNvSpPr>
            <a:spLocks noGrp="1"/>
          </p:cNvSpPr>
          <p:nvPr>
            <p:ph type="pic" idx="15" hasCustomPrompt="1"/>
          </p:nvPr>
        </p:nvSpPr>
        <p:spPr>
          <a:xfrm>
            <a:off x="877656" y="2102271"/>
            <a:ext cx="2152765" cy="35621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2" name="Text Placeholder 9">
            <a:extLst>
              <a:ext uri="{FF2B5EF4-FFF2-40B4-BE49-F238E27FC236}">
                <a16:creationId xmlns="" xmlns:a16="http://schemas.microsoft.com/office/drawing/2014/main" id="{7AACC8C0-0D02-450C-A4FB-05C1A86E40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3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37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DB47474-984A-4090-AC20-98242EB09510}"/>
              </a:ext>
            </a:extLst>
          </p:cNvPr>
          <p:cNvSpPr/>
          <p:nvPr userDrawn="1"/>
        </p:nvSpPr>
        <p:spPr>
          <a:xfrm>
            <a:off x="0" y="1988840"/>
            <a:ext cx="12192000" cy="28803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Oval 2">
            <a:extLst>
              <a:ext uri="{FF2B5EF4-FFF2-40B4-BE49-F238E27FC236}">
                <a16:creationId xmlns="" xmlns:a16="http://schemas.microsoft.com/office/drawing/2014/main" id="{2930F240-0CAF-4377-8C66-C79A9700127F}"/>
              </a:ext>
            </a:extLst>
          </p:cNvPr>
          <p:cNvSpPr/>
          <p:nvPr userDrawn="1"/>
        </p:nvSpPr>
        <p:spPr>
          <a:xfrm>
            <a:off x="6925208" y="5035013"/>
            <a:ext cx="4431324" cy="44887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 name="Graphic 14">
            <a:extLst>
              <a:ext uri="{FF2B5EF4-FFF2-40B4-BE49-F238E27FC236}">
                <a16:creationId xmlns="" xmlns:a16="http://schemas.microsoft.com/office/drawing/2014/main" id="{09D52290-FED8-432E-A9AF-895F42C29BF1}"/>
              </a:ext>
            </a:extLst>
          </p:cNvPr>
          <p:cNvGrpSpPr/>
          <p:nvPr userDrawn="1"/>
        </p:nvGrpSpPr>
        <p:grpSpPr>
          <a:xfrm>
            <a:off x="6859251" y="1585382"/>
            <a:ext cx="4568370" cy="3687236"/>
            <a:chOff x="2444748" y="555045"/>
            <a:chExt cx="7282048" cy="5727454"/>
          </a:xfrm>
        </p:grpSpPr>
        <p:sp>
          <p:nvSpPr>
            <p:cNvPr id="5" name="Freeform: Shape 4">
              <a:extLst>
                <a:ext uri="{FF2B5EF4-FFF2-40B4-BE49-F238E27FC236}">
                  <a16:creationId xmlns="" xmlns:a16="http://schemas.microsoft.com/office/drawing/2014/main" id="{6DF2C3D3-4FC4-450E-A75F-6CA28E9A260C}"/>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6" name="Freeform: Shape 5">
              <a:extLst>
                <a:ext uri="{FF2B5EF4-FFF2-40B4-BE49-F238E27FC236}">
                  <a16:creationId xmlns="" xmlns:a16="http://schemas.microsoft.com/office/drawing/2014/main" id="{F155DD87-3668-41CD-B8FE-F7680E231E68}"/>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7" name="Freeform: Shape 6">
              <a:extLst>
                <a:ext uri="{FF2B5EF4-FFF2-40B4-BE49-F238E27FC236}">
                  <a16:creationId xmlns="" xmlns:a16="http://schemas.microsoft.com/office/drawing/2014/main" id="{B1B24015-CBFE-4CE0-8A31-5115F8BF116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8" name="Freeform: Shape 7">
              <a:extLst>
                <a:ext uri="{FF2B5EF4-FFF2-40B4-BE49-F238E27FC236}">
                  <a16:creationId xmlns="" xmlns:a16="http://schemas.microsoft.com/office/drawing/2014/main" id="{5E3E8073-D26E-4946-A0FB-859AFD2C5919}"/>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9" name="Freeform: Shape 8">
              <a:extLst>
                <a:ext uri="{FF2B5EF4-FFF2-40B4-BE49-F238E27FC236}">
                  <a16:creationId xmlns="" xmlns:a16="http://schemas.microsoft.com/office/drawing/2014/main" id="{A5CFD02F-04CF-4A4F-B2ED-42A6C2D5743E}"/>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0" name="Freeform: Shape 9">
              <a:extLst>
                <a:ext uri="{FF2B5EF4-FFF2-40B4-BE49-F238E27FC236}">
                  <a16:creationId xmlns="" xmlns:a16="http://schemas.microsoft.com/office/drawing/2014/main" id="{15426560-F548-478A-8C28-622AA658C2F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04F41FF2-11EF-4478-BD9D-633C60DB9873}"/>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2" name="Freeform: Shape 11">
              <a:extLst>
                <a:ext uri="{FF2B5EF4-FFF2-40B4-BE49-F238E27FC236}">
                  <a16:creationId xmlns="" xmlns:a16="http://schemas.microsoft.com/office/drawing/2014/main" id="{C13A2F72-37C9-40A6-AB61-B60154A9A232}"/>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3" name="Picture Placeholder 2">
            <a:extLst>
              <a:ext uri="{FF2B5EF4-FFF2-40B4-BE49-F238E27FC236}">
                <a16:creationId xmlns="" xmlns:a16="http://schemas.microsoft.com/office/drawing/2014/main" id="{9F356DA8-6399-4BA3-920F-87F949C1BAE2}"/>
              </a:ext>
            </a:extLst>
          </p:cNvPr>
          <p:cNvSpPr>
            <a:spLocks noGrp="1"/>
          </p:cNvSpPr>
          <p:nvPr>
            <p:ph type="pic" idx="15" hasCustomPrompt="1"/>
          </p:nvPr>
        </p:nvSpPr>
        <p:spPr>
          <a:xfrm>
            <a:off x="7004813" y="1717989"/>
            <a:ext cx="4255842" cy="25889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Text Placeholder 9">
            <a:extLst>
              <a:ext uri="{FF2B5EF4-FFF2-40B4-BE49-F238E27FC236}">
                <a16:creationId xmlns="" xmlns:a16="http://schemas.microsoft.com/office/drawing/2014/main" id="{870C11E2-F55D-4B43-8F26-02B3875E4F1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50974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92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E85C5121-D524-4FA3-827E-5E1FC7C84CCF}"/>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4830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AND CONTENTS LAYOUT_23">
    <p:spTree>
      <p:nvGrpSpPr>
        <p:cNvPr id="1" name=""/>
        <p:cNvGrpSpPr/>
        <p:nvPr/>
      </p:nvGrpSpPr>
      <p:grpSpPr>
        <a:xfrm>
          <a:off x="0" y="0"/>
          <a:ext cx="0" cy="0"/>
          <a:chOff x="0" y="0"/>
          <a:chExt cx="0" cy="0"/>
        </a:xfrm>
      </p:grpSpPr>
      <p:sp>
        <p:nvSpPr>
          <p:cNvPr id="23" name="Rectangle 22"/>
          <p:cNvSpPr/>
          <p:nvPr userDrawn="1"/>
        </p:nvSpPr>
        <p:spPr>
          <a:xfrm>
            <a:off x="-3" y="-1"/>
            <a:ext cx="12192003" cy="3555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그림 개체 틀 2"/>
          <p:cNvSpPr>
            <a:spLocks noGrp="1"/>
          </p:cNvSpPr>
          <p:nvPr>
            <p:ph type="pic" sz="quarter" idx="65" hasCustomPrompt="1"/>
          </p:nvPr>
        </p:nvSpPr>
        <p:spPr>
          <a:xfrm>
            <a:off x="5100846"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그림 개체 틀 2"/>
          <p:cNvSpPr>
            <a:spLocks noGrp="1"/>
          </p:cNvSpPr>
          <p:nvPr>
            <p:ph type="pic" sz="quarter" idx="66" hasCustomPrompt="1"/>
          </p:nvPr>
        </p:nvSpPr>
        <p:spPr>
          <a:xfrm>
            <a:off x="8480425"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7" name="Text Placeholder 9">
            <a:extLst>
              <a:ext uri="{FF2B5EF4-FFF2-40B4-BE49-F238E27FC236}">
                <a16:creationId xmlns="" xmlns:a16="http://schemas.microsoft.com/office/drawing/2014/main" id="{F51F16FC-ECF9-4C12-8D72-49B470CFAA38}"/>
              </a:ext>
            </a:extLst>
          </p:cNvPr>
          <p:cNvSpPr>
            <a:spLocks noGrp="1"/>
          </p:cNvSpPr>
          <p:nvPr>
            <p:ph type="body" sz="quarter" idx="10" hasCustomPrompt="1"/>
          </p:nvPr>
        </p:nvSpPr>
        <p:spPr>
          <a:xfrm>
            <a:off x="467833" y="328764"/>
            <a:ext cx="10037135"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400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Image slide layout">
    <p:spTree>
      <p:nvGrpSpPr>
        <p:cNvPr id="1" name=""/>
        <p:cNvGrpSpPr/>
        <p:nvPr/>
      </p:nvGrpSpPr>
      <p:grpSpPr>
        <a:xfrm>
          <a:off x="0" y="0"/>
          <a:ext cx="0" cy="0"/>
          <a:chOff x="0" y="0"/>
          <a:chExt cx="0" cy="0"/>
        </a:xfrm>
      </p:grpSpPr>
      <p:sp>
        <p:nvSpPr>
          <p:cNvPr id="4" name="그림 개체 틀 14">
            <a:extLst>
              <a:ext uri="{FF2B5EF4-FFF2-40B4-BE49-F238E27FC236}">
                <a16:creationId xmlns="" xmlns:a16="http://schemas.microsoft.com/office/drawing/2014/main" id="{A769A459-AF04-45A7-80CE-4E8DC5AC49C9}"/>
              </a:ext>
            </a:extLst>
          </p:cNvPr>
          <p:cNvSpPr>
            <a:spLocks noGrp="1"/>
          </p:cNvSpPr>
          <p:nvPr>
            <p:ph type="pic" sz="quarter" idx="11" hasCustomPrompt="1"/>
          </p:nvPr>
        </p:nvSpPr>
        <p:spPr>
          <a:xfrm>
            <a:off x="4074943" y="448887"/>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 name="그림 개체 틀 15">
            <a:extLst>
              <a:ext uri="{FF2B5EF4-FFF2-40B4-BE49-F238E27FC236}">
                <a16:creationId xmlns="" xmlns:a16="http://schemas.microsoft.com/office/drawing/2014/main" id="{DFE4068D-B3EC-469A-9F6F-A76002F6DBFC}"/>
              </a:ext>
            </a:extLst>
          </p:cNvPr>
          <p:cNvSpPr>
            <a:spLocks noGrp="1"/>
          </p:cNvSpPr>
          <p:nvPr>
            <p:ph type="pic" sz="quarter" idx="12" hasCustomPrompt="1"/>
          </p:nvPr>
        </p:nvSpPr>
        <p:spPr>
          <a:xfrm>
            <a:off x="5653743" y="2009396"/>
            <a:ext cx="2825140" cy="2825140"/>
          </a:xfrm>
          <a:custGeom>
            <a:avLst/>
            <a:gdLst>
              <a:gd name="connsiteX0" fmla="*/ 1412571 w 2825140"/>
              <a:gd name="connsiteY0" fmla="*/ 0 h 2825140"/>
              <a:gd name="connsiteX1" fmla="*/ 2825140 w 2825140"/>
              <a:gd name="connsiteY1" fmla="*/ 1412570 h 2825140"/>
              <a:gd name="connsiteX2" fmla="*/ 1412571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1" y="0"/>
                </a:moveTo>
                <a:lnTo>
                  <a:pt x="2825140" y="1412570"/>
                </a:lnTo>
                <a:lnTo>
                  <a:pt x="1412571"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6" name="그림 개체 틀 16">
            <a:extLst>
              <a:ext uri="{FF2B5EF4-FFF2-40B4-BE49-F238E27FC236}">
                <a16:creationId xmlns="" xmlns:a16="http://schemas.microsoft.com/office/drawing/2014/main" id="{5C5441D4-AB74-4B7F-B4AC-DD976BF77839}"/>
              </a:ext>
            </a:extLst>
          </p:cNvPr>
          <p:cNvSpPr>
            <a:spLocks noGrp="1"/>
          </p:cNvSpPr>
          <p:nvPr>
            <p:ph type="pic" sz="quarter" idx="13" hasCustomPrompt="1"/>
          </p:nvPr>
        </p:nvSpPr>
        <p:spPr>
          <a:xfrm>
            <a:off x="7232543" y="448886"/>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7" name="그림 개체 틀 17">
            <a:extLst>
              <a:ext uri="{FF2B5EF4-FFF2-40B4-BE49-F238E27FC236}">
                <a16:creationId xmlns="" xmlns:a16="http://schemas.microsoft.com/office/drawing/2014/main" id="{9EB123B0-D633-4FA6-9EA7-8A395458C603}"/>
              </a:ext>
            </a:extLst>
          </p:cNvPr>
          <p:cNvSpPr>
            <a:spLocks noGrp="1"/>
          </p:cNvSpPr>
          <p:nvPr>
            <p:ph type="pic" sz="quarter" idx="14" hasCustomPrompt="1"/>
          </p:nvPr>
        </p:nvSpPr>
        <p:spPr>
          <a:xfrm>
            <a:off x="7206298" y="3569906"/>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9" name="Picture Placeholder 8">
            <a:extLst>
              <a:ext uri="{FF2B5EF4-FFF2-40B4-BE49-F238E27FC236}">
                <a16:creationId xmlns="" xmlns:a16="http://schemas.microsoft.com/office/drawing/2014/main" id="{7DE9F876-6862-4E0C-A11E-9C7D17FE104F}"/>
              </a:ext>
            </a:extLst>
          </p:cNvPr>
          <p:cNvSpPr>
            <a:spLocks noGrp="1"/>
          </p:cNvSpPr>
          <p:nvPr>
            <p:ph type="pic" sz="quarter" idx="15" hasCustomPrompt="1"/>
          </p:nvPr>
        </p:nvSpPr>
        <p:spPr>
          <a:xfrm>
            <a:off x="8770034" y="14068"/>
            <a:ext cx="3421966" cy="6843932"/>
          </a:xfrm>
          <a:custGeom>
            <a:avLst/>
            <a:gdLst>
              <a:gd name="connsiteX0" fmla="*/ 3421966 w 3421966"/>
              <a:gd name="connsiteY0" fmla="*/ 0 h 6843932"/>
              <a:gd name="connsiteX1" fmla="*/ 3421966 w 3421966"/>
              <a:gd name="connsiteY1" fmla="*/ 6843932 h 6843932"/>
              <a:gd name="connsiteX2" fmla="*/ 0 w 3421966"/>
              <a:gd name="connsiteY2" fmla="*/ 3421966 h 6843932"/>
            </a:gdLst>
            <a:ahLst/>
            <a:cxnLst>
              <a:cxn ang="0">
                <a:pos x="connsiteX0" y="connsiteY0"/>
              </a:cxn>
              <a:cxn ang="0">
                <a:pos x="connsiteX1" y="connsiteY1"/>
              </a:cxn>
              <a:cxn ang="0">
                <a:pos x="connsiteX2" y="connsiteY2"/>
              </a:cxn>
            </a:cxnLst>
            <a:rect l="l" t="t" r="r" b="b"/>
            <a:pathLst>
              <a:path w="3421966" h="6843932">
                <a:moveTo>
                  <a:pt x="3421966" y="0"/>
                </a:moveTo>
                <a:lnTo>
                  <a:pt x="3421966" y="6843932"/>
                </a:lnTo>
                <a:lnTo>
                  <a:pt x="0" y="3421966"/>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244473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0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 xmlns:a16="http://schemas.microsoft.com/office/drawing/2014/main" id="{3BA6D116-08C4-4B82-9CED-6CAA135A4C41}"/>
              </a:ext>
            </a:extLst>
          </p:cNvPr>
          <p:cNvSpPr/>
          <p:nvPr userDrawn="1"/>
        </p:nvSpPr>
        <p:spPr>
          <a:xfrm>
            <a:off x="647699" y="619125"/>
            <a:ext cx="10906125" cy="56197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5">
            <a:extLst>
              <a:ext uri="{FF2B5EF4-FFF2-40B4-BE49-F238E27FC236}">
                <a16:creationId xmlns="" xmlns:a16="http://schemas.microsoft.com/office/drawing/2014/main" id="{94D1C30F-C049-4A2E-AA78-FB452C660A0F}"/>
              </a:ext>
            </a:extLst>
          </p:cNvPr>
          <p:cNvSpPr>
            <a:spLocks noGrp="1"/>
          </p:cNvSpPr>
          <p:nvPr>
            <p:ph type="pic" sz="quarter" idx="12" hasCustomPrompt="1"/>
          </p:nvPr>
        </p:nvSpPr>
        <p:spPr>
          <a:xfrm>
            <a:off x="2133600" y="0"/>
            <a:ext cx="396000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2717342"/>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53F6CB6-5105-4188-A1ED-164C743F7489}"/>
              </a:ext>
            </a:extLst>
          </p:cNvPr>
          <p:cNvSpPr>
            <a:spLocks noGrp="1"/>
          </p:cNvSpPr>
          <p:nvPr>
            <p:ph type="dt" sz="half" idx="10"/>
          </p:nvPr>
        </p:nvSpPr>
        <p:spPr/>
        <p:txBody>
          <a:bodyPr/>
          <a:lstStyle/>
          <a:p>
            <a:fld id="{48EAD8BD-CF2F-44C0-837B-BAD0A4A71BFA}" type="datetimeFigureOut">
              <a:rPr lang="en-US" smtClean="0"/>
              <a:t>6/27/2022</a:t>
            </a:fld>
            <a:endParaRPr lang="en-US"/>
          </a:p>
        </p:txBody>
      </p:sp>
      <p:sp>
        <p:nvSpPr>
          <p:cNvPr id="3" name="Footer Placeholder 2">
            <a:extLst>
              <a:ext uri="{FF2B5EF4-FFF2-40B4-BE49-F238E27FC236}">
                <a16:creationId xmlns="" xmlns:a16="http://schemas.microsoft.com/office/drawing/2014/main" id="{0906B864-72A4-472E-B5FA-4615A3B4B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03B13C1-E823-4157-91FD-DAB24F530237}"/>
              </a:ext>
            </a:extLst>
          </p:cNvPr>
          <p:cNvSpPr>
            <a:spLocks noGrp="1"/>
          </p:cNvSpPr>
          <p:nvPr>
            <p:ph type="sldNum" sz="quarter" idx="12"/>
          </p:nvPr>
        </p:nvSpPr>
        <p:spPr/>
        <p:txBody>
          <a:bodyPr/>
          <a:lstStyle/>
          <a:p>
            <a:fld id="{A953F7C1-A64C-4D4E-9E69-2444F61A7113}" type="slidenum">
              <a:rPr lang="en-US" smtClean="0"/>
              <a:t>‹#›</a:t>
            </a:fld>
            <a:endParaRPr lang="en-US"/>
          </a:p>
        </p:txBody>
      </p:sp>
    </p:spTree>
    <p:extLst>
      <p:ext uri="{BB962C8B-B14F-4D97-AF65-F5344CB8AC3E}">
        <p14:creationId xmlns:p14="http://schemas.microsoft.com/office/powerpoint/2010/main" val="1663195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809985" y="715533"/>
            <a:ext cx="4572000" cy="641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904186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3" name="Freeform: Shape 32">
            <a:extLst>
              <a:ext uri="{FF2B5EF4-FFF2-40B4-BE49-F238E27FC236}">
                <a16:creationId xmlns="" xmlns:a16="http://schemas.microsoft.com/office/drawing/2014/main" id="{414729BF-09A7-451A-922A-3EDD941EC8A7}"/>
              </a:ext>
            </a:extLst>
          </p:cNvPr>
          <p:cNvSpPr>
            <a:spLocks noGrp="1"/>
          </p:cNvSpPr>
          <p:nvPr>
            <p:ph type="pic" sz="quarter" idx="10"/>
          </p:nvPr>
        </p:nvSpPr>
        <p:spPr>
          <a:xfrm>
            <a:off x="0" y="0"/>
            <a:ext cx="6280487" cy="6858000"/>
          </a:xfrm>
          <a:custGeom>
            <a:avLst/>
            <a:gdLst>
              <a:gd name="connsiteX0" fmla="*/ 0 w 6280487"/>
              <a:gd name="connsiteY0" fmla="*/ 0 h 6858000"/>
              <a:gd name="connsiteX1" fmla="*/ 4919551 w 6280487"/>
              <a:gd name="connsiteY1" fmla="*/ 0 h 6858000"/>
              <a:gd name="connsiteX2" fmla="*/ 4980243 w 6280487"/>
              <a:gd name="connsiteY2" fmla="*/ 63658 h 6858000"/>
              <a:gd name="connsiteX3" fmla="*/ 6280487 w 6280487"/>
              <a:gd name="connsiteY3" fmla="*/ 3429000 h 6858000"/>
              <a:gd name="connsiteX4" fmla="*/ 4980243 w 6280487"/>
              <a:gd name="connsiteY4" fmla="*/ 6794342 h 6858000"/>
              <a:gd name="connsiteX5" fmla="*/ 4919551 w 6280487"/>
              <a:gd name="connsiteY5" fmla="*/ 6858000 h 6858000"/>
              <a:gd name="connsiteX6" fmla="*/ 0 w 62804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0487" h="6858000">
                <a:moveTo>
                  <a:pt x="0" y="0"/>
                </a:moveTo>
                <a:lnTo>
                  <a:pt x="4919551" y="0"/>
                </a:lnTo>
                <a:lnTo>
                  <a:pt x="4980243" y="63658"/>
                </a:lnTo>
                <a:cubicBezTo>
                  <a:pt x="5788107" y="952507"/>
                  <a:pt x="6280487" y="2133253"/>
                  <a:pt x="6280487" y="3429000"/>
                </a:cubicBezTo>
                <a:cubicBezTo>
                  <a:pt x="6280487" y="4724747"/>
                  <a:pt x="5788107" y="5905493"/>
                  <a:pt x="4980243" y="6794342"/>
                </a:cubicBezTo>
                <a:lnTo>
                  <a:pt x="4919551"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18113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 xmlns:a16="http://schemas.microsoft.com/office/drawing/2014/main" id="{CBB24084-5D13-40D7-B877-E47BE1E73BBF}"/>
              </a:ext>
            </a:extLst>
          </p:cNvPr>
          <p:cNvSpPr>
            <a:spLocks noGrp="1"/>
          </p:cNvSpPr>
          <p:nvPr>
            <p:ph type="pic" sz="quarter" idx="14" hasCustomPrompt="1"/>
          </p:nvPr>
        </p:nvSpPr>
        <p:spPr>
          <a:xfrm>
            <a:off x="902288" y="2064492"/>
            <a:ext cx="2955610" cy="3753256"/>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C716E264-12EC-48FB-82AF-7EC44CB3A6FD}"/>
              </a:ext>
            </a:extLst>
          </p:cNvPr>
          <p:cNvSpPr>
            <a:spLocks noGrp="1"/>
          </p:cNvSpPr>
          <p:nvPr>
            <p:ph type="pic" idx="12" hasCustomPrompt="1"/>
          </p:nvPr>
        </p:nvSpPr>
        <p:spPr>
          <a:xfrm>
            <a:off x="106341" y="126846"/>
            <a:ext cx="6248402" cy="6731154"/>
          </a:xfrm>
          <a:custGeom>
            <a:avLst/>
            <a:gdLst>
              <a:gd name="connsiteX0" fmla="*/ 1180828 w 6248402"/>
              <a:gd name="connsiteY0" fmla="*/ 6542589 h 6731154"/>
              <a:gd name="connsiteX1" fmla="*/ 1369393 w 6248402"/>
              <a:gd name="connsiteY1" fmla="*/ 6731154 h 6731154"/>
              <a:gd name="connsiteX2" fmla="*/ 992263 w 6248402"/>
              <a:gd name="connsiteY2" fmla="*/ 6731154 h 6731154"/>
              <a:gd name="connsiteX3" fmla="*/ 2482760 w 6248402"/>
              <a:gd name="connsiteY3" fmla="*/ 5218886 h 6731154"/>
              <a:gd name="connsiteX4" fmla="*/ 3654063 w 6248402"/>
              <a:gd name="connsiteY4" fmla="*/ 6390189 h 6731154"/>
              <a:gd name="connsiteX5" fmla="*/ 3313098 w 6248402"/>
              <a:gd name="connsiteY5" fmla="*/ 6731154 h 6731154"/>
              <a:gd name="connsiteX6" fmla="*/ 1652422 w 6248402"/>
              <a:gd name="connsiteY6" fmla="*/ 6731154 h 6731154"/>
              <a:gd name="connsiteX7" fmla="*/ 1311457 w 6248402"/>
              <a:gd name="connsiteY7" fmla="*/ 6390189 h 6731154"/>
              <a:gd name="connsiteX8" fmla="*/ 3775167 w 6248402"/>
              <a:gd name="connsiteY8" fmla="*/ 3918858 h 6731154"/>
              <a:gd name="connsiteX9" fmla="*/ 4946470 w 6248402"/>
              <a:gd name="connsiteY9" fmla="*/ 5090161 h 6731154"/>
              <a:gd name="connsiteX10" fmla="*/ 3775167 w 6248402"/>
              <a:gd name="connsiteY10" fmla="*/ 6261464 h 6731154"/>
              <a:gd name="connsiteX11" fmla="*/ 2603864 w 6248402"/>
              <a:gd name="connsiteY11" fmla="*/ 5090161 h 6731154"/>
              <a:gd name="connsiteX12" fmla="*/ 1171303 w 6248402"/>
              <a:gd name="connsiteY12" fmla="*/ 3918858 h 6731154"/>
              <a:gd name="connsiteX13" fmla="*/ 2342606 w 6248402"/>
              <a:gd name="connsiteY13" fmla="*/ 5090161 h 6731154"/>
              <a:gd name="connsiteX14" fmla="*/ 1171303 w 6248402"/>
              <a:gd name="connsiteY14" fmla="*/ 6261464 h 6731154"/>
              <a:gd name="connsiteX15" fmla="*/ 0 w 6248402"/>
              <a:gd name="connsiteY15" fmla="*/ 5090161 h 6731154"/>
              <a:gd name="connsiteX16" fmla="*/ 5077099 w 6248402"/>
              <a:gd name="connsiteY16" fmla="*/ 2595155 h 6731154"/>
              <a:gd name="connsiteX17" fmla="*/ 6248402 w 6248402"/>
              <a:gd name="connsiteY17" fmla="*/ 3766458 h 6731154"/>
              <a:gd name="connsiteX18" fmla="*/ 5077099 w 6248402"/>
              <a:gd name="connsiteY18" fmla="*/ 4937761 h 6731154"/>
              <a:gd name="connsiteX19" fmla="*/ 3905796 w 6248402"/>
              <a:gd name="connsiteY19" fmla="*/ 3766458 h 6731154"/>
              <a:gd name="connsiteX20" fmla="*/ 2473235 w 6248402"/>
              <a:gd name="connsiteY20" fmla="*/ 2595155 h 6731154"/>
              <a:gd name="connsiteX21" fmla="*/ 3644538 w 6248402"/>
              <a:gd name="connsiteY21" fmla="*/ 3766458 h 6731154"/>
              <a:gd name="connsiteX22" fmla="*/ 2473235 w 6248402"/>
              <a:gd name="connsiteY22" fmla="*/ 4937761 h 6731154"/>
              <a:gd name="connsiteX23" fmla="*/ 1301932 w 6248402"/>
              <a:gd name="connsiteY23" fmla="*/ 3766458 h 6731154"/>
              <a:gd name="connsiteX24" fmla="*/ 3775167 w 6248402"/>
              <a:gd name="connsiteY24" fmla="*/ 1323703 h 6731154"/>
              <a:gd name="connsiteX25" fmla="*/ 4946470 w 6248402"/>
              <a:gd name="connsiteY25" fmla="*/ 2495007 h 6731154"/>
              <a:gd name="connsiteX26" fmla="*/ 3775167 w 6248402"/>
              <a:gd name="connsiteY26" fmla="*/ 3666309 h 6731154"/>
              <a:gd name="connsiteX27" fmla="*/ 2603864 w 6248402"/>
              <a:gd name="connsiteY27" fmla="*/ 2495007 h 6731154"/>
              <a:gd name="connsiteX28" fmla="*/ 1171303 w 6248402"/>
              <a:gd name="connsiteY28" fmla="*/ 1323703 h 6731154"/>
              <a:gd name="connsiteX29" fmla="*/ 2342606 w 6248402"/>
              <a:gd name="connsiteY29" fmla="*/ 2495007 h 6731154"/>
              <a:gd name="connsiteX30" fmla="*/ 1171303 w 6248402"/>
              <a:gd name="connsiteY30" fmla="*/ 3666309 h 6731154"/>
              <a:gd name="connsiteX31" fmla="*/ 0 w 6248402"/>
              <a:gd name="connsiteY31" fmla="*/ 2495007 h 6731154"/>
              <a:gd name="connsiteX32" fmla="*/ 5077099 w 6248402"/>
              <a:gd name="connsiteY32" fmla="*/ 0 h 6731154"/>
              <a:gd name="connsiteX33" fmla="*/ 6248402 w 6248402"/>
              <a:gd name="connsiteY33" fmla="*/ 1171303 h 6731154"/>
              <a:gd name="connsiteX34" fmla="*/ 5077099 w 6248402"/>
              <a:gd name="connsiteY34" fmla="*/ 2342606 h 6731154"/>
              <a:gd name="connsiteX35" fmla="*/ 3905796 w 6248402"/>
              <a:gd name="connsiteY35" fmla="*/ 1171303 h 6731154"/>
              <a:gd name="connsiteX36" fmla="*/ 2473235 w 6248402"/>
              <a:gd name="connsiteY36" fmla="*/ 0 h 6731154"/>
              <a:gd name="connsiteX37" fmla="*/ 3644538 w 6248402"/>
              <a:gd name="connsiteY37" fmla="*/ 1171303 h 6731154"/>
              <a:gd name="connsiteX38" fmla="*/ 2473235 w 6248402"/>
              <a:gd name="connsiteY38" fmla="*/ 2342606 h 6731154"/>
              <a:gd name="connsiteX39" fmla="*/ 1301932 w 6248402"/>
              <a:gd name="connsiteY39" fmla="*/ 1171303 h 673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48402" h="6731154">
                <a:moveTo>
                  <a:pt x="1180828" y="6542589"/>
                </a:moveTo>
                <a:lnTo>
                  <a:pt x="1369393" y="6731154"/>
                </a:lnTo>
                <a:lnTo>
                  <a:pt x="992263" y="6731154"/>
                </a:lnTo>
                <a:close/>
                <a:moveTo>
                  <a:pt x="2482760" y="5218886"/>
                </a:moveTo>
                <a:lnTo>
                  <a:pt x="3654063" y="6390189"/>
                </a:lnTo>
                <a:lnTo>
                  <a:pt x="3313098" y="6731154"/>
                </a:lnTo>
                <a:lnTo>
                  <a:pt x="1652422" y="6731154"/>
                </a:lnTo>
                <a:lnTo>
                  <a:pt x="1311457" y="6390189"/>
                </a:lnTo>
                <a:close/>
                <a:moveTo>
                  <a:pt x="3775167" y="3918858"/>
                </a:moveTo>
                <a:lnTo>
                  <a:pt x="4946470" y="5090161"/>
                </a:lnTo>
                <a:lnTo>
                  <a:pt x="3775167" y="6261464"/>
                </a:lnTo>
                <a:lnTo>
                  <a:pt x="2603864" y="5090161"/>
                </a:lnTo>
                <a:close/>
                <a:moveTo>
                  <a:pt x="1171303" y="3918858"/>
                </a:moveTo>
                <a:lnTo>
                  <a:pt x="2342606" y="5090161"/>
                </a:lnTo>
                <a:lnTo>
                  <a:pt x="1171303" y="6261464"/>
                </a:lnTo>
                <a:lnTo>
                  <a:pt x="0" y="5090161"/>
                </a:lnTo>
                <a:close/>
                <a:moveTo>
                  <a:pt x="5077099" y="2595155"/>
                </a:moveTo>
                <a:lnTo>
                  <a:pt x="6248402" y="3766458"/>
                </a:lnTo>
                <a:lnTo>
                  <a:pt x="5077099" y="4937761"/>
                </a:lnTo>
                <a:lnTo>
                  <a:pt x="3905796" y="3766458"/>
                </a:lnTo>
                <a:close/>
                <a:moveTo>
                  <a:pt x="2473235" y="2595155"/>
                </a:moveTo>
                <a:lnTo>
                  <a:pt x="3644538" y="3766458"/>
                </a:lnTo>
                <a:lnTo>
                  <a:pt x="2473235" y="4937761"/>
                </a:lnTo>
                <a:lnTo>
                  <a:pt x="1301932" y="3766458"/>
                </a:lnTo>
                <a:close/>
                <a:moveTo>
                  <a:pt x="3775167" y="1323703"/>
                </a:moveTo>
                <a:lnTo>
                  <a:pt x="4946470" y="2495007"/>
                </a:lnTo>
                <a:lnTo>
                  <a:pt x="3775167" y="3666309"/>
                </a:lnTo>
                <a:lnTo>
                  <a:pt x="2603864" y="2495007"/>
                </a:lnTo>
                <a:close/>
                <a:moveTo>
                  <a:pt x="1171303" y="1323703"/>
                </a:moveTo>
                <a:lnTo>
                  <a:pt x="2342606" y="2495007"/>
                </a:lnTo>
                <a:lnTo>
                  <a:pt x="1171303" y="3666309"/>
                </a:lnTo>
                <a:lnTo>
                  <a:pt x="0" y="2495007"/>
                </a:lnTo>
                <a:close/>
                <a:moveTo>
                  <a:pt x="5077099" y="0"/>
                </a:moveTo>
                <a:lnTo>
                  <a:pt x="6248402" y="1171303"/>
                </a:lnTo>
                <a:lnTo>
                  <a:pt x="5077099" y="2342606"/>
                </a:lnTo>
                <a:lnTo>
                  <a:pt x="3905796" y="1171303"/>
                </a:lnTo>
                <a:close/>
                <a:moveTo>
                  <a:pt x="2473235" y="0"/>
                </a:moveTo>
                <a:lnTo>
                  <a:pt x="3644538" y="1171303"/>
                </a:lnTo>
                <a:lnTo>
                  <a:pt x="2473235" y="2342606"/>
                </a:lnTo>
                <a:lnTo>
                  <a:pt x="1301932" y="1171303"/>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961880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90"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 id="2147483691" r:id="rId20"/>
    <p:sldLayoutId id="2147483692" r:id="rId21"/>
    <p:sldLayoutId id="2147483693" r:id="rId22"/>
    <p:sldLayoutId id="2147483695" r:id="rId23"/>
    <p:sldLayoutId id="2147483696"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jpg"/><Relationship Id="rId5" Type="http://schemas.openxmlformats.org/officeDocument/2006/relationships/hyperlink" Target="http://www.free-powerpoint-templates-design.com/" TargetMode="External"/><Relationship Id="rId10" Type="http://schemas.openxmlformats.org/officeDocument/2006/relationships/image" Target="../media/image18.jpeg"/><Relationship Id="rId4" Type="http://schemas.openxmlformats.org/officeDocument/2006/relationships/image" Target="../media/image13.jp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7.xml"/><Relationship Id="rId7" Type="http://schemas.openxmlformats.org/officeDocument/2006/relationships/image" Target="../media/image18.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3.jp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7.xml"/><Relationship Id="rId7" Type="http://schemas.openxmlformats.org/officeDocument/2006/relationships/image" Target="../media/image1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29.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7.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emf"/><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7.xml"/><Relationship Id="rId7" Type="http://schemas.openxmlformats.org/officeDocument/2006/relationships/image" Target="../media/image18.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6.xml"/><Relationship Id="rId7" Type="http://schemas.openxmlformats.org/officeDocument/2006/relationships/image" Target="../media/image18.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36.jp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image" Target="../media/image40.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9.jpg"/><Relationship Id="rId5" Type="http://schemas.openxmlformats.org/officeDocument/2006/relationships/image" Target="../media/image38.jpg"/><Relationship Id="rId10" Type="http://schemas.openxmlformats.org/officeDocument/2006/relationships/image" Target="../media/image24.png"/><Relationship Id="rId4" Type="http://schemas.openxmlformats.org/officeDocument/2006/relationships/image" Target="../media/image37.PNG"/><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image" Target="../media/image44.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image" Target="../media/image24.png"/><Relationship Id="rId4" Type="http://schemas.openxmlformats.org/officeDocument/2006/relationships/image" Target="../media/image41.jpg"/><Relationship Id="rId9"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jpeg"/><Relationship Id="rId5" Type="http://schemas.openxmlformats.org/officeDocument/2006/relationships/image" Target="../media/image15.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jpeg"/><Relationship Id="rId5" Type="http://schemas.openxmlformats.org/officeDocument/2006/relationships/image" Target="../media/image15.png"/><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1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6.xml"/><Relationship Id="rId7" Type="http://schemas.openxmlformats.org/officeDocument/2006/relationships/image" Target="../media/image1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chart" Target="../charts/char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image" Target="../media/image24.png"/><Relationship Id="rId4" Type="http://schemas.openxmlformats.org/officeDocument/2006/relationships/chart" Target="../charts/chart1.xm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e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7.xml"/><Relationship Id="rId7" Type="http://schemas.openxmlformats.org/officeDocument/2006/relationships/image" Target="../media/image1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chart" Target="../charts/chart5.xml"/><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388" y="112541"/>
            <a:ext cx="5045612" cy="4121834"/>
          </a:xfrm>
          <a:prstGeom prst="rect">
            <a:avLst/>
          </a:prstGeom>
          <a:ln>
            <a:noFill/>
          </a:ln>
          <a:effectLst>
            <a:softEdge rad="112500"/>
          </a:effectLst>
        </p:spPr>
      </p:pic>
      <p:sp>
        <p:nvSpPr>
          <p:cNvPr id="4" name="TextBox 3">
            <a:hlinkClick r:id="rId5"/>
            <a:extLst>
              <a:ext uri="{FF2B5EF4-FFF2-40B4-BE49-F238E27FC236}">
                <a16:creationId xmlns="" xmlns:a16="http://schemas.microsoft.com/office/drawing/2014/main" id="{65EB7FFB-6FB1-480A-A898-65150C03087A}"/>
              </a:ext>
            </a:extLst>
          </p:cNvPr>
          <p:cNvSpPr txBox="1"/>
          <p:nvPr/>
        </p:nvSpPr>
        <p:spPr>
          <a:xfrm>
            <a:off x="194076" y="5743978"/>
            <a:ext cx="2485624" cy="677108"/>
          </a:xfrm>
          <a:prstGeom prst="rect">
            <a:avLst/>
          </a:prstGeom>
          <a:noFill/>
        </p:spPr>
        <p:txBody>
          <a:bodyPr wrap="square" rtlCol="0">
            <a:spAutoFit/>
          </a:bodyPr>
          <a:lstStyle/>
          <a:p>
            <a:pPr algn="ctr"/>
            <a:r>
              <a:rPr lang="fr-FR" altLang="ko-KR" sz="1000" b="1" dirty="0" smtClean="0">
                <a:solidFill>
                  <a:srgbClr val="FFFF00"/>
                </a:solidFill>
                <a:cs typeface="Arial" pitchFamily="34" charset="0"/>
              </a:rPr>
              <a:t> </a:t>
            </a:r>
            <a:r>
              <a:rPr lang="fr-FR" altLang="ko-KR" sz="1400" b="1" dirty="0" err="1" smtClean="0">
                <a:solidFill>
                  <a:srgbClr val="FFFF00"/>
                </a:solidFill>
                <a:cs typeface="Arial" pitchFamily="34" charset="0"/>
              </a:rPr>
              <a:t>nidhaltaferguennit@gmail,com</a:t>
            </a:r>
            <a:r>
              <a:rPr lang="fr-FR" altLang="ko-KR" sz="1400" b="1" dirty="0" smtClean="0">
                <a:solidFill>
                  <a:srgbClr val="FFFF00"/>
                </a:solidFill>
                <a:cs typeface="Arial" pitchFamily="34" charset="0"/>
              </a:rPr>
              <a:t> </a:t>
            </a:r>
          </a:p>
          <a:p>
            <a:pPr algn="ctr"/>
            <a:r>
              <a:rPr lang="fr-FR" altLang="ko-KR" sz="1400" b="1" dirty="0" smtClean="0">
                <a:solidFill>
                  <a:srgbClr val="FFFF00"/>
                </a:solidFill>
                <a:cs typeface="Arial" pitchFamily="34" charset="0"/>
              </a:rPr>
              <a:t>samiaaitouche@gmail.com</a:t>
            </a:r>
            <a:endParaRPr lang="ko-KR" altLang="en-US" sz="1400" b="1" dirty="0">
              <a:solidFill>
                <a:srgbClr val="FFFF00"/>
              </a:solidFill>
              <a:cs typeface="Arial" pitchFamily="34" charset="0"/>
            </a:endParaRPr>
          </a:p>
        </p:txBody>
      </p:sp>
      <p:sp>
        <p:nvSpPr>
          <p:cNvPr id="2" name="Rectangle 1"/>
          <p:cNvSpPr/>
          <p:nvPr/>
        </p:nvSpPr>
        <p:spPr>
          <a:xfrm>
            <a:off x="1436888" y="2159877"/>
            <a:ext cx="5486400" cy="1323439"/>
          </a:xfrm>
          <a:prstGeom prst="rect">
            <a:avLst/>
          </a:prstGeom>
        </p:spPr>
        <p:txBody>
          <a:bodyPr wrap="square">
            <a:spAutoFit/>
          </a:bodyPr>
          <a:lstStyle/>
          <a:p>
            <a:r>
              <a:rPr lang="en-ZA" sz="4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Analysis of </a:t>
            </a:r>
            <a:r>
              <a:rPr lang="en-ZA" sz="40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blockchain</a:t>
            </a:r>
            <a:r>
              <a:rPr lang="en-ZA" sz="4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in solar energy systems</a:t>
            </a:r>
            <a:endParaRPr lang="fr-FR" sz="40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5680" y="4141323"/>
            <a:ext cx="4526320" cy="2716677"/>
          </a:xfrm>
          <a:prstGeom prst="rect">
            <a:avLst/>
          </a:prstGeom>
          <a:ln>
            <a:noFill/>
          </a:ln>
          <a:effectLst>
            <a:softEdge rad="112500"/>
          </a:effectLst>
        </p:spPr>
      </p:pic>
      <p:pic>
        <p:nvPicPr>
          <p:cNvPr id="11"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7758" y="411798"/>
            <a:ext cx="609600" cy="609600"/>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0372" y="2159877"/>
            <a:ext cx="1856935" cy="2600343"/>
          </a:xfrm>
          <a:prstGeom prst="rect">
            <a:avLst/>
          </a:prstGeom>
        </p:spPr>
      </p:pic>
      <p:pic>
        <p:nvPicPr>
          <p:cNvPr id="9"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28954" cy="12289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p:cNvPicPr>
            <a:picLocks noChangeAspect="1" noChangeArrowheads="1"/>
          </p:cNvPicPr>
          <p:nvPr/>
        </p:nvPicPr>
        <p:blipFill>
          <a:blip r:embed="rId10" cstate="print"/>
          <a:srcRect/>
          <a:stretch>
            <a:fillRect/>
          </a:stretch>
        </p:blipFill>
        <p:spPr bwMode="auto">
          <a:xfrm>
            <a:off x="9445954" y="1144626"/>
            <a:ext cx="1300981" cy="715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2679700" y="4251524"/>
            <a:ext cx="4572000" cy="1569660"/>
          </a:xfrm>
          <a:prstGeom prst="rect">
            <a:avLst/>
          </a:prstGeom>
          <a:noFill/>
        </p:spPr>
        <p:txBody>
          <a:bodyPr wrap="square" lIns="91440" tIns="45720" rIns="91440" bIns="45720">
            <a:spAutoFit/>
          </a:bodyPr>
          <a:lstStyle/>
          <a:p>
            <a:pPr algn="ctr"/>
            <a:r>
              <a:rPr lang="fr-FR" sz="3200" b="1" cap="all" spc="0"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NIDHAL TAFERGUENNIT</a:t>
            </a:r>
          </a:p>
          <a:p>
            <a:pPr algn="ctr"/>
            <a:r>
              <a:rPr lang="fr-FR" sz="32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AND</a:t>
            </a:r>
            <a:endParaRPr lang="fr-FR" sz="3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a:p>
            <a:pPr algn="ctr"/>
            <a:r>
              <a:rPr lang="fr-FR" sz="3200" b="1" cap="all" spc="0"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Samia </a:t>
            </a:r>
            <a:r>
              <a:rPr lang="fr-FR" sz="3200" b="1" cap="all" spc="0"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aitouche</a:t>
            </a:r>
            <a:endParaRPr lang="fr-FR" sz="3200" b="1" cap="all" spc="0"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p:txBody>
      </p:sp>
      <p:sp>
        <p:nvSpPr>
          <p:cNvPr id="14" name="Rectangle 13"/>
          <p:cNvSpPr/>
          <p:nvPr/>
        </p:nvSpPr>
        <p:spPr>
          <a:xfrm>
            <a:off x="1717223" y="239652"/>
            <a:ext cx="4622163" cy="707886"/>
          </a:xfrm>
          <a:prstGeom prst="rect">
            <a:avLst/>
          </a:prstGeom>
        </p:spPr>
        <p:txBody>
          <a:bodyPr wrap="none">
            <a:spAutoFit/>
          </a:bodyPr>
          <a:lstStyle/>
          <a:p>
            <a:pPr algn="ctr"/>
            <a:r>
              <a:rPr lang="en-US" altLang="ko-KR" sz="2000" b="1" dirty="0">
                <a:solidFill>
                  <a:schemeClr val="bg1"/>
                </a:solidFill>
                <a:cs typeface="Arial" pitchFamily="34" charset="0"/>
              </a:rPr>
              <a:t>EKNOW 2022, Porto, Portugal, </a:t>
            </a:r>
          </a:p>
          <a:p>
            <a:pPr algn="ctr"/>
            <a:r>
              <a:rPr lang="en-US" altLang="ko-KR" sz="2000" b="1" dirty="0">
                <a:solidFill>
                  <a:schemeClr val="bg1"/>
                </a:solidFill>
                <a:cs typeface="Arial" pitchFamily="34" charset="0"/>
              </a:rPr>
              <a:t>Special Track BCI (Blockchain for Industry)</a:t>
            </a:r>
          </a:p>
        </p:txBody>
      </p:sp>
      <p:sp>
        <p:nvSpPr>
          <p:cNvPr id="15" name="Rectangle 14"/>
          <p:cNvSpPr/>
          <p:nvPr/>
        </p:nvSpPr>
        <p:spPr>
          <a:xfrm>
            <a:off x="2345578" y="1271730"/>
            <a:ext cx="7071038" cy="461665"/>
          </a:xfrm>
          <a:prstGeom prst="rect">
            <a:avLst/>
          </a:prstGeom>
        </p:spPr>
        <p:txBody>
          <a:bodyPr wrap="none">
            <a:spAutoFit/>
          </a:bodyPr>
          <a:lstStyle/>
          <a:p>
            <a:r>
              <a:rPr lang="en-US" sz="2400" b="1" dirty="0">
                <a:solidFill>
                  <a:srgbClr val="FFFF00"/>
                </a:solidFill>
              </a:rPr>
              <a:t>Laboratory of Automation and Manufacturing, Algeria</a:t>
            </a:r>
            <a:endParaRPr lang="fr-FR" sz="2400" b="1" dirty="0">
              <a:solidFill>
                <a:srgbClr val="FFFF00"/>
              </a:solidFill>
            </a:endParaRPr>
          </a:p>
        </p:txBody>
      </p:sp>
    </p:spTree>
    <p:extLst>
      <p:ext uri="{BB962C8B-B14F-4D97-AF65-F5344CB8AC3E}">
        <p14:creationId xmlns:p14="http://schemas.microsoft.com/office/powerpoint/2010/main" val="2637474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0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071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755231" y="450838"/>
            <a:ext cx="6529122" cy="641600"/>
          </a:xfrm>
        </p:spPr>
        <p:txBody>
          <a:bodyPr/>
          <a:lstStyle/>
          <a:p>
            <a:pPr marL="342900" lvl="0" indent="-342900">
              <a:spcBef>
                <a:spcPts val="800"/>
              </a:spcBef>
              <a:spcAft>
                <a:spcPts val="400"/>
              </a:spcAft>
              <a:tabLst>
                <a:tab pos="137160" algn="l"/>
              </a:tabLst>
            </a:pPr>
            <a:r>
              <a:rPr lang="en-US" b="1" kern="0" cap="small" dirty="0">
                <a:solidFill>
                  <a:schemeClr val="bg1"/>
                </a:solidFill>
                <a:latin typeface="Times New Roman" panose="02020603050405020304" pitchFamily="18" charset="0"/>
              </a:rPr>
              <a:t>Citation Analysis</a:t>
            </a:r>
            <a:r>
              <a:rPr lang="fr-FR" b="1" kern="0" cap="small" dirty="0">
                <a:solidFill>
                  <a:schemeClr val="bg1"/>
                </a:solidFill>
                <a:latin typeface="Times New Roman" panose="02020603050405020304" pitchFamily="18" charset="0"/>
              </a:rPr>
              <a:t/>
            </a:r>
            <a:br>
              <a:rPr lang="fr-FR" b="1" kern="0" cap="small" dirty="0">
                <a:solidFill>
                  <a:schemeClr val="bg1"/>
                </a:solidFill>
                <a:latin typeface="Times New Roman" panose="02020603050405020304" pitchFamily="18" charset="0"/>
              </a:rPr>
            </a:br>
            <a:endParaRPr lang="fr-FR" dirty="0">
              <a:solidFill>
                <a:schemeClr val="bg1"/>
              </a:solidFill>
            </a:endParaRPr>
          </a:p>
        </p:txBody>
      </p:sp>
      <p:sp>
        <p:nvSpPr>
          <p:cNvPr id="3" name="ZoneTexte 2"/>
          <p:cNvSpPr txBox="1"/>
          <p:nvPr/>
        </p:nvSpPr>
        <p:spPr>
          <a:xfrm>
            <a:off x="742449" y="917635"/>
            <a:ext cx="6039853" cy="1354217"/>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The citation analysis is the examination of the frequency and graphs of citations in documents . in this section we’ll show different citation criteria to determine which paper contributed the most and in which year it appeared the most  </a:t>
            </a:r>
            <a:endParaRPr lang="fr-FR" sz="1600" dirty="0">
              <a:solidFill>
                <a:schemeClr val="bg1"/>
              </a:solidFill>
              <a:latin typeface="Times New Roman" panose="02020603050405020304" pitchFamily="18" charset="0"/>
              <a:cs typeface="Times New Roman" panose="02020603050405020304" pitchFamily="18" charset="0"/>
            </a:endParaRPr>
          </a:p>
          <a:p>
            <a:endParaRPr lang="fr-FR" dirty="0">
              <a:solidFill>
                <a:schemeClr val="bg1"/>
              </a:solidFill>
            </a:endParaRPr>
          </a:p>
        </p:txBody>
      </p:sp>
      <p:pic>
        <p:nvPicPr>
          <p:cNvPr id="1026" name="Image 20"/>
          <p:cNvPicPr>
            <a:picLocks noChangeAspect="1" noChangeArrowheads="1"/>
          </p:cNvPicPr>
          <p:nvPr/>
        </p:nvPicPr>
        <p:blipFill>
          <a:blip r:embed="rId4">
            <a:extLst>
              <a:ext uri="{28A0092B-C50C-407E-A947-70E740481C1C}">
                <a14:useLocalDpi xmlns:a14="http://schemas.microsoft.com/office/drawing/2010/main" val="0"/>
              </a:ext>
            </a:extLst>
          </a:blip>
          <a:srcRect l="37303" t="38336" r="35751" b="19603"/>
          <a:stretch>
            <a:fillRect/>
          </a:stretch>
        </p:blipFill>
        <p:spPr bwMode="auto">
          <a:xfrm>
            <a:off x="745958" y="2135939"/>
            <a:ext cx="6036344" cy="286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4411" y="771638"/>
            <a:ext cx="4981074" cy="4521200"/>
          </a:xfrm>
          <a:prstGeom prst="rect">
            <a:avLst/>
          </a:prstGeom>
        </p:spPr>
      </p:pic>
      <p:sp>
        <p:nvSpPr>
          <p:cNvPr id="7" name="ZoneTexte 6"/>
          <p:cNvSpPr txBox="1"/>
          <p:nvPr/>
        </p:nvSpPr>
        <p:spPr>
          <a:xfrm>
            <a:off x="742449" y="5292838"/>
            <a:ext cx="5991727" cy="1169551"/>
          </a:xfrm>
          <a:prstGeom prst="rect">
            <a:avLst/>
          </a:prstGeom>
          <a:noFill/>
        </p:spPr>
        <p:txBody>
          <a:bodyPr wrap="square" rtlCol="0">
            <a:spAutoFit/>
          </a:bodyPr>
          <a:lstStyle/>
          <a:p>
            <a:r>
              <a:rPr lang="en-US" sz="1400" dirty="0" smtClean="0">
                <a:solidFill>
                  <a:schemeClr val="bg1"/>
                </a:solidFill>
                <a:latin typeface="Times New Roman" panose="02020603050405020304" pitchFamily="18" charset="0"/>
                <a:cs typeface="Times New Roman" panose="02020603050405020304" pitchFamily="18" charset="0"/>
              </a:rPr>
              <a:t>The figure above </a:t>
            </a:r>
            <a:r>
              <a:rPr lang="en-US" sz="1400" dirty="0">
                <a:solidFill>
                  <a:schemeClr val="bg1"/>
                </a:solidFill>
                <a:latin typeface="Times New Roman" panose="02020603050405020304" pitchFamily="18" charset="0"/>
                <a:cs typeface="Times New Roman" panose="02020603050405020304" pitchFamily="18" charset="0"/>
              </a:rPr>
              <a:t>shows that the citations are increasing over the years. Showing a growing </a:t>
            </a:r>
            <a:r>
              <a:rPr lang="en-US" sz="1400" dirty="0" err="1">
                <a:solidFill>
                  <a:schemeClr val="bg1"/>
                </a:solidFill>
                <a:latin typeface="Times New Roman" panose="02020603050405020304" pitchFamily="18" charset="0"/>
                <a:cs typeface="Times New Roman" panose="02020603050405020304" pitchFamily="18" charset="0"/>
              </a:rPr>
              <a:t>intreste</a:t>
            </a:r>
            <a:r>
              <a:rPr lang="en-US" sz="1400" dirty="0">
                <a:solidFill>
                  <a:schemeClr val="bg1"/>
                </a:solidFill>
                <a:latin typeface="Times New Roman" panose="02020603050405020304" pitchFamily="18" charset="0"/>
                <a:cs typeface="Times New Roman" panose="02020603050405020304" pitchFamily="18" charset="0"/>
              </a:rPr>
              <a:t>  in strong and valid papers about energy , energy trading and </a:t>
            </a:r>
            <a:r>
              <a:rPr lang="en-US" sz="1400" dirty="0" err="1">
                <a:solidFill>
                  <a:schemeClr val="bg1"/>
                </a:solidFill>
                <a:latin typeface="Times New Roman" panose="02020603050405020304" pitchFamily="18" charset="0"/>
                <a:cs typeface="Times New Roman" panose="02020603050405020304" pitchFamily="18" charset="0"/>
              </a:rPr>
              <a:t>blockchain</a:t>
            </a:r>
            <a:r>
              <a:rPr lang="en-US" sz="1400" dirty="0">
                <a:solidFill>
                  <a:schemeClr val="bg1"/>
                </a:solidFill>
                <a:latin typeface="Times New Roman" panose="02020603050405020304" pitchFamily="18" charset="0"/>
                <a:cs typeface="Times New Roman" panose="02020603050405020304" pitchFamily="18" charset="0"/>
              </a:rPr>
              <a:t> technology . </a:t>
            </a:r>
            <a:endParaRPr lang="fr-FR" sz="1400" dirty="0">
              <a:solidFill>
                <a:schemeClr val="bg1"/>
              </a:solidFill>
              <a:latin typeface="Times New Roman" panose="02020603050405020304" pitchFamily="18" charset="0"/>
              <a:cs typeface="Times New Roman" panose="02020603050405020304" pitchFamily="18" charset="0"/>
            </a:endParaRPr>
          </a:p>
          <a:p>
            <a:r>
              <a:rPr lang="en-US" sz="1400" dirty="0">
                <a:solidFill>
                  <a:schemeClr val="bg1"/>
                </a:solidFill>
                <a:latin typeface="Times New Roman" panose="02020603050405020304" pitchFamily="18" charset="0"/>
                <a:cs typeface="Times New Roman" panose="02020603050405020304" pitchFamily="18" charset="0"/>
              </a:rPr>
              <a:t>Especially in the year 2021 where all eyes where headed towards cryptocurrency and </a:t>
            </a:r>
            <a:r>
              <a:rPr lang="en-US" sz="1400" dirty="0" err="1">
                <a:solidFill>
                  <a:schemeClr val="bg1"/>
                </a:solidFill>
                <a:latin typeface="Times New Roman" panose="02020603050405020304" pitchFamily="18" charset="0"/>
                <a:cs typeface="Times New Roman" panose="02020603050405020304" pitchFamily="18" charset="0"/>
              </a:rPr>
              <a:t>blockchain</a:t>
            </a:r>
            <a:r>
              <a:rPr lang="en-US" sz="1400" dirty="0">
                <a:solidFill>
                  <a:schemeClr val="bg1"/>
                </a:solidFill>
                <a:latin typeface="Times New Roman" panose="02020603050405020304" pitchFamily="18" charset="0"/>
                <a:cs typeface="Times New Roman" panose="02020603050405020304" pitchFamily="18" charset="0"/>
              </a:rPr>
              <a:t>.</a:t>
            </a:r>
            <a:endParaRPr lang="fr-FR" sz="1400" dirty="0">
              <a:solidFill>
                <a:schemeClr val="bg1"/>
              </a:solidFill>
              <a:latin typeface="Times New Roman" panose="02020603050405020304" pitchFamily="18" charset="0"/>
              <a:cs typeface="Times New Roman" panose="02020603050405020304" pitchFamily="18" charset="0"/>
            </a:endParaRP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00449" y="1170585"/>
            <a:ext cx="609600" cy="609600"/>
          </a:xfrm>
          <a:prstGeom prst="rect">
            <a:avLst/>
          </a:prstGeom>
        </p:spPr>
      </p:pic>
      <p:pic>
        <p:nvPicPr>
          <p:cNvPr id="8" name="Picture 1"/>
          <p:cNvPicPr>
            <a:picLocks noChangeAspect="1" noChangeArrowheads="1"/>
          </p:cNvPicPr>
          <p:nvPr/>
        </p:nvPicPr>
        <p:blipFill>
          <a:blip r:embed="rId7"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670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9649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640170" y="560986"/>
            <a:ext cx="6231213" cy="641600"/>
          </a:xfrm>
        </p:spPr>
        <p:txBody>
          <a:bodyPr/>
          <a:lstStyle/>
          <a:p>
            <a:pPr lvl="0"/>
            <a:r>
              <a:rPr lang="en-US" b="1" cap="small" dirty="0">
                <a:solidFill>
                  <a:schemeClr val="bg1"/>
                </a:solidFill>
                <a:latin typeface="Times New Roman" panose="02020603050405020304" pitchFamily="18" charset="0"/>
                <a:cs typeface="Times New Roman" panose="02020603050405020304" pitchFamily="18" charset="0"/>
              </a:rPr>
              <a:t>Keywords analysis</a:t>
            </a:r>
            <a:r>
              <a:rPr lang="fr-FR" b="1" cap="small" dirty="0">
                <a:solidFill>
                  <a:schemeClr val="bg1"/>
                </a:solidFill>
              </a:rPr>
              <a:t/>
            </a:r>
            <a:br>
              <a:rPr lang="fr-FR" b="1" cap="small" dirty="0">
                <a:solidFill>
                  <a:schemeClr val="bg1"/>
                </a:solidFill>
              </a:rPr>
            </a:br>
            <a:endParaRPr lang="fr-FR" dirty="0">
              <a:solidFill>
                <a:schemeClr val="bg1"/>
              </a:solidFill>
            </a:endParaRPr>
          </a:p>
        </p:txBody>
      </p:sp>
      <p:pic>
        <p:nvPicPr>
          <p:cNvPr id="1026" name="Graphique 26"/>
          <p:cNvPicPr>
            <a:picLocks noChangeArrowheads="1"/>
          </p:cNvPicPr>
          <p:nvPr/>
        </p:nvPicPr>
        <p:blipFill>
          <a:blip r:embed="rId4">
            <a:extLst>
              <a:ext uri="{28A0092B-C50C-407E-A947-70E740481C1C}">
                <a14:useLocalDpi xmlns:a14="http://schemas.microsoft.com/office/drawing/2010/main" val="0"/>
              </a:ext>
            </a:extLst>
          </a:blip>
          <a:srcRect l="13438" r="2118"/>
          <a:stretch>
            <a:fillRect/>
          </a:stretch>
        </p:blipFill>
        <p:spPr bwMode="auto">
          <a:xfrm>
            <a:off x="6194738" y="912395"/>
            <a:ext cx="5537915" cy="574598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 name="Tableau 2"/>
          <p:cNvGraphicFramePr>
            <a:graphicFrameLocks noGrp="1"/>
          </p:cNvGraphicFramePr>
          <p:nvPr>
            <p:extLst>
              <p:ext uri="{D42A27DB-BD31-4B8C-83A1-F6EECF244321}">
                <p14:modId xmlns:p14="http://schemas.microsoft.com/office/powerpoint/2010/main" val="3544873729"/>
              </p:ext>
            </p:extLst>
          </p:nvPr>
        </p:nvGraphicFramePr>
        <p:xfrm>
          <a:off x="9298547" y="1017438"/>
          <a:ext cx="2253802" cy="4906838"/>
        </p:xfrm>
        <a:graphic>
          <a:graphicData uri="http://schemas.openxmlformats.org/drawingml/2006/table">
            <a:tbl>
              <a:tblPr firstRow="1" firstCol="1" bandRow="1">
                <a:tableStyleId>{5C22544A-7EE6-4342-B048-85BDC9FD1C3A}</a:tableStyleId>
              </a:tblPr>
              <a:tblGrid>
                <a:gridCol w="1893652">
                  <a:extLst>
                    <a:ext uri="{9D8B030D-6E8A-4147-A177-3AD203B41FA5}">
                      <a16:colId xmlns="" xmlns:a16="http://schemas.microsoft.com/office/drawing/2014/main" val="292912215"/>
                    </a:ext>
                  </a:extLst>
                </a:gridCol>
                <a:gridCol w="360150">
                  <a:extLst>
                    <a:ext uri="{9D8B030D-6E8A-4147-A177-3AD203B41FA5}">
                      <a16:colId xmlns="" xmlns:a16="http://schemas.microsoft.com/office/drawing/2014/main" val="3296240000"/>
                    </a:ext>
                  </a:extLst>
                </a:gridCol>
              </a:tblGrid>
              <a:tr h="272602">
                <a:tc>
                  <a:txBody>
                    <a:bodyPr/>
                    <a:lstStyle/>
                    <a:p>
                      <a:pPr algn="ctr">
                        <a:lnSpc>
                          <a:spcPct val="80000"/>
                        </a:lnSpc>
                        <a:spcAft>
                          <a:spcPts val="0"/>
                        </a:spcAft>
                      </a:pPr>
                      <a:r>
                        <a:rPr lang="fr-FR" sz="700">
                          <a:effectLst/>
                        </a:rPr>
                        <a:t>keyword</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Nbr</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1193963848"/>
                  </a:ext>
                </a:extLst>
              </a:tr>
              <a:tr h="272602">
                <a:tc>
                  <a:txBody>
                    <a:bodyPr/>
                    <a:lstStyle/>
                    <a:p>
                      <a:pPr algn="l">
                        <a:lnSpc>
                          <a:spcPct val="80000"/>
                        </a:lnSpc>
                        <a:spcAft>
                          <a:spcPts val="0"/>
                        </a:spcAft>
                      </a:pPr>
                      <a:r>
                        <a:rPr lang="fr-FR" sz="700">
                          <a:effectLst/>
                        </a:rPr>
                        <a:t>Blockchain</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38</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879088715"/>
                  </a:ext>
                </a:extLst>
              </a:tr>
              <a:tr h="272602">
                <a:tc>
                  <a:txBody>
                    <a:bodyPr/>
                    <a:lstStyle/>
                    <a:p>
                      <a:pPr algn="l">
                        <a:lnSpc>
                          <a:spcPct val="80000"/>
                        </a:lnSpc>
                        <a:spcAft>
                          <a:spcPts val="0"/>
                        </a:spcAft>
                      </a:pPr>
                      <a:r>
                        <a:rPr lang="fr-FR" sz="700">
                          <a:effectLst/>
                        </a:rPr>
                        <a:t>Solar energy</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15</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292778398"/>
                  </a:ext>
                </a:extLst>
              </a:tr>
              <a:tr h="272602">
                <a:tc>
                  <a:txBody>
                    <a:bodyPr/>
                    <a:lstStyle/>
                    <a:p>
                      <a:pPr algn="l">
                        <a:lnSpc>
                          <a:spcPct val="80000"/>
                        </a:lnSpc>
                        <a:spcAft>
                          <a:spcPts val="0"/>
                        </a:spcAft>
                      </a:pPr>
                      <a:r>
                        <a:rPr lang="fr-FR" sz="700">
                          <a:effectLst/>
                        </a:rPr>
                        <a:t>Smart contracts</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14</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965037669"/>
                  </a:ext>
                </a:extLst>
              </a:tr>
              <a:tr h="272602">
                <a:tc>
                  <a:txBody>
                    <a:bodyPr/>
                    <a:lstStyle/>
                    <a:p>
                      <a:pPr algn="l">
                        <a:lnSpc>
                          <a:spcPct val="80000"/>
                        </a:lnSpc>
                        <a:spcAft>
                          <a:spcPts val="0"/>
                        </a:spcAft>
                      </a:pPr>
                      <a:r>
                        <a:rPr lang="fr-FR" sz="700">
                          <a:effectLst/>
                        </a:rPr>
                        <a:t>Solar power generation </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12</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269693543"/>
                  </a:ext>
                </a:extLst>
              </a:tr>
              <a:tr h="408905">
                <a:tc>
                  <a:txBody>
                    <a:bodyPr/>
                    <a:lstStyle/>
                    <a:p>
                      <a:pPr algn="l">
                        <a:lnSpc>
                          <a:spcPct val="80000"/>
                        </a:lnSpc>
                        <a:spcAft>
                          <a:spcPts val="0"/>
                        </a:spcAft>
                      </a:pPr>
                      <a:r>
                        <a:rPr lang="fr-FR" sz="700">
                          <a:effectLst/>
                        </a:rPr>
                        <a:t>Electric power Transmission networks</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11</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4163305181"/>
                  </a:ext>
                </a:extLst>
              </a:tr>
              <a:tr h="136301">
                <a:tc>
                  <a:txBody>
                    <a:bodyPr/>
                    <a:lstStyle/>
                    <a:p>
                      <a:pPr algn="l">
                        <a:lnSpc>
                          <a:spcPct val="80000"/>
                        </a:lnSpc>
                        <a:spcAft>
                          <a:spcPts val="0"/>
                        </a:spcAft>
                      </a:pPr>
                      <a:r>
                        <a:rPr lang="fr-FR" sz="700">
                          <a:effectLst/>
                        </a:rPr>
                        <a:t> </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 </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4232322081"/>
                  </a:ext>
                </a:extLst>
              </a:tr>
              <a:tr h="272602">
                <a:tc>
                  <a:txBody>
                    <a:bodyPr/>
                    <a:lstStyle/>
                    <a:p>
                      <a:pPr algn="l">
                        <a:lnSpc>
                          <a:spcPct val="80000"/>
                        </a:lnSpc>
                        <a:spcAft>
                          <a:spcPts val="0"/>
                        </a:spcAft>
                      </a:pPr>
                      <a:r>
                        <a:rPr lang="fr-FR" sz="700">
                          <a:effectLst/>
                        </a:rPr>
                        <a:t>block-chain</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10</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2371740256"/>
                  </a:ext>
                </a:extLst>
              </a:tr>
              <a:tr h="272602">
                <a:tc>
                  <a:txBody>
                    <a:bodyPr/>
                    <a:lstStyle/>
                    <a:p>
                      <a:pPr algn="l">
                        <a:lnSpc>
                          <a:spcPct val="80000"/>
                        </a:lnSpc>
                        <a:spcAft>
                          <a:spcPts val="0"/>
                        </a:spcAft>
                      </a:pPr>
                      <a:r>
                        <a:rPr lang="fr-FR" sz="700">
                          <a:effectLst/>
                        </a:rPr>
                        <a:t>Commerce </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10</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3396796054"/>
                  </a:ext>
                </a:extLst>
              </a:tr>
              <a:tr h="136301">
                <a:tc>
                  <a:txBody>
                    <a:bodyPr/>
                    <a:lstStyle/>
                    <a:p>
                      <a:pPr algn="l">
                        <a:lnSpc>
                          <a:spcPct val="80000"/>
                        </a:lnSpc>
                        <a:spcAft>
                          <a:spcPts val="0"/>
                        </a:spcAft>
                      </a:pPr>
                      <a:r>
                        <a:rPr lang="fr-FR" sz="700">
                          <a:effectLst/>
                        </a:rPr>
                        <a:t>Power markets</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8</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3797033345"/>
                  </a:ext>
                </a:extLst>
              </a:tr>
              <a:tr h="136301">
                <a:tc>
                  <a:txBody>
                    <a:bodyPr/>
                    <a:lstStyle/>
                    <a:p>
                      <a:pPr algn="l">
                        <a:lnSpc>
                          <a:spcPct val="80000"/>
                        </a:lnSpc>
                        <a:spcAft>
                          <a:spcPts val="0"/>
                        </a:spcAft>
                      </a:pPr>
                      <a:r>
                        <a:rPr lang="fr-FR" sz="700">
                          <a:effectLst/>
                        </a:rPr>
                        <a:t>Energy trading</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7</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3042782352"/>
                  </a:ext>
                </a:extLst>
              </a:tr>
              <a:tr h="136301">
                <a:tc>
                  <a:txBody>
                    <a:bodyPr/>
                    <a:lstStyle/>
                    <a:p>
                      <a:pPr algn="l">
                        <a:lnSpc>
                          <a:spcPct val="80000"/>
                        </a:lnSpc>
                        <a:spcAft>
                          <a:spcPts val="0"/>
                        </a:spcAft>
                      </a:pPr>
                      <a:r>
                        <a:rPr lang="fr-FR" sz="700">
                          <a:effectLst/>
                        </a:rPr>
                        <a:t>intenet of things</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7</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289907187"/>
                  </a:ext>
                </a:extLst>
              </a:tr>
              <a:tr h="136301">
                <a:tc>
                  <a:txBody>
                    <a:bodyPr/>
                    <a:lstStyle/>
                    <a:p>
                      <a:pPr algn="l">
                        <a:lnSpc>
                          <a:spcPct val="80000"/>
                        </a:lnSpc>
                        <a:spcAft>
                          <a:spcPts val="0"/>
                        </a:spcAft>
                      </a:pPr>
                      <a:r>
                        <a:rPr lang="fr-FR" sz="700">
                          <a:effectLst/>
                        </a:rPr>
                        <a:t>Smart power grds</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7</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1330103694"/>
                  </a:ext>
                </a:extLst>
              </a:tr>
              <a:tr h="136301">
                <a:tc>
                  <a:txBody>
                    <a:bodyPr/>
                    <a:lstStyle/>
                    <a:p>
                      <a:pPr algn="l">
                        <a:lnSpc>
                          <a:spcPct val="80000"/>
                        </a:lnSpc>
                        <a:spcAft>
                          <a:spcPts val="0"/>
                        </a:spcAft>
                      </a:pPr>
                      <a:r>
                        <a:rPr lang="fr-FR" sz="700">
                          <a:effectLst/>
                        </a:rPr>
                        <a:t>Electric inverters</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5</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2395968669"/>
                  </a:ext>
                </a:extLst>
              </a:tr>
              <a:tr h="136301">
                <a:tc>
                  <a:txBody>
                    <a:bodyPr/>
                    <a:lstStyle/>
                    <a:p>
                      <a:pPr algn="l">
                        <a:lnSpc>
                          <a:spcPct val="80000"/>
                        </a:lnSpc>
                        <a:spcAft>
                          <a:spcPts val="0"/>
                        </a:spcAft>
                      </a:pPr>
                      <a:r>
                        <a:rPr lang="fr-FR" sz="700">
                          <a:effectLst/>
                        </a:rPr>
                        <a:t>IOT</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5</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933101938"/>
                  </a:ext>
                </a:extLst>
              </a:tr>
              <a:tr h="136301">
                <a:tc>
                  <a:txBody>
                    <a:bodyPr/>
                    <a:lstStyle/>
                    <a:p>
                      <a:pPr algn="l">
                        <a:lnSpc>
                          <a:spcPct val="80000"/>
                        </a:lnSpc>
                        <a:spcAft>
                          <a:spcPts val="0"/>
                        </a:spcAft>
                      </a:pPr>
                      <a:r>
                        <a:rPr lang="fr-FR" sz="700">
                          <a:effectLst/>
                        </a:rPr>
                        <a:t>Photovoltaic cells</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5</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3149789601"/>
                  </a:ext>
                </a:extLst>
              </a:tr>
              <a:tr h="272602">
                <a:tc>
                  <a:txBody>
                    <a:bodyPr/>
                    <a:lstStyle/>
                    <a:p>
                      <a:pPr algn="l">
                        <a:lnSpc>
                          <a:spcPct val="80000"/>
                        </a:lnSpc>
                        <a:spcAft>
                          <a:spcPts val="0"/>
                        </a:spcAft>
                      </a:pPr>
                      <a:r>
                        <a:rPr lang="fr-FR" sz="700">
                          <a:effectLst/>
                        </a:rPr>
                        <a:t>Blockchain technology</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4</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2108150029"/>
                  </a:ext>
                </a:extLst>
              </a:tr>
              <a:tr h="136301">
                <a:tc>
                  <a:txBody>
                    <a:bodyPr/>
                    <a:lstStyle/>
                    <a:p>
                      <a:pPr algn="l">
                        <a:lnSpc>
                          <a:spcPct val="80000"/>
                        </a:lnSpc>
                        <a:spcAft>
                          <a:spcPts val="0"/>
                        </a:spcAft>
                      </a:pPr>
                      <a:r>
                        <a:rPr lang="fr-FR" sz="700">
                          <a:effectLst/>
                        </a:rPr>
                        <a:t>Energy market</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4</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3837747206"/>
                  </a:ext>
                </a:extLst>
              </a:tr>
              <a:tr h="136301">
                <a:tc>
                  <a:txBody>
                    <a:bodyPr/>
                    <a:lstStyle/>
                    <a:p>
                      <a:pPr algn="l">
                        <a:lnSpc>
                          <a:spcPct val="80000"/>
                        </a:lnSpc>
                        <a:spcAft>
                          <a:spcPts val="0"/>
                        </a:spcAft>
                      </a:pPr>
                      <a:r>
                        <a:rPr lang="fr-FR" sz="700">
                          <a:effectLst/>
                        </a:rPr>
                        <a:t>Ethereum</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4</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1443309808"/>
                  </a:ext>
                </a:extLst>
              </a:tr>
              <a:tr h="272602">
                <a:tc>
                  <a:txBody>
                    <a:bodyPr/>
                    <a:lstStyle/>
                    <a:p>
                      <a:pPr algn="l">
                        <a:lnSpc>
                          <a:spcPct val="80000"/>
                        </a:lnSpc>
                        <a:spcAft>
                          <a:spcPts val="0"/>
                        </a:spcAft>
                      </a:pPr>
                      <a:r>
                        <a:rPr lang="fr-FR" sz="700">
                          <a:effectLst/>
                        </a:rPr>
                        <a:t>Intenet of things (IOT)</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4</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1471547284"/>
                  </a:ext>
                </a:extLst>
              </a:tr>
              <a:tr h="272602">
                <a:tc>
                  <a:txBody>
                    <a:bodyPr/>
                    <a:lstStyle/>
                    <a:p>
                      <a:pPr algn="l">
                        <a:lnSpc>
                          <a:spcPct val="80000"/>
                        </a:lnSpc>
                        <a:spcAft>
                          <a:spcPts val="0"/>
                        </a:spcAft>
                      </a:pPr>
                      <a:r>
                        <a:rPr lang="fr-FR" sz="700">
                          <a:effectLst/>
                        </a:rPr>
                        <a:t>Peer to Peer networks</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4</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1979759056"/>
                  </a:ext>
                </a:extLst>
              </a:tr>
              <a:tr h="272602">
                <a:tc>
                  <a:txBody>
                    <a:bodyPr/>
                    <a:lstStyle/>
                    <a:p>
                      <a:pPr algn="l">
                        <a:lnSpc>
                          <a:spcPct val="80000"/>
                        </a:lnSpc>
                        <a:spcAft>
                          <a:spcPts val="0"/>
                        </a:spcAft>
                      </a:pPr>
                      <a:r>
                        <a:rPr lang="fr-FR" sz="700">
                          <a:effectLst/>
                        </a:rPr>
                        <a:t>Photovoltaic systems</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a:effectLst/>
                        </a:rPr>
                        <a:t>4</a:t>
                      </a:r>
                      <a:endParaRPr lang="fr-FR" sz="100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163508903"/>
                  </a:ext>
                </a:extLst>
              </a:tr>
              <a:tr h="136301">
                <a:tc>
                  <a:txBody>
                    <a:bodyPr/>
                    <a:lstStyle/>
                    <a:p>
                      <a:pPr algn="l">
                        <a:lnSpc>
                          <a:spcPct val="80000"/>
                        </a:lnSpc>
                        <a:spcAft>
                          <a:spcPts val="0"/>
                        </a:spcAft>
                      </a:pPr>
                      <a:r>
                        <a:rPr lang="fr-FR" sz="700">
                          <a:effectLst/>
                        </a:rPr>
                        <a:t>Consensus </a:t>
                      </a:r>
                      <a:endParaRPr lang="fr-FR" sz="1000">
                        <a:effectLst/>
                        <a:latin typeface="Times New Roman" panose="02020603050405020304" pitchFamily="18" charset="0"/>
                        <a:ea typeface="SimSun" panose="02010600030101010101" pitchFamily="2" charset="-122"/>
                      </a:endParaRPr>
                    </a:p>
                  </a:txBody>
                  <a:tcPr marL="44450" marR="44450" marT="0" marB="0" anchor="ctr"/>
                </a:tc>
                <a:tc>
                  <a:txBody>
                    <a:bodyPr/>
                    <a:lstStyle/>
                    <a:p>
                      <a:pPr algn="ctr">
                        <a:lnSpc>
                          <a:spcPct val="80000"/>
                        </a:lnSpc>
                        <a:spcAft>
                          <a:spcPts val="0"/>
                        </a:spcAft>
                      </a:pPr>
                      <a:r>
                        <a:rPr lang="fr-FR" sz="700" dirty="0">
                          <a:effectLst/>
                        </a:rPr>
                        <a:t>3</a:t>
                      </a:r>
                      <a:endParaRPr lang="fr-FR" sz="1000" dirty="0">
                        <a:effectLst/>
                        <a:latin typeface="Times New Roman" panose="02020603050405020304" pitchFamily="18" charset="0"/>
                        <a:ea typeface="SimSun" panose="02010600030101010101" pitchFamily="2" charset="-122"/>
                      </a:endParaRPr>
                    </a:p>
                  </a:txBody>
                  <a:tcPr marL="44450" marR="44450" marT="0" marB="0" anchor="ctr"/>
                </a:tc>
                <a:extLst>
                  <a:ext uri="{0D108BD9-81ED-4DB2-BD59-A6C34878D82A}">
                    <a16:rowId xmlns="" xmlns:a16="http://schemas.microsoft.com/office/drawing/2014/main" val="718815996"/>
                  </a:ext>
                </a:extLst>
              </a:tr>
            </a:tbl>
          </a:graphicData>
        </a:graphic>
      </p:graphicFrame>
      <p:sp>
        <p:nvSpPr>
          <p:cNvPr id="4" name="ZoneTexte 3"/>
          <p:cNvSpPr txBox="1"/>
          <p:nvPr/>
        </p:nvSpPr>
        <p:spPr>
          <a:xfrm>
            <a:off x="675249" y="1202586"/>
            <a:ext cx="4740813" cy="2620717"/>
          </a:xfrm>
          <a:prstGeom prst="rect">
            <a:avLst/>
          </a:prstGeom>
          <a:noFill/>
        </p:spPr>
        <p:txBody>
          <a:bodyPr wrap="square" rtlCol="0">
            <a:spAutoFit/>
          </a:bodyPr>
          <a:lstStyle/>
          <a:p>
            <a:pPr indent="183515" algn="just">
              <a:lnSpc>
                <a:spcPct val="95000"/>
              </a:lnSpc>
              <a:spcBef>
                <a:spcPts val="400"/>
              </a:spcBef>
              <a:spcAft>
                <a:spcPts val="0"/>
              </a:spcAft>
            </a:pPr>
            <a:r>
              <a:rPr lang="en-US" sz="1400" dirty="0">
                <a:solidFill>
                  <a:schemeClr val="bg1"/>
                </a:solidFill>
                <a:latin typeface="Times New Roman" panose="02020603050405020304" pitchFamily="18" charset="0"/>
                <a:ea typeface="SimSun" panose="02010600030101010101" pitchFamily="2" charset="-122"/>
              </a:rPr>
              <a:t>The keyword analysis is a quantitative and qualitative analysis of a paper.  The most used words in the titles are “</a:t>
            </a:r>
            <a:r>
              <a:rPr lang="en-US" sz="1400" dirty="0" err="1">
                <a:solidFill>
                  <a:schemeClr val="bg1"/>
                </a:solidFill>
                <a:latin typeface="Times New Roman" panose="02020603050405020304" pitchFamily="18" charset="0"/>
                <a:ea typeface="SimSun" panose="02010600030101010101" pitchFamily="2" charset="-122"/>
              </a:rPr>
              <a:t>blockchain</a:t>
            </a:r>
            <a:r>
              <a:rPr lang="en-US" sz="1400" dirty="0">
                <a:solidFill>
                  <a:schemeClr val="bg1"/>
                </a:solidFill>
                <a:latin typeface="Times New Roman" panose="02020603050405020304" pitchFamily="18" charset="0"/>
                <a:ea typeface="SimSun" panose="02010600030101010101" pitchFamily="2" charset="-122"/>
              </a:rPr>
              <a:t>” and “solar energy”; of course, the request to have these words in the research in SCOPUS database.  “block-chain” is appeared 10 times. The remaining keywords are “</a:t>
            </a:r>
            <a:r>
              <a:rPr lang="en-ZA" sz="1400" dirty="0">
                <a:solidFill>
                  <a:schemeClr val="bg1"/>
                </a:solidFill>
                <a:latin typeface="Times New Roman" panose="02020603050405020304" pitchFamily="18" charset="0"/>
                <a:ea typeface="Times New Roman" panose="02020603050405020304" pitchFamily="18" charset="0"/>
              </a:rPr>
              <a:t>Smart contracts” to </a:t>
            </a:r>
            <a:r>
              <a:rPr lang="en-ZA" sz="1400" dirty="0" smtClean="0">
                <a:solidFill>
                  <a:schemeClr val="bg1"/>
                </a:solidFill>
                <a:latin typeface="Times New Roman" panose="02020603050405020304" pitchFamily="18" charset="0"/>
                <a:ea typeface="Times New Roman" panose="02020603050405020304" pitchFamily="18" charset="0"/>
              </a:rPr>
              <a:t>explain </a:t>
            </a:r>
            <a:r>
              <a:rPr lang="en-ZA" sz="1400" dirty="0">
                <a:solidFill>
                  <a:schemeClr val="bg1"/>
                </a:solidFill>
                <a:latin typeface="Times New Roman" panose="02020603050405020304" pitchFamily="18" charset="0"/>
                <a:ea typeface="Times New Roman" panose="02020603050405020304" pitchFamily="18" charset="0"/>
              </a:rPr>
              <a:t>the automated rules concerning the generation and trading of the solar energy (Solar power generation, Electric power Transmission networks, power markets,…etc.). </a:t>
            </a:r>
            <a:r>
              <a:rPr lang="en-ZA" sz="1400" dirty="0" smtClean="0">
                <a:solidFill>
                  <a:schemeClr val="bg1"/>
                </a:solidFill>
                <a:latin typeface="Times New Roman" panose="02020603050405020304" pitchFamily="18" charset="0"/>
                <a:ea typeface="Times New Roman" panose="02020603050405020304" pitchFamily="18" charset="0"/>
              </a:rPr>
              <a:t>The </a:t>
            </a:r>
            <a:r>
              <a:rPr lang="en-ZA" sz="1400" dirty="0">
                <a:solidFill>
                  <a:schemeClr val="bg1"/>
                </a:solidFill>
                <a:latin typeface="Times New Roman" panose="02020603050405020304" pitchFamily="18" charset="0"/>
                <a:ea typeface="Times New Roman" panose="02020603050405020304" pitchFamily="18" charset="0"/>
              </a:rPr>
              <a:t>keywords also concern “</a:t>
            </a:r>
            <a:r>
              <a:rPr lang="en-ZA" sz="1400" dirty="0" smtClean="0">
                <a:solidFill>
                  <a:schemeClr val="bg1"/>
                </a:solidFill>
                <a:latin typeface="Times New Roman" panose="02020603050405020304" pitchFamily="18" charset="0"/>
                <a:ea typeface="Times New Roman" panose="02020603050405020304" pitchFamily="18" charset="0"/>
              </a:rPr>
              <a:t>internet </a:t>
            </a:r>
            <a:r>
              <a:rPr lang="en-ZA" sz="1400" dirty="0">
                <a:solidFill>
                  <a:schemeClr val="bg1"/>
                </a:solidFill>
                <a:latin typeface="Times New Roman" panose="02020603050405020304" pitchFamily="18" charset="0"/>
                <a:ea typeface="Times New Roman" panose="02020603050405020304" pitchFamily="18" charset="0"/>
              </a:rPr>
              <a:t>of things”</a:t>
            </a:r>
            <a:r>
              <a:rPr lang="en-ZA" sz="1400" dirty="0">
                <a:solidFill>
                  <a:schemeClr val="bg1"/>
                </a:solidFill>
                <a:latin typeface="Times New Roman" panose="02020603050405020304" pitchFamily="18" charset="0"/>
                <a:ea typeface="SimSun" panose="02010600030101010101" pitchFamily="2" charset="-122"/>
              </a:rPr>
              <a:t>, consensus and the most used cryptocurrency </a:t>
            </a:r>
            <a:r>
              <a:rPr lang="en-ZA" sz="1400" dirty="0" smtClean="0">
                <a:solidFill>
                  <a:schemeClr val="bg1"/>
                </a:solidFill>
                <a:latin typeface="Times New Roman" panose="02020603050405020304" pitchFamily="18" charset="0"/>
                <a:ea typeface="SimSun" panose="02010600030101010101" pitchFamily="2" charset="-122"/>
              </a:rPr>
              <a:t>is </a:t>
            </a:r>
            <a:r>
              <a:rPr lang="en-ZA" sz="1400" dirty="0">
                <a:solidFill>
                  <a:schemeClr val="bg1"/>
                </a:solidFill>
                <a:latin typeface="Times New Roman" panose="02020603050405020304" pitchFamily="18" charset="0"/>
                <a:ea typeface="SimSun" panose="02010600030101010101" pitchFamily="2" charset="-122"/>
              </a:rPr>
              <a:t>“</a:t>
            </a:r>
            <a:r>
              <a:rPr lang="en-ZA" sz="1400" dirty="0" err="1">
                <a:solidFill>
                  <a:schemeClr val="bg1"/>
                </a:solidFill>
                <a:latin typeface="Times New Roman" panose="02020603050405020304" pitchFamily="18" charset="0"/>
                <a:ea typeface="SimSun" panose="02010600030101010101" pitchFamily="2" charset="-122"/>
              </a:rPr>
              <a:t>ethereum</a:t>
            </a:r>
            <a:r>
              <a:rPr lang="en-ZA" sz="1400" dirty="0">
                <a:solidFill>
                  <a:schemeClr val="bg1"/>
                </a:solidFill>
                <a:latin typeface="Times New Roman" panose="02020603050405020304" pitchFamily="18" charset="0"/>
                <a:ea typeface="SimSun" panose="02010600030101010101" pitchFamily="2" charset="-122"/>
              </a:rPr>
              <a:t>”.</a:t>
            </a:r>
            <a:endParaRPr lang="fr-FR" sz="1400" dirty="0">
              <a:solidFill>
                <a:schemeClr val="bg1"/>
              </a:solidFill>
              <a:latin typeface="Times New Roman" panose="02020603050405020304" pitchFamily="18" charset="0"/>
              <a:ea typeface="SimSun" panose="02010600030101010101" pitchFamily="2" charset="-122"/>
            </a:endParaRPr>
          </a:p>
          <a:p>
            <a:endParaRPr lang="fr-FR" dirty="0">
              <a:solidFill>
                <a:schemeClr val="bg1"/>
              </a:solidFill>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945" y="3592345"/>
            <a:ext cx="5399418" cy="3066031"/>
          </a:xfrm>
          <a:prstGeom prst="rect">
            <a:avLst/>
          </a:prstGeom>
          <a:ln>
            <a:noFill/>
          </a:ln>
          <a:effectLst>
            <a:softEdge rad="112500"/>
          </a:effectLst>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8895" y="302795"/>
            <a:ext cx="609600" cy="609600"/>
          </a:xfrm>
          <a:prstGeom prst="rect">
            <a:avLst/>
          </a:prstGeom>
        </p:spPr>
      </p:pic>
      <p:pic>
        <p:nvPicPr>
          <p:cNvPr id="8" name="Picture 1"/>
          <p:cNvPicPr>
            <a:picLocks noChangeAspect="1" noChangeArrowheads="1"/>
          </p:cNvPicPr>
          <p:nvPr/>
        </p:nvPicPr>
        <p:blipFill>
          <a:blip r:embed="rId7"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9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F19A3"/>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308295" y="715533"/>
            <a:ext cx="9326880" cy="641600"/>
          </a:xfrm>
        </p:spPr>
        <p:txBody>
          <a:bodyPr/>
          <a:lstStyle/>
          <a:p>
            <a:pPr marL="342900" lvl="0" indent="-342900">
              <a:spcBef>
                <a:spcPts val="800"/>
              </a:spcBef>
              <a:spcAft>
                <a:spcPts val="400"/>
              </a:spcAft>
              <a:tabLst>
                <a:tab pos="137160" algn="l"/>
              </a:tabLst>
            </a:pPr>
            <a:r>
              <a:rPr lang="en-US" b="1" kern="0" cap="small" dirty="0" err="1">
                <a:solidFill>
                  <a:schemeClr val="bg1"/>
                </a:solidFill>
                <a:latin typeface="Times New Roman" panose="02020603050405020304" pitchFamily="18" charset="0"/>
              </a:rPr>
              <a:t>Qualitaive</a:t>
            </a:r>
            <a:r>
              <a:rPr lang="en-US" b="1" kern="0" cap="small" dirty="0">
                <a:solidFill>
                  <a:schemeClr val="bg1"/>
                </a:solidFill>
                <a:latin typeface="Times New Roman" panose="02020603050405020304" pitchFamily="18" charset="0"/>
              </a:rPr>
              <a:t> Aspects Of the </a:t>
            </a:r>
            <a:r>
              <a:rPr lang="en-US" b="1" kern="0" cap="small" dirty="0" smtClean="0">
                <a:solidFill>
                  <a:schemeClr val="bg1"/>
                </a:solidFill>
                <a:latin typeface="Times New Roman" panose="02020603050405020304" pitchFamily="18" charset="0"/>
              </a:rPr>
              <a:t>Analysis</a:t>
            </a:r>
            <a:endParaRPr lang="fr-FR" b="1" kern="0" cap="small" dirty="0">
              <a:solidFill>
                <a:schemeClr val="bg1"/>
              </a:solidFill>
              <a:latin typeface="Times New Roman" panose="02020603050405020304" pitchFamily="18" charset="0"/>
            </a:endParaRPr>
          </a:p>
        </p:txBody>
      </p:sp>
      <p:sp>
        <p:nvSpPr>
          <p:cNvPr id="3" name="ZoneTexte 2"/>
          <p:cNvSpPr txBox="1"/>
          <p:nvPr/>
        </p:nvSpPr>
        <p:spPr>
          <a:xfrm>
            <a:off x="464234" y="1983545"/>
            <a:ext cx="7357403" cy="646331"/>
          </a:xfrm>
          <a:prstGeom prst="rect">
            <a:avLst/>
          </a:prstGeom>
          <a:noFill/>
        </p:spPr>
        <p:txBody>
          <a:bodyPr wrap="square" rtlCol="0">
            <a:spAutoFit/>
          </a:bodyPr>
          <a:lstStyle/>
          <a:p>
            <a:pPr lvl="0"/>
            <a:r>
              <a:rPr lang="en-US" b="1" dirty="0" smtClean="0">
                <a:solidFill>
                  <a:schemeClr val="bg1"/>
                </a:solidFill>
                <a:latin typeface="Times New Roman" panose="02020603050405020304" pitchFamily="18" charset="0"/>
                <a:cs typeface="Times New Roman" panose="02020603050405020304" pitchFamily="18" charset="0"/>
              </a:rPr>
              <a:t>1/ Energy </a:t>
            </a:r>
            <a:r>
              <a:rPr lang="en-US" b="1" dirty="0">
                <a:solidFill>
                  <a:schemeClr val="bg1"/>
                </a:solidFill>
                <a:latin typeface="Times New Roman" panose="02020603050405020304" pitchFamily="18" charset="0"/>
                <a:cs typeface="Times New Roman" panose="02020603050405020304" pitchFamily="18" charset="0"/>
              </a:rPr>
              <a:t>generation or energy </a:t>
            </a:r>
            <a:r>
              <a:rPr lang="en-US" b="1" dirty="0" smtClean="0">
                <a:solidFill>
                  <a:schemeClr val="bg1"/>
                </a:solidFill>
                <a:latin typeface="Times New Roman" panose="02020603050405020304" pitchFamily="18" charset="0"/>
                <a:cs typeface="Times New Roman" panose="02020603050405020304" pitchFamily="18" charset="0"/>
              </a:rPr>
              <a:t>trading: </a:t>
            </a:r>
            <a:endParaRPr lang="fr-FR" b="1" dirty="0">
              <a:solidFill>
                <a:schemeClr val="bg1"/>
              </a:solidFill>
              <a:latin typeface="Times New Roman" panose="02020603050405020304" pitchFamily="18" charset="0"/>
              <a:cs typeface="Times New Roman" panose="02020603050405020304" pitchFamily="18" charset="0"/>
            </a:endParaRPr>
          </a:p>
          <a:p>
            <a:endParaRPr lang="fr-FR"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793" y="1725672"/>
            <a:ext cx="5785340" cy="474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464234" y="2447778"/>
            <a:ext cx="5275384" cy="2222660"/>
          </a:xfrm>
          <a:prstGeom prst="rect">
            <a:avLst/>
          </a:prstGeom>
          <a:noFill/>
        </p:spPr>
        <p:txBody>
          <a:bodyPr wrap="square" rtlCol="0">
            <a:spAutoFit/>
          </a:bodyPr>
          <a:lstStyle/>
          <a:p>
            <a:r>
              <a:rPr lang="en-US" sz="1400" spc="-5" dirty="0">
                <a:solidFill>
                  <a:schemeClr val="bg1"/>
                </a:solidFill>
                <a:latin typeface="Times New Roman" panose="02020603050405020304" pitchFamily="18" charset="0"/>
                <a:ea typeface="SimSun" panose="02010600030101010101" pitchFamily="2" charset="-122"/>
              </a:rPr>
              <a:t>Twenty papers treat the problem of trading solar energy jointed to </a:t>
            </a:r>
            <a:r>
              <a:rPr lang="en-US" sz="1400" spc="-5" dirty="0" smtClean="0">
                <a:solidFill>
                  <a:schemeClr val="bg1"/>
                </a:solidFill>
                <a:latin typeface="Times New Roman" panose="02020603050405020304" pitchFamily="18" charset="0"/>
                <a:ea typeface="SimSun" panose="02010600030101010101" pitchFamily="2" charset="-122"/>
              </a:rPr>
              <a:t>self-consumption,</a:t>
            </a:r>
          </a:p>
          <a:p>
            <a:pPr indent="183515" algn="just">
              <a:lnSpc>
                <a:spcPct val="95000"/>
              </a:lnSpc>
              <a:spcBef>
                <a:spcPts val="400"/>
              </a:spcBef>
              <a:spcAft>
                <a:spcPts val="0"/>
              </a:spcAft>
            </a:pPr>
            <a:r>
              <a:rPr lang="en-US" sz="1400" spc="-5" dirty="0" smtClean="0">
                <a:solidFill>
                  <a:schemeClr val="bg1"/>
                </a:solidFill>
                <a:latin typeface="Times New Roman" panose="02020603050405020304" pitchFamily="18" charset="0"/>
                <a:ea typeface="SimSun" panose="02010600030101010101" pitchFamily="2" charset="-122"/>
              </a:rPr>
              <a:t>The figure here </a:t>
            </a:r>
            <a:r>
              <a:rPr lang="en-US" sz="1400" dirty="0">
                <a:solidFill>
                  <a:schemeClr val="bg1"/>
                </a:solidFill>
                <a:latin typeface="Times New Roman" panose="02020603050405020304" pitchFamily="18" charset="0"/>
                <a:ea typeface="MS Mincho" panose="02020609040205080304" pitchFamily="49" charset="-128"/>
              </a:rPr>
              <a:t>shows the sequence diagram for the energy trading. In the energy trading platform, some participants have superfluous energy that they wish to sell to the platform as sellers, whereas others do not have sufficient energy to meet their demands and must buy the shortfall from the platform as buyers. Specifically, first, the buyer defines and sends Ether and code so that smart contracts can be created.</a:t>
            </a:r>
            <a:endParaRPr lang="fr-FR" sz="1100" dirty="0">
              <a:solidFill>
                <a:schemeClr val="bg1"/>
              </a:solidFill>
              <a:latin typeface="Times New Roman" panose="02020603050405020304" pitchFamily="18" charset="0"/>
              <a:ea typeface="SimSun" panose="02010600030101010101" pitchFamily="2" charset="-122"/>
            </a:endParaRPr>
          </a:p>
          <a:p>
            <a:endParaRPr lang="fr-FR" sz="1400" dirty="0"/>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551" y="927100"/>
            <a:ext cx="1707159" cy="1183678"/>
          </a:xfrm>
          <a:prstGeom prst="rect">
            <a:avLst/>
          </a:prstGeom>
          <a:ln>
            <a:noFill/>
          </a:ln>
          <a:effectLst>
            <a:softEdge rad="112500"/>
          </a:effectLst>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234" y="4492193"/>
            <a:ext cx="5377352" cy="2119622"/>
          </a:xfrm>
          <a:prstGeom prst="rect">
            <a:avLst/>
          </a:prstGeom>
          <a:ln>
            <a:noFill/>
          </a:ln>
          <a:effectLst>
            <a:outerShdw blurRad="292100" dist="139700" dir="2700000" algn="tl" rotWithShape="0">
              <a:srgbClr val="333333">
                <a:alpha val="65000"/>
              </a:srgbClr>
            </a:outerShdw>
          </a:effectLst>
        </p:spPr>
      </p:pic>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0" y="1116072"/>
            <a:ext cx="609600" cy="609600"/>
          </a:xfrm>
          <a:prstGeom prst="rect">
            <a:avLst/>
          </a:prstGeom>
        </p:spPr>
      </p:pic>
      <p:pic>
        <p:nvPicPr>
          <p:cNvPr id="9" name="Picture 1"/>
          <p:cNvPicPr>
            <a:picLocks noChangeAspect="1" noChangeArrowheads="1"/>
          </p:cNvPicPr>
          <p:nvPr/>
        </p:nvPicPr>
        <p:blipFill>
          <a:blip r:embed="rId8"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390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3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8EE6"/>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14400" y="715533"/>
            <a:ext cx="9875519" cy="641600"/>
          </a:xfrm>
        </p:spPr>
        <p:txBody>
          <a:bodyPr/>
          <a:lstStyle/>
          <a:p>
            <a:pPr lvl="0"/>
            <a:r>
              <a:rPr lang="en-US" b="1" i="1" dirty="0">
                <a:solidFill>
                  <a:schemeClr val="bg1"/>
                </a:solidFill>
                <a:latin typeface="Times New Roman" panose="02020603050405020304" pitchFamily="18" charset="0"/>
                <a:cs typeface="Times New Roman" panose="02020603050405020304" pitchFamily="18" charset="0"/>
              </a:rPr>
              <a:t>Solar Energy System 4.0 (IOT and </a:t>
            </a:r>
            <a:r>
              <a:rPr lang="en-US" b="1" i="1" dirty="0" err="1">
                <a:solidFill>
                  <a:schemeClr val="bg1"/>
                </a:solidFill>
                <a:latin typeface="Times New Roman" panose="02020603050405020304" pitchFamily="18" charset="0"/>
                <a:cs typeface="Times New Roman" panose="02020603050405020304" pitchFamily="18" charset="0"/>
              </a:rPr>
              <a:t>Blockchain</a:t>
            </a:r>
            <a:r>
              <a:rPr lang="en-US" b="1" i="1" dirty="0">
                <a:solidFill>
                  <a:schemeClr val="bg1"/>
                </a:solidFill>
                <a:latin typeface="Times New Roman" panose="02020603050405020304" pitchFamily="18" charset="0"/>
                <a:cs typeface="Times New Roman" panose="02020603050405020304" pitchFamily="18" charset="0"/>
              </a:rPr>
              <a:t>)</a:t>
            </a:r>
            <a:endParaRPr lang="fr-FR" b="1" i="1" dirty="0">
              <a:solidFill>
                <a:schemeClr val="bg1"/>
              </a:solidFill>
              <a:latin typeface="Times New Roman" panose="02020603050405020304" pitchFamily="18" charset="0"/>
              <a:cs typeface="Times New Roman" panose="02020603050405020304" pitchFamily="18" charset="0"/>
            </a:endParaRPr>
          </a:p>
        </p:txBody>
      </p:sp>
      <p:sp>
        <p:nvSpPr>
          <p:cNvPr id="3" name="ZoneTexte 2"/>
          <p:cNvSpPr txBox="1"/>
          <p:nvPr/>
        </p:nvSpPr>
        <p:spPr>
          <a:xfrm>
            <a:off x="480059" y="1539143"/>
            <a:ext cx="4107767" cy="2339102"/>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Establishing a system using IOT (Internet Of Things) devices </a:t>
            </a:r>
            <a:r>
              <a:rPr lang="en-US" sz="1600" dirty="0" err="1">
                <a:solidFill>
                  <a:schemeClr val="bg1"/>
                </a:solidFill>
                <a:latin typeface="Times New Roman" panose="02020603050405020304" pitchFamily="18" charset="0"/>
                <a:cs typeface="Times New Roman" panose="02020603050405020304" pitchFamily="18" charset="0"/>
              </a:rPr>
              <a:t>thet</a:t>
            </a:r>
            <a:r>
              <a:rPr lang="en-US" sz="1600" dirty="0">
                <a:solidFill>
                  <a:schemeClr val="bg1"/>
                </a:solidFill>
                <a:latin typeface="Times New Roman" panose="02020603050405020304" pitchFamily="18" charset="0"/>
                <a:cs typeface="Times New Roman" panose="02020603050405020304" pitchFamily="18" charset="0"/>
              </a:rPr>
              <a:t> produce the excess of energy. It consists of two parts: energy generation which maximizes the produced energy and energy trading using </a:t>
            </a:r>
            <a:r>
              <a:rPr lang="en-US" sz="1600" dirty="0" err="1">
                <a:solidFill>
                  <a:schemeClr val="bg1"/>
                </a:solidFill>
                <a:latin typeface="Times New Roman" panose="02020603050405020304" pitchFamily="18" charset="0"/>
                <a:cs typeface="Times New Roman" panose="02020603050405020304" pitchFamily="18" charset="0"/>
              </a:rPr>
              <a:t>blockchain</a:t>
            </a:r>
            <a:r>
              <a:rPr lang="en-US" sz="1600" dirty="0">
                <a:solidFill>
                  <a:schemeClr val="bg1"/>
                </a:solidFill>
                <a:latin typeface="Times New Roman" panose="02020603050405020304" pitchFamily="18" charset="0"/>
                <a:cs typeface="Times New Roman" panose="02020603050405020304" pitchFamily="18" charset="0"/>
              </a:rPr>
              <a:t> trading model </a:t>
            </a:r>
            <a:r>
              <a:rPr lang="en-US" sz="1600" dirty="0" err="1">
                <a:solidFill>
                  <a:schemeClr val="bg1"/>
                </a:solidFill>
                <a:latin typeface="Times New Roman" panose="02020603050405020304" pitchFamily="18" charset="0"/>
                <a:cs typeface="Times New Roman" panose="02020603050405020304" pitchFamily="18" charset="0"/>
              </a:rPr>
              <a:t>ethereum</a:t>
            </a:r>
            <a:r>
              <a:rPr lang="en-US" sz="1600" dirty="0">
                <a:solidFill>
                  <a:schemeClr val="bg1"/>
                </a:solidFill>
                <a:latin typeface="Times New Roman" panose="02020603050405020304" pitchFamily="18" charset="0"/>
                <a:cs typeface="Times New Roman" panose="02020603050405020304" pitchFamily="18" charset="0"/>
              </a:rPr>
              <a:t> based application. </a:t>
            </a:r>
            <a:r>
              <a:rPr lang="en-US" sz="1600" dirty="0" err="1">
                <a:solidFill>
                  <a:schemeClr val="bg1"/>
                </a:solidFill>
                <a:latin typeface="Times New Roman" panose="02020603050405020304" pitchFamily="18" charset="0"/>
                <a:cs typeface="Times New Roman" panose="02020603050405020304" pitchFamily="18" charset="0"/>
              </a:rPr>
              <a:t>Enegy</a:t>
            </a:r>
            <a:r>
              <a:rPr lang="en-US" sz="1600" dirty="0">
                <a:solidFill>
                  <a:schemeClr val="bg1"/>
                </a:solidFill>
                <a:latin typeface="Times New Roman" panose="02020603050405020304" pitchFamily="18" charset="0"/>
                <a:cs typeface="Times New Roman" panose="02020603050405020304" pitchFamily="18" charset="0"/>
              </a:rPr>
              <a:t> generation gains 35% [2]. There are 6 papers related to the IOT.</a:t>
            </a:r>
            <a:endParaRPr lang="fr-FR" sz="1600" dirty="0">
              <a:solidFill>
                <a:schemeClr val="bg1"/>
              </a:solidFill>
              <a:latin typeface="Times New Roman" panose="02020603050405020304" pitchFamily="18" charset="0"/>
              <a:cs typeface="Times New Roman" panose="02020603050405020304" pitchFamily="18" charset="0"/>
            </a:endParaRPr>
          </a:p>
          <a:p>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59" y="3621831"/>
            <a:ext cx="5372100" cy="2962275"/>
          </a:xfrm>
          <a:prstGeom prst="rect">
            <a:avLst/>
          </a:prstGeom>
          <a:ln>
            <a:noFill/>
          </a:ln>
          <a:effectLst>
            <a:softEdge rad="112500"/>
          </a:effectLst>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000" y="1539143"/>
            <a:ext cx="6350000" cy="4483100"/>
          </a:xfrm>
          <a:prstGeom prst="rect">
            <a:avLst/>
          </a:prstGeom>
          <a:ln>
            <a:noFill/>
          </a:ln>
          <a:effectLst>
            <a:softEdge rad="112500"/>
          </a:effectLst>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929543"/>
            <a:ext cx="609600" cy="609600"/>
          </a:xfrm>
          <a:prstGeom prst="rect">
            <a:avLst/>
          </a:prstGeom>
        </p:spPr>
      </p:pic>
      <p:pic>
        <p:nvPicPr>
          <p:cNvPr id="7" name="Picture 1"/>
          <p:cNvPicPr>
            <a:picLocks noChangeAspect="1" noChangeArrowheads="1"/>
          </p:cNvPicPr>
          <p:nvPr/>
        </p:nvPicPr>
        <p:blipFill>
          <a:blip r:embed="rId7"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108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 xmlns:a16="http://schemas.microsoft.com/office/drawing/2014/main" id="{78425C90-0724-409D-987F-F4196880B0FE}"/>
              </a:ext>
            </a:extLst>
          </p:cNvPr>
          <p:cNvSpPr/>
          <p:nvPr/>
        </p:nvSpPr>
        <p:spPr>
          <a:xfrm>
            <a:off x="0" y="0"/>
            <a:ext cx="12192000" cy="8690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 xmlns:a16="http://schemas.microsoft.com/office/drawing/2014/main" id="{026A1C93-8089-4181-BAC9-4A8396132061}"/>
              </a:ext>
            </a:extLst>
          </p:cNvPr>
          <p:cNvSpPr txBox="1"/>
          <p:nvPr/>
        </p:nvSpPr>
        <p:spPr>
          <a:xfrm>
            <a:off x="0" y="142142"/>
            <a:ext cx="12192000" cy="584775"/>
          </a:xfrm>
          <a:prstGeom prst="rect">
            <a:avLst/>
          </a:prstGeom>
          <a:noFill/>
        </p:spPr>
        <p:txBody>
          <a:bodyPr wrap="square" rtlCol="0">
            <a:spAutoFit/>
          </a:bodyPr>
          <a:lstStyle/>
          <a:p>
            <a:pPr lvl="0" algn="ctr">
              <a:spcBef>
                <a:spcPts val="600"/>
              </a:spcBef>
              <a:spcAft>
                <a:spcPts val="300"/>
              </a:spcAft>
            </a:pPr>
            <a:r>
              <a:rPr lang="en-US" sz="3200" b="1" dirty="0">
                <a:solidFill>
                  <a:schemeClr val="bg1"/>
                </a:solidFill>
                <a:latin typeface="Times New Roman" panose="02020603050405020304" pitchFamily="18" charset="0"/>
              </a:rPr>
              <a:t>Other treated </a:t>
            </a:r>
            <a:r>
              <a:rPr lang="en-US" sz="3200" b="1" dirty="0" err="1">
                <a:solidFill>
                  <a:schemeClr val="bg1"/>
                </a:solidFill>
                <a:latin typeface="Times New Roman" panose="02020603050405020304" pitchFamily="18" charset="0"/>
              </a:rPr>
              <a:t>Ploblematics</a:t>
            </a:r>
            <a:r>
              <a:rPr lang="en-US" sz="3200" b="1" dirty="0">
                <a:solidFill>
                  <a:schemeClr val="bg1"/>
                </a:solidFill>
                <a:latin typeface="Times New Roman" panose="02020603050405020304" pitchFamily="18" charset="0"/>
              </a:rPr>
              <a:t> And Solutions</a:t>
            </a:r>
            <a:endParaRPr lang="fr-FR" sz="3200" b="1" dirty="0">
              <a:solidFill>
                <a:schemeClr val="bg1"/>
              </a:solidFill>
              <a:effectLst/>
              <a:latin typeface="Times New Roman" panose="02020603050405020304" pitchFamily="18" charset="0"/>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5620" y="869059"/>
            <a:ext cx="7916380" cy="5229955"/>
          </a:xfrm>
          <a:prstGeom prst="rect">
            <a:avLst/>
          </a:prstGeom>
        </p:spPr>
      </p:pic>
      <p:sp>
        <p:nvSpPr>
          <p:cNvPr id="5" name="ZoneTexte 4"/>
          <p:cNvSpPr txBox="1"/>
          <p:nvPr/>
        </p:nvSpPr>
        <p:spPr>
          <a:xfrm>
            <a:off x="112542" y="1026942"/>
            <a:ext cx="3784209" cy="2862322"/>
          </a:xfrm>
          <a:prstGeom prst="rect">
            <a:avLst/>
          </a:prstGeom>
          <a:noFill/>
        </p:spPr>
        <p:txBody>
          <a:bodyPr wrap="square" rtlCol="0">
            <a:spAutoFit/>
          </a:bodyPr>
          <a:lstStyle/>
          <a:p>
            <a:r>
              <a:rPr lang="fr-FR" dirty="0" smtClean="0">
                <a:latin typeface="Times New Roman" panose="02020603050405020304" pitchFamily="18" charset="0"/>
                <a:cs typeface="Times New Roman" panose="02020603050405020304" pitchFamily="18" charset="0"/>
              </a:rPr>
              <a:t>None of the </a:t>
            </a:r>
            <a:r>
              <a:rPr lang="fr-FR" dirty="0" err="1" smtClean="0">
                <a:latin typeface="Times New Roman" panose="02020603050405020304" pitchFamily="18" charset="0"/>
                <a:cs typeface="Times New Roman" panose="02020603050405020304" pitchFamily="18" charset="0"/>
              </a:rPr>
              <a:t>existing</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studies</a:t>
            </a:r>
            <a:r>
              <a:rPr lang="fr-FR" dirty="0" smtClean="0">
                <a:latin typeface="Times New Roman" panose="02020603050405020304" pitchFamily="18" charset="0"/>
                <a:cs typeface="Times New Roman" panose="02020603050405020304" pitchFamily="18" charset="0"/>
              </a:rPr>
              <a:t> a </a:t>
            </a:r>
            <a:r>
              <a:rPr lang="fr-FR" dirty="0" err="1" smtClean="0">
                <a:latin typeface="Times New Roman" panose="02020603050405020304" pitchFamily="18" charset="0"/>
                <a:cs typeface="Times New Roman" panose="02020603050405020304" pitchFamily="18" charset="0"/>
              </a:rPr>
              <a:t>complete</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Blockchain</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based</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multidimensional</a:t>
            </a:r>
            <a:r>
              <a:rPr lang="fr-FR" dirty="0" smtClean="0">
                <a:latin typeface="Times New Roman" panose="02020603050405020304" pitchFamily="18" charset="0"/>
                <a:cs typeface="Times New Roman" panose="02020603050405020304" pitchFamily="18" charset="0"/>
              </a:rPr>
              <a:t> P2P transaction </a:t>
            </a:r>
            <a:r>
              <a:rPr lang="fr-FR" dirty="0" err="1" smtClean="0">
                <a:latin typeface="Times New Roman" panose="02020603050405020304" pitchFamily="18" charset="0"/>
                <a:cs typeface="Times New Roman" panose="02020603050405020304" pitchFamily="18" charset="0"/>
              </a:rPr>
              <a:t>mechanism</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fully</a:t>
            </a:r>
            <a:r>
              <a:rPr lang="fr-FR" dirty="0" smtClean="0">
                <a:latin typeface="Times New Roman" panose="02020603050405020304" pitchFamily="18" charset="0"/>
                <a:cs typeface="Times New Roman" panose="02020603050405020304" pitchFamily="18" charset="0"/>
              </a:rPr>
              <a:t> open P2P trading mode and </a:t>
            </a:r>
            <a:r>
              <a:rPr lang="fr-FR" dirty="0" err="1" smtClean="0">
                <a:latin typeface="Times New Roman" panose="02020603050405020304" pitchFamily="18" charset="0"/>
                <a:cs typeface="Times New Roman" panose="02020603050405020304" pitchFamily="18" charset="0"/>
              </a:rPr>
              <a:t>decentralized</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electricity</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price</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mechanism</a:t>
            </a:r>
            <a:r>
              <a:rPr lang="fr-FR" dirty="0" smtClean="0">
                <a:latin typeface="Times New Roman" panose="02020603050405020304" pitchFamily="18" charset="0"/>
                <a:cs typeface="Times New Roman" panose="02020603050405020304" pitchFamily="18" charset="0"/>
              </a:rPr>
              <a:t> are </a:t>
            </a:r>
            <a:r>
              <a:rPr lang="fr-FR" dirty="0" err="1" smtClean="0">
                <a:latin typeface="Times New Roman" panose="02020603050405020304" pitchFamily="18" charset="0"/>
                <a:cs typeface="Times New Roman" panose="02020603050405020304" pitchFamily="18" charset="0"/>
              </a:rPr>
              <a:t>adopted</a:t>
            </a:r>
            <a:r>
              <a:rPr lang="fr-FR" dirty="0" smtClean="0">
                <a:latin typeface="Times New Roman" panose="02020603050405020304" pitchFamily="18" charset="0"/>
                <a:cs typeface="Times New Roman" panose="02020603050405020304" pitchFamily="18" charset="0"/>
              </a:rPr>
              <a:t> in </a:t>
            </a:r>
            <a:r>
              <a:rPr lang="fr-FR" dirty="0" err="1" smtClean="0">
                <a:latin typeface="Times New Roman" panose="02020603050405020304" pitchFamily="18" charset="0"/>
                <a:cs typeface="Times New Roman" panose="02020603050405020304" pitchFamily="18" charset="0"/>
              </a:rPr>
              <a:t>day-ahead</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market</a:t>
            </a:r>
            <a:r>
              <a:rPr lang="fr-FR" dirty="0" smtClean="0">
                <a:latin typeface="Times New Roman" panose="02020603050405020304" pitchFamily="18" charset="0"/>
                <a:cs typeface="Times New Roman" panose="02020603050405020304" pitchFamily="18" charset="0"/>
              </a:rPr>
              <a:t>, and P2P pool trading mode and </a:t>
            </a:r>
            <a:r>
              <a:rPr lang="fr-FR" dirty="0" err="1" smtClean="0">
                <a:latin typeface="Times New Roman" panose="02020603050405020304" pitchFamily="18" charset="0"/>
                <a:cs typeface="Times New Roman" panose="02020603050405020304" pitchFamily="18" charset="0"/>
              </a:rPr>
              <a:t>electricity</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price</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mechanism</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based</a:t>
            </a:r>
            <a:r>
              <a:rPr lang="fr-FR" dirty="0" smtClean="0">
                <a:latin typeface="Times New Roman" panose="02020603050405020304" pitchFamily="18" charset="0"/>
                <a:cs typeface="Times New Roman" panose="02020603050405020304" pitchFamily="18" charset="0"/>
              </a:rPr>
              <a:t> on </a:t>
            </a:r>
            <a:r>
              <a:rPr lang="fr-FR" dirty="0" err="1" smtClean="0">
                <a:latin typeface="Times New Roman" panose="02020603050405020304" pitchFamily="18" charset="0"/>
                <a:cs typeface="Times New Roman" panose="02020603050405020304" pitchFamily="18" charset="0"/>
              </a:rPr>
              <a:t>supply</a:t>
            </a:r>
            <a:r>
              <a:rPr lang="fr-FR" dirty="0" smtClean="0">
                <a:latin typeface="Times New Roman" panose="02020603050405020304" pitchFamily="18" charset="0"/>
                <a:cs typeface="Times New Roman" panose="02020603050405020304" pitchFamily="18" charset="0"/>
              </a:rPr>
              <a:t>/</a:t>
            </a:r>
            <a:r>
              <a:rPr lang="fr-FR" dirty="0" err="1" smtClean="0">
                <a:latin typeface="Times New Roman" panose="02020603050405020304" pitchFamily="18" charset="0"/>
                <a:cs typeface="Times New Roman" panose="02020603050405020304" pitchFamily="18" charset="0"/>
              </a:rPr>
              <a:t>demand</a:t>
            </a:r>
            <a:r>
              <a:rPr lang="fr-FR" dirty="0" smtClean="0">
                <a:latin typeface="Times New Roman" panose="02020603050405020304" pitchFamily="18" charset="0"/>
                <a:cs typeface="Times New Roman" panose="02020603050405020304" pitchFamily="18" charset="0"/>
              </a:rPr>
              <a:t> ratio are </a:t>
            </a:r>
            <a:r>
              <a:rPr lang="fr-FR" dirty="0" err="1" smtClean="0">
                <a:latin typeface="Times New Roman" panose="02020603050405020304" pitchFamily="18" charset="0"/>
                <a:cs typeface="Times New Roman" panose="02020603050405020304" pitchFamily="18" charset="0"/>
              </a:rPr>
              <a:t>adopted</a:t>
            </a:r>
            <a:r>
              <a:rPr lang="fr-FR" dirty="0" smtClean="0">
                <a:latin typeface="Times New Roman" panose="02020603050405020304" pitchFamily="18" charset="0"/>
                <a:cs typeface="Times New Roman" panose="02020603050405020304" pitchFamily="18" charset="0"/>
              </a:rPr>
              <a:t> in real-time </a:t>
            </a:r>
            <a:r>
              <a:rPr lang="fr-FR" dirty="0" err="1" smtClean="0">
                <a:latin typeface="Times New Roman" panose="02020603050405020304" pitchFamily="18" charset="0"/>
                <a:cs typeface="Times New Roman" panose="02020603050405020304" pitchFamily="18" charset="0"/>
              </a:rPr>
              <a:t>market</a:t>
            </a:r>
            <a:r>
              <a:rPr lang="fr-FR" dirty="0" smtClean="0">
                <a:latin typeface="Times New Roman" panose="02020603050405020304" pitchFamily="18" charset="0"/>
                <a:cs typeface="Times New Roman" panose="02020603050405020304" pitchFamily="18" charset="0"/>
              </a:rPr>
              <a:t> </a:t>
            </a:r>
            <a:endParaRPr lang="fr-FR" dirty="0">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48" y="4047147"/>
            <a:ext cx="3883938" cy="2453410"/>
          </a:xfrm>
          <a:prstGeom prst="rect">
            <a:avLst/>
          </a:prstGeom>
        </p:spPr>
      </p:pic>
      <p:sp>
        <p:nvSpPr>
          <p:cNvPr id="7" name="ZoneTexte 6"/>
          <p:cNvSpPr txBox="1"/>
          <p:nvPr/>
        </p:nvSpPr>
        <p:spPr>
          <a:xfrm>
            <a:off x="4754880" y="6131225"/>
            <a:ext cx="6682154" cy="369332"/>
          </a:xfrm>
          <a:prstGeom prst="rect">
            <a:avLst/>
          </a:prstGeom>
          <a:noFill/>
        </p:spPr>
        <p:txBody>
          <a:bodyPr wrap="square" rtlCol="0">
            <a:spAutoFit/>
          </a:bodyPr>
          <a:lstStyle/>
          <a:p>
            <a:pPr algn="ctr"/>
            <a:r>
              <a:rPr lang="fr-FR" dirty="0" smtClean="0">
                <a:latin typeface="Times New Roman" panose="02020603050405020304" pitchFamily="18" charset="0"/>
                <a:cs typeface="Times New Roman" panose="02020603050405020304" pitchFamily="18" charset="0"/>
              </a:rPr>
              <a:t>An </a:t>
            </a:r>
            <a:r>
              <a:rPr lang="fr-FR" dirty="0" err="1" smtClean="0">
                <a:latin typeface="Times New Roman" panose="02020603050405020304" pitchFamily="18" charset="0"/>
                <a:cs typeface="Times New Roman" panose="02020603050405020304" pitchFamily="18" charset="0"/>
              </a:rPr>
              <a:t>example</a:t>
            </a:r>
            <a:r>
              <a:rPr lang="fr-FR" dirty="0" smtClean="0">
                <a:latin typeface="Times New Roman" panose="02020603050405020304" pitchFamily="18" charset="0"/>
                <a:cs typeface="Times New Roman" panose="02020603050405020304" pitchFamily="18" charset="0"/>
              </a:rPr>
              <a:t> of </a:t>
            </a:r>
            <a:r>
              <a:rPr lang="fr-FR" dirty="0" err="1" smtClean="0">
                <a:latin typeface="Times New Roman" panose="02020603050405020304" pitchFamily="18" charset="0"/>
                <a:cs typeface="Times New Roman" panose="02020603050405020304" pitchFamily="18" charset="0"/>
              </a:rPr>
              <a:t>day-ahead</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market</a:t>
            </a:r>
            <a:r>
              <a:rPr lang="fr-FR" dirty="0" smtClean="0">
                <a:latin typeface="Times New Roman" panose="02020603050405020304" pitchFamily="18" charset="0"/>
                <a:cs typeface="Times New Roman" panose="02020603050405020304" pitchFamily="18" charset="0"/>
              </a:rPr>
              <a:t> versus real-time </a:t>
            </a:r>
            <a:r>
              <a:rPr lang="fr-FR" dirty="0" err="1" smtClean="0">
                <a:latin typeface="Times New Roman" panose="02020603050405020304" pitchFamily="18" charset="0"/>
                <a:cs typeface="Times New Roman" panose="02020603050405020304" pitchFamily="18" charset="0"/>
              </a:rPr>
              <a:t>market</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prices</a:t>
            </a:r>
            <a:r>
              <a:rPr lang="fr-FR" dirty="0" smtClean="0">
                <a:latin typeface="Times New Roman" panose="02020603050405020304" pitchFamily="18" charset="0"/>
                <a:cs typeface="Times New Roman" panose="02020603050405020304" pitchFamily="18" charset="0"/>
              </a:rPr>
              <a:t> </a:t>
            </a:r>
            <a:endParaRPr lang="fr-FR" dirty="0"/>
          </a:p>
        </p:txBody>
      </p:sp>
      <p:pic>
        <p:nvPicPr>
          <p:cNvPr id="9"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5483" y="1501617"/>
            <a:ext cx="609600" cy="609600"/>
          </a:xfrm>
          <a:prstGeom prst="rect">
            <a:avLst/>
          </a:prstGeom>
        </p:spPr>
      </p:pic>
      <p:pic>
        <p:nvPicPr>
          <p:cNvPr id="10" name="Picture 1"/>
          <p:cNvPicPr>
            <a:picLocks noChangeAspect="1" noChangeArrowheads="1"/>
          </p:cNvPicPr>
          <p:nvPr/>
        </p:nvPicPr>
        <p:blipFill>
          <a:blip r:embed="rId7"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66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9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943" y="969207"/>
            <a:ext cx="6423112" cy="2921682"/>
          </a:xfrm>
          <a:prstGeom prst="rect">
            <a:avLst/>
          </a:prstGeom>
        </p:spPr>
      </p:pic>
      <p:sp>
        <p:nvSpPr>
          <p:cNvPr id="76" name="Rectangle 75">
            <a:extLst>
              <a:ext uri="{FF2B5EF4-FFF2-40B4-BE49-F238E27FC236}">
                <a16:creationId xmlns="" xmlns:a16="http://schemas.microsoft.com/office/drawing/2014/main" id="{78425C90-0724-409D-987F-F4196880B0FE}"/>
              </a:ext>
            </a:extLst>
          </p:cNvPr>
          <p:cNvSpPr/>
          <p:nvPr/>
        </p:nvSpPr>
        <p:spPr>
          <a:xfrm>
            <a:off x="0" y="0"/>
            <a:ext cx="12192000" cy="8690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 xmlns:a16="http://schemas.microsoft.com/office/drawing/2014/main" id="{026A1C93-8089-4181-BAC9-4A8396132061}"/>
              </a:ext>
            </a:extLst>
          </p:cNvPr>
          <p:cNvSpPr txBox="1"/>
          <p:nvPr/>
        </p:nvSpPr>
        <p:spPr>
          <a:xfrm>
            <a:off x="0" y="142142"/>
            <a:ext cx="12192000" cy="584775"/>
          </a:xfrm>
          <a:prstGeom prst="rect">
            <a:avLst/>
          </a:prstGeom>
          <a:noFill/>
        </p:spPr>
        <p:txBody>
          <a:bodyPr wrap="square" rtlCol="0">
            <a:spAutoFit/>
          </a:bodyPr>
          <a:lstStyle/>
          <a:p>
            <a:pPr lvl="0" algn="ctr">
              <a:spcBef>
                <a:spcPts val="600"/>
              </a:spcBef>
              <a:spcAft>
                <a:spcPts val="300"/>
              </a:spcAft>
            </a:pPr>
            <a:r>
              <a:rPr lang="en-US" sz="3200" b="1" dirty="0">
                <a:solidFill>
                  <a:schemeClr val="bg1"/>
                </a:solidFill>
                <a:latin typeface="Times New Roman" panose="02020603050405020304" pitchFamily="18" charset="0"/>
              </a:rPr>
              <a:t>Other treated </a:t>
            </a:r>
            <a:r>
              <a:rPr lang="en-US" sz="3200" b="1" dirty="0" err="1">
                <a:solidFill>
                  <a:schemeClr val="bg1"/>
                </a:solidFill>
                <a:latin typeface="Times New Roman" panose="02020603050405020304" pitchFamily="18" charset="0"/>
              </a:rPr>
              <a:t>Ploblematics</a:t>
            </a:r>
            <a:r>
              <a:rPr lang="en-US" sz="3200" b="1" dirty="0">
                <a:solidFill>
                  <a:schemeClr val="bg1"/>
                </a:solidFill>
                <a:latin typeface="Times New Roman" panose="02020603050405020304" pitchFamily="18" charset="0"/>
              </a:rPr>
              <a:t> And Solutions</a:t>
            </a:r>
            <a:endParaRPr lang="fr-FR" sz="3200" b="1" dirty="0">
              <a:solidFill>
                <a:schemeClr val="bg1"/>
              </a:solidFill>
              <a:latin typeface="Times New Roman" panose="02020603050405020304" pitchFamily="18" charset="0"/>
            </a:endParaRPr>
          </a:p>
        </p:txBody>
      </p:sp>
      <p:sp>
        <p:nvSpPr>
          <p:cNvPr id="2" name="ZoneTexte 1"/>
          <p:cNvSpPr txBox="1"/>
          <p:nvPr/>
        </p:nvSpPr>
        <p:spPr>
          <a:xfrm>
            <a:off x="309489" y="1111348"/>
            <a:ext cx="5289453"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Abandoning solar energy in rural regions and increasing voltage fluctuation have become more prominent [3]. To increase the local electricity consumption of the photovoltaic generation, the incentive mechanism using an optimal internal electricity price is proposed with </a:t>
            </a:r>
            <a:r>
              <a:rPr lang="en-US" dirty="0" err="1">
                <a:latin typeface="Times New Roman" panose="02020603050405020304" pitchFamily="18" charset="0"/>
                <a:cs typeface="Times New Roman" panose="02020603050405020304" pitchFamily="18" charset="0"/>
              </a:rPr>
              <a:t>blockchain</a:t>
            </a:r>
            <a:r>
              <a:rPr lang="en-US" dirty="0">
                <a:latin typeface="Times New Roman" panose="02020603050405020304" pitchFamily="18" charset="0"/>
                <a:cs typeface="Times New Roman" panose="02020603050405020304" pitchFamily="18" charset="0"/>
              </a:rPr>
              <a:t> technology. The simulation result shows that the comprehensive revenue is increased, and the local electricity consumption rate of distributed photovoltaic generation is significantly raised.</a:t>
            </a:r>
            <a:endParaRPr lang="fr-FR" dirty="0">
              <a:latin typeface="Times New Roman" panose="02020603050405020304" pitchFamily="18" charset="0"/>
              <a:cs typeface="Times New Roman" panose="02020603050405020304" pitchFamily="18" charset="0"/>
            </a:endParaRPr>
          </a:p>
          <a:p>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787" y="4641427"/>
            <a:ext cx="6792273" cy="3039924"/>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5914" y="3953412"/>
            <a:ext cx="3123028" cy="2904588"/>
          </a:xfrm>
          <a:prstGeom prst="rect">
            <a:avLst/>
          </a:prstGeom>
          <a:ln>
            <a:noFill/>
          </a:ln>
          <a:effectLst>
            <a:softEdge rad="112500"/>
          </a:effectLst>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953412"/>
            <a:ext cx="2475913" cy="2904588"/>
          </a:xfrm>
          <a:prstGeom prst="rect">
            <a:avLst/>
          </a:prstGeom>
          <a:ln>
            <a:noFill/>
          </a:ln>
          <a:effectLst>
            <a:softEdge rad="112500"/>
          </a:effectLst>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9672" y="3997843"/>
            <a:ext cx="6452382" cy="2797634"/>
          </a:xfrm>
          <a:prstGeom prst="rect">
            <a:avLst/>
          </a:prstGeom>
          <a:ln>
            <a:noFill/>
          </a:ln>
          <a:effectLst>
            <a:softEdge rad="112500"/>
          </a:effectLst>
        </p:spPr>
      </p:pic>
      <p:sp>
        <p:nvSpPr>
          <p:cNvPr id="7" name="ZoneTexte 6"/>
          <p:cNvSpPr txBox="1"/>
          <p:nvPr/>
        </p:nvSpPr>
        <p:spPr>
          <a:xfrm>
            <a:off x="6321083" y="3709283"/>
            <a:ext cx="5148776" cy="276999"/>
          </a:xfrm>
          <a:prstGeom prst="rect">
            <a:avLst/>
          </a:prstGeom>
          <a:noFill/>
        </p:spPr>
        <p:txBody>
          <a:bodyPr wrap="square" rtlCol="0">
            <a:spAutoFit/>
          </a:bodyPr>
          <a:lstStyle/>
          <a:p>
            <a:pPr algn="ctr"/>
            <a:r>
              <a:rPr lang="fr-FR" sz="1200" dirty="0" smtClean="0">
                <a:latin typeface="Times New Roman" panose="02020603050405020304" pitchFamily="18" charset="0"/>
                <a:cs typeface="Times New Roman" panose="02020603050405020304" pitchFamily="18" charset="0"/>
              </a:rPr>
              <a:t>Global </a:t>
            </a:r>
            <a:r>
              <a:rPr lang="fr-FR" sz="1200" dirty="0" err="1" smtClean="0">
                <a:latin typeface="Times New Roman" panose="02020603050405020304" pitchFamily="18" charset="0"/>
                <a:cs typeface="Times New Roman" panose="02020603050405020304" pitchFamily="18" charset="0"/>
              </a:rPr>
              <a:t>solar</a:t>
            </a:r>
            <a:r>
              <a:rPr lang="fr-FR" sz="1200" dirty="0" smtClean="0">
                <a:latin typeface="Times New Roman" panose="02020603050405020304" pitchFamily="18" charset="0"/>
                <a:cs typeface="Times New Roman" panose="02020603050405020304" pitchFamily="18" charset="0"/>
              </a:rPr>
              <a:t> </a:t>
            </a:r>
            <a:r>
              <a:rPr lang="fr-FR" sz="1200" dirty="0" err="1" smtClean="0">
                <a:latin typeface="Times New Roman" panose="02020603050405020304" pitchFamily="18" charset="0"/>
                <a:cs typeface="Times New Roman" panose="02020603050405020304" pitchFamily="18" charset="0"/>
              </a:rPr>
              <a:t>pv</a:t>
            </a:r>
            <a:r>
              <a:rPr lang="fr-FR" sz="1200" dirty="0" smtClean="0">
                <a:latin typeface="Times New Roman" panose="02020603050405020304" pitchFamily="18" charset="0"/>
                <a:cs typeface="Times New Roman" panose="02020603050405020304" pitchFamily="18" charset="0"/>
              </a:rPr>
              <a:t> </a:t>
            </a:r>
            <a:r>
              <a:rPr lang="fr-FR" sz="1200" dirty="0" err="1" smtClean="0">
                <a:latin typeface="Times New Roman" panose="02020603050405020304" pitchFamily="18" charset="0"/>
                <a:cs typeface="Times New Roman" panose="02020603050405020304" pitchFamily="18" charset="0"/>
              </a:rPr>
              <a:t>capacity</a:t>
            </a:r>
            <a:r>
              <a:rPr lang="fr-FR" sz="1200" dirty="0" smtClean="0">
                <a:latin typeface="Times New Roman" panose="02020603050405020304" pitchFamily="18" charset="0"/>
                <a:cs typeface="Times New Roman" panose="02020603050405020304" pitchFamily="18" charset="0"/>
              </a:rPr>
              <a:t> 2020 </a:t>
            </a:r>
            <a:endParaRPr lang="fr-FR" sz="1200" dirty="0">
              <a:latin typeface="Times New Roman" panose="02020603050405020304" pitchFamily="18" charset="0"/>
              <a:cs typeface="Times New Roman" panose="02020603050405020304" pitchFamily="18" charset="0"/>
            </a:endParaRPr>
          </a:p>
        </p:txBody>
      </p:sp>
      <p:pic>
        <p:nvPicPr>
          <p:cNvPr id="10"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4123" y="1320800"/>
            <a:ext cx="609600" cy="609600"/>
          </a:xfrm>
          <a:prstGeom prst="rect">
            <a:avLst/>
          </a:prstGeom>
        </p:spPr>
      </p:pic>
      <p:pic>
        <p:nvPicPr>
          <p:cNvPr id="12" name="Picture 1"/>
          <p:cNvPicPr>
            <a:picLocks noChangeAspect="1" noChangeArrowheads="1"/>
          </p:cNvPicPr>
          <p:nvPr/>
        </p:nvPicPr>
        <p:blipFill>
          <a:blip r:embed="rId9"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937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1772"/>
            <a:ext cx="10046514"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7152000" y="0"/>
            <a:ext cx="5040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 name="Group 9"/>
          <p:cNvGrpSpPr/>
          <p:nvPr/>
        </p:nvGrpSpPr>
        <p:grpSpPr>
          <a:xfrm>
            <a:off x="1335156" y="322995"/>
            <a:ext cx="10297044" cy="5500548"/>
            <a:chOff x="1335156" y="366538"/>
            <a:chExt cx="10297044" cy="5500548"/>
          </a:xfrm>
        </p:grpSpPr>
        <p:sp>
          <p:nvSpPr>
            <p:cNvPr id="5" name="Rectangle 4"/>
            <p:cNvSpPr/>
            <p:nvPr/>
          </p:nvSpPr>
          <p:spPr>
            <a:xfrm>
              <a:off x="7711800" y="2627086"/>
              <a:ext cx="3920400" cy="324000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1335156" y="366538"/>
              <a:ext cx="4842734" cy="830997"/>
            </a:xfrm>
            <a:prstGeom prst="rect">
              <a:avLst/>
            </a:prstGeom>
          </p:spPr>
          <p:txBody>
            <a:bodyPr wrap="square">
              <a:spAutoFit/>
            </a:bodyPr>
            <a:lstStyle/>
            <a:p>
              <a:r>
                <a:rPr lang="en-IN" sz="4800" dirty="0" smtClean="0">
                  <a:latin typeface="Times New Roman" panose="02020603050405020304" pitchFamily="18" charset="0"/>
                  <a:cs typeface="Times New Roman" panose="02020603050405020304" pitchFamily="18" charset="0"/>
                </a:rPr>
                <a:t>Conclusion</a:t>
              </a:r>
              <a:endParaRPr lang="en-IN" sz="4800"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499200" y="1656340"/>
            <a:ext cx="5400000" cy="4909091"/>
            <a:chOff x="441143" y="1485341"/>
            <a:chExt cx="5400000" cy="4909091"/>
          </a:xfrm>
        </p:grpSpPr>
        <p:sp>
          <p:nvSpPr>
            <p:cNvPr id="13" name="Rectangle 12"/>
            <p:cNvSpPr/>
            <p:nvPr/>
          </p:nvSpPr>
          <p:spPr>
            <a:xfrm>
              <a:off x="441143" y="1485341"/>
              <a:ext cx="5400000" cy="49090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560921" y="1827341"/>
              <a:ext cx="5280222" cy="4401205"/>
            </a:xfrm>
            <a:prstGeom prst="rect">
              <a:avLst/>
            </a:prstGeom>
          </p:spPr>
          <p:txBody>
            <a:bodyPr wrap="square">
              <a:spAutoFit/>
            </a:bodyPr>
            <a:lstStyle/>
            <a:p>
              <a:pPr algn="just">
                <a:spcBef>
                  <a:spcPts val="600"/>
                </a:spcBef>
              </a:pPr>
              <a:r>
                <a:rPr lang="en-US" sz="1400" b="1" dirty="0" smtClean="0">
                  <a:latin typeface="Times New Roman" panose="02020603050405020304" pitchFamily="18" charset="0"/>
                  <a:cs typeface="Times New Roman" panose="02020603050405020304" pitchFamily="18" charset="0"/>
                </a:rPr>
                <a:t>We </a:t>
              </a:r>
              <a:r>
                <a:rPr lang="en-US" sz="1400" b="1" dirty="0">
                  <a:latin typeface="Times New Roman" panose="02020603050405020304" pitchFamily="18" charset="0"/>
                  <a:cs typeface="Times New Roman" panose="02020603050405020304" pitchFamily="18" charset="0"/>
                </a:rPr>
                <a:t>saw in this </a:t>
              </a:r>
              <a:r>
                <a:rPr lang="en-US" sz="1400" b="1" dirty="0" smtClean="0">
                  <a:latin typeface="Times New Roman" panose="02020603050405020304" pitchFamily="18" charset="0"/>
                  <a:cs typeface="Times New Roman" panose="02020603050405020304" pitchFamily="18" charset="0"/>
                </a:rPr>
                <a:t>presentation  </a:t>
              </a:r>
              <a:r>
                <a:rPr lang="en-US" sz="1400" b="1" dirty="0">
                  <a:latin typeface="Times New Roman" panose="02020603050405020304" pitchFamily="18" charset="0"/>
                  <a:cs typeface="Times New Roman" panose="02020603050405020304" pitchFamily="18" charset="0"/>
                </a:rPr>
                <a:t>how fast </a:t>
              </a:r>
              <a:r>
                <a:rPr lang="en-US" sz="1400" b="1" dirty="0" err="1">
                  <a:latin typeface="Times New Roman" panose="02020603050405020304" pitchFamily="18" charset="0"/>
                  <a:cs typeface="Times New Roman" panose="02020603050405020304" pitchFamily="18" charset="0"/>
                </a:rPr>
                <a:t>intrests</a:t>
              </a:r>
              <a:r>
                <a:rPr lang="en-US" sz="1400" b="1" dirty="0">
                  <a:latin typeface="Times New Roman" panose="02020603050405020304" pitchFamily="18" charset="0"/>
                  <a:cs typeface="Times New Roman" panose="02020603050405020304" pitchFamily="18" charset="0"/>
                </a:rPr>
                <a:t> in energy are growing. Many papers are published about this topic and many other technologies other than </a:t>
              </a:r>
              <a:r>
                <a:rPr lang="en-US" sz="1400" b="1" dirty="0" err="1">
                  <a:latin typeface="Times New Roman" panose="02020603050405020304" pitchFamily="18" charset="0"/>
                  <a:cs typeface="Times New Roman" panose="02020603050405020304" pitchFamily="18" charset="0"/>
                </a:rPr>
                <a:t>blockchain</a:t>
              </a:r>
              <a:r>
                <a:rPr lang="en-US" sz="1400" b="1" dirty="0">
                  <a:latin typeface="Times New Roman" panose="02020603050405020304" pitchFamily="18" charset="0"/>
                  <a:cs typeface="Times New Roman" panose="02020603050405020304" pitchFamily="18" charset="0"/>
                </a:rPr>
                <a:t> are integrated, which will lead to a mass distribution of the idea of exchanging excess solar energy with </a:t>
              </a:r>
              <a:r>
                <a:rPr lang="en-US" sz="1400" b="1" dirty="0" err="1">
                  <a:latin typeface="Times New Roman" panose="02020603050405020304" pitchFamily="18" charset="0"/>
                  <a:cs typeface="Times New Roman" panose="02020603050405020304" pitchFamily="18" charset="0"/>
                </a:rPr>
                <a:t>neighbours</a:t>
              </a:r>
              <a:r>
                <a:rPr lang="en-US" sz="1400" b="1" dirty="0">
                  <a:latin typeface="Times New Roman" panose="02020603050405020304" pitchFamily="18" charset="0"/>
                  <a:cs typeface="Times New Roman" panose="02020603050405020304" pitchFamily="18" charset="0"/>
                </a:rPr>
                <a:t> via a </a:t>
              </a:r>
              <a:r>
                <a:rPr lang="en-US" sz="1400" b="1" dirty="0" err="1">
                  <a:latin typeface="Times New Roman" panose="02020603050405020304" pitchFamily="18" charset="0"/>
                  <a:cs typeface="Times New Roman" panose="02020603050405020304" pitchFamily="18" charset="0"/>
                </a:rPr>
                <a:t>blockchain</a:t>
              </a:r>
              <a:r>
                <a:rPr lang="en-US" sz="1400" b="1" dirty="0">
                  <a:latin typeface="Times New Roman" panose="02020603050405020304" pitchFamily="18" charset="0"/>
                  <a:cs typeface="Times New Roman" panose="02020603050405020304" pitchFamily="18" charset="0"/>
                </a:rPr>
                <a:t> network using a proper coin.  The main barrier  here is how to transform a simple consumer to a prosumer. A P2P network is the most adequate architecture to support this platform. A cryptocurrency will make the trading more fluent. The prices of energy generally depend to the rules of offer/demand of the local or metropolitan market of solar energy. Knowing that the </a:t>
              </a:r>
              <a:r>
                <a:rPr lang="en-US" sz="1400" b="1" dirty="0" err="1">
                  <a:latin typeface="Times New Roman" panose="02020603050405020304" pitchFamily="18" charset="0"/>
                  <a:cs typeface="Times New Roman" panose="02020603050405020304" pitchFamily="18" charset="0"/>
                </a:rPr>
                <a:t>blockchain</a:t>
              </a:r>
              <a:r>
                <a:rPr lang="en-US" sz="1400" b="1" dirty="0">
                  <a:latin typeface="Times New Roman" panose="02020603050405020304" pitchFamily="18" charset="0"/>
                  <a:cs typeface="Times New Roman" panose="02020603050405020304" pitchFamily="18" charset="0"/>
                </a:rPr>
                <a:t> technology itself is a big consumer of  energy, it is important to be </a:t>
              </a:r>
              <a:r>
                <a:rPr lang="en-US" sz="1400" b="1" dirty="0" err="1">
                  <a:latin typeface="Times New Roman" panose="02020603050405020304" pitchFamily="18" charset="0"/>
                  <a:cs typeface="Times New Roman" panose="02020603050405020304" pitchFamily="18" charset="0"/>
                </a:rPr>
                <a:t>autonome</a:t>
              </a:r>
              <a:r>
                <a:rPr lang="en-US" sz="1400" b="1" dirty="0">
                  <a:latin typeface="Times New Roman" panose="02020603050405020304" pitchFamily="18" charset="0"/>
                  <a:cs typeface="Times New Roman" panose="02020603050405020304" pitchFamily="18" charset="0"/>
                </a:rPr>
                <a:t> and a consumer of renewable energy like solar energy. This work may be </a:t>
              </a:r>
              <a:r>
                <a:rPr lang="en-US" sz="1400" b="1" dirty="0" err="1">
                  <a:latin typeface="Times New Roman" panose="02020603050405020304" pitchFamily="18" charset="0"/>
                  <a:cs typeface="Times New Roman" panose="02020603050405020304" pitchFamily="18" charset="0"/>
                </a:rPr>
                <a:t>usefull</a:t>
              </a:r>
              <a:r>
                <a:rPr lang="en-US" sz="1400" b="1" dirty="0">
                  <a:latin typeface="Times New Roman" panose="02020603050405020304" pitchFamily="18" charset="0"/>
                  <a:cs typeface="Times New Roman" panose="02020603050405020304" pitchFamily="18" charset="0"/>
                </a:rPr>
                <a:t> to </a:t>
              </a:r>
              <a:r>
                <a:rPr lang="en-US" sz="1400" b="1" dirty="0" err="1">
                  <a:latin typeface="Times New Roman" panose="02020603050405020304" pitchFamily="18" charset="0"/>
                  <a:cs typeface="Times New Roman" panose="02020603050405020304" pitchFamily="18" charset="0"/>
                </a:rPr>
                <a:t>developper</a:t>
              </a:r>
              <a:r>
                <a:rPr lang="en-US" sz="1400" b="1" dirty="0">
                  <a:latin typeface="Times New Roman" panose="02020603050405020304" pitchFamily="18" charset="0"/>
                  <a:cs typeface="Times New Roman" panose="02020603050405020304" pitchFamily="18" charset="0"/>
                </a:rPr>
                <a:t> of </a:t>
              </a:r>
              <a:r>
                <a:rPr lang="en-US" sz="1400" b="1" dirty="0" err="1">
                  <a:latin typeface="Times New Roman" panose="02020603050405020304" pitchFamily="18" charset="0"/>
                  <a:cs typeface="Times New Roman" panose="02020603050405020304" pitchFamily="18" charset="0"/>
                </a:rPr>
                <a:t>blockchain</a:t>
              </a:r>
              <a:r>
                <a:rPr lang="en-US" sz="1400" b="1" dirty="0">
                  <a:latin typeface="Times New Roman" panose="02020603050405020304" pitchFamily="18" charset="0"/>
                  <a:cs typeface="Times New Roman" panose="02020603050405020304" pitchFamily="18" charset="0"/>
                </a:rPr>
                <a:t> platforms and the producer of energy solar to take benefits both from their combination and to find exactly how to do so since the word </a:t>
              </a:r>
              <a:r>
                <a:rPr lang="en-US" sz="1400" b="1" dirty="0" err="1">
                  <a:latin typeface="Times New Roman" panose="02020603050405020304" pitchFamily="18" charset="0"/>
                  <a:cs typeface="Times New Roman" panose="02020603050405020304" pitchFamily="18" charset="0"/>
                </a:rPr>
                <a:t>blockchain</a:t>
              </a:r>
              <a:r>
                <a:rPr lang="en-US" sz="1400" b="1" dirty="0">
                  <a:latin typeface="Times New Roman" panose="02020603050405020304" pitchFamily="18" charset="0"/>
                  <a:cs typeface="Times New Roman" panose="02020603050405020304" pitchFamily="18" charset="0"/>
                </a:rPr>
                <a:t> can be difficult to combine with energy production In a future work, we will show other studies aspects from this collection of papers like: used protocols and consensuses, smart contracts, statistical methods, used data in </a:t>
              </a:r>
              <a:r>
                <a:rPr lang="en-US" sz="1400" b="1" dirty="0" err="1">
                  <a:latin typeface="Times New Roman" panose="02020603050405020304" pitchFamily="18" charset="0"/>
                  <a:cs typeface="Times New Roman" panose="02020603050405020304" pitchFamily="18" charset="0"/>
                </a:rPr>
                <a:t>blockchains</a:t>
              </a:r>
              <a:r>
                <a:rPr lang="en-US" sz="1400" b="1">
                  <a:latin typeface="Times New Roman" panose="02020603050405020304" pitchFamily="18" charset="0"/>
                  <a:cs typeface="Times New Roman" panose="02020603050405020304" pitchFamily="18" charset="0"/>
                </a:rPr>
                <a:t>…etc</a:t>
              </a:r>
              <a:r>
                <a:rPr lang="en-US" sz="1400" b="1" smtClean="0">
                  <a:latin typeface="Times New Roman" panose="02020603050405020304" pitchFamily="18" charset="0"/>
                  <a:cs typeface="Times New Roman" panose="02020603050405020304" pitchFamily="18" charset="0"/>
                </a:rPr>
                <a:t>.</a:t>
              </a:r>
              <a:endParaRPr lang="fr-FR" sz="14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1632833" y="4919183"/>
              <a:ext cx="3394106" cy="338554"/>
            </a:xfrm>
            <a:prstGeom prst="rect">
              <a:avLst/>
            </a:prstGeom>
          </p:spPr>
          <p:txBody>
            <a:bodyPr wrap="square">
              <a:spAutoFit/>
            </a:bodyPr>
            <a:lstStyle/>
            <a:p>
              <a:pPr>
                <a:spcBef>
                  <a:spcPts val="600"/>
                </a:spcBef>
              </a:pPr>
              <a:endParaRPr lang="en-US" sz="1600" b="1" i="0" dirty="0" smtClean="0">
                <a:solidFill>
                  <a:srgbClr val="000000"/>
                </a:solidFill>
                <a:effectLst/>
                <a:latin typeface="Georgia Pro Cond" panose="02040506050405020303" pitchFamily="18" charset="0"/>
              </a:endParaRPr>
            </a:p>
          </p:txBody>
        </p:sp>
      </p:gr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000" y="2583542"/>
            <a:ext cx="5040000" cy="4274457"/>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393" y="1153992"/>
            <a:ext cx="1424507" cy="1429551"/>
          </a:xfrm>
          <a:prstGeom prst="ellipse">
            <a:avLst/>
          </a:prstGeom>
          <a:ln>
            <a:noFill/>
          </a:ln>
          <a:effectLst>
            <a:softEdge rad="112500"/>
          </a:effectLst>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6415" y="1153992"/>
            <a:ext cx="1485585" cy="1485585"/>
          </a:xfrm>
          <a:prstGeom prst="ellipse">
            <a:avLst/>
          </a:prstGeom>
          <a:ln>
            <a:noFill/>
          </a:ln>
          <a:effectLst>
            <a:softEdge rad="112500"/>
          </a:effectLst>
        </p:spPr>
      </p:pic>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9900" y="-1"/>
            <a:ext cx="2156515" cy="2508843"/>
          </a:xfrm>
          <a:prstGeom prst="rect">
            <a:avLst/>
          </a:prstGeom>
          <a:ln>
            <a:noFill/>
          </a:ln>
          <a:effectLst>
            <a:softEdge rad="112500"/>
          </a:effectLst>
        </p:spPr>
      </p:pic>
      <p:pic>
        <p:nvPicPr>
          <p:cNvPr id="21"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94400" y="1046740"/>
            <a:ext cx="609600" cy="609600"/>
          </a:xfrm>
          <a:prstGeom prst="rect">
            <a:avLst/>
          </a:prstGeom>
        </p:spPr>
      </p:pic>
      <p:pic>
        <p:nvPicPr>
          <p:cNvPr id="24" name="Picture 1"/>
          <p:cNvPicPr>
            <a:picLocks noChangeAspect="1" noChangeArrowheads="1"/>
          </p:cNvPicPr>
          <p:nvPr/>
        </p:nvPicPr>
        <p:blipFill>
          <a:blip r:embed="rId9"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915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77"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Shape 52">
            <a:extLst>
              <a:ext uri="{FF2B5EF4-FFF2-40B4-BE49-F238E27FC236}">
                <a16:creationId xmlns="" xmlns:a16="http://schemas.microsoft.com/office/drawing/2014/main" id="{3709DBDE-85AB-4633-A7F3-2DDAE030F7A6}"/>
              </a:ext>
            </a:extLst>
          </p:cNvPr>
          <p:cNvSpPr/>
          <p:nvPr/>
        </p:nvSpPr>
        <p:spPr>
          <a:xfrm>
            <a:off x="6442206" y="5595580"/>
            <a:ext cx="673433" cy="581180"/>
          </a:xfrm>
          <a:custGeom>
            <a:avLst/>
            <a:gdLst>
              <a:gd name="connsiteX0" fmla="*/ 720725 w 927100"/>
              <a:gd name="connsiteY0" fmla="*/ 12700 h 800100"/>
              <a:gd name="connsiteX1" fmla="*/ 927100 w 927100"/>
              <a:gd name="connsiteY1" fmla="*/ 406400 h 800100"/>
              <a:gd name="connsiteX2" fmla="*/ 723900 w 927100"/>
              <a:gd name="connsiteY2" fmla="*/ 800100 h 800100"/>
              <a:gd name="connsiteX3" fmla="*/ 212725 w 927100"/>
              <a:gd name="connsiteY3" fmla="*/ 800100 h 800100"/>
              <a:gd name="connsiteX4" fmla="*/ 0 w 927100"/>
              <a:gd name="connsiteY4" fmla="*/ 403225 h 800100"/>
              <a:gd name="connsiteX5" fmla="*/ 219075 w 927100"/>
              <a:gd name="connsiteY5" fmla="*/ 0 h 800100"/>
              <a:gd name="connsiteX6" fmla="*/ 479425 w 92710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100" h="800100">
                <a:moveTo>
                  <a:pt x="720725" y="12700"/>
                </a:moveTo>
                <a:lnTo>
                  <a:pt x="927100" y="406400"/>
                </a:lnTo>
                <a:lnTo>
                  <a:pt x="723900" y="800100"/>
                </a:lnTo>
                <a:lnTo>
                  <a:pt x="212725" y="800100"/>
                </a:lnTo>
                <a:lnTo>
                  <a:pt x="0" y="403225"/>
                </a:lnTo>
                <a:lnTo>
                  <a:pt x="219075" y="0"/>
                </a:lnTo>
                <a:lnTo>
                  <a:pt x="479425" y="0"/>
                </a:lnTo>
              </a:path>
            </a:pathLst>
          </a:custGeom>
          <a:noFill/>
          <a:ln w="22225">
            <a:solidFill>
              <a:schemeClr val="accent3"/>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3" name="Hexagon 61">
            <a:extLst>
              <a:ext uri="{FF2B5EF4-FFF2-40B4-BE49-F238E27FC236}">
                <a16:creationId xmlns="" xmlns:a16="http://schemas.microsoft.com/office/drawing/2014/main" id="{E8E32B3B-E93E-4083-A82D-87290EA50365}"/>
              </a:ext>
            </a:extLst>
          </p:cNvPr>
          <p:cNvSpPr/>
          <p:nvPr/>
        </p:nvSpPr>
        <p:spPr>
          <a:xfrm>
            <a:off x="6571327" y="5687831"/>
            <a:ext cx="460148" cy="396678"/>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6" name="Picture Placeholder 5">
            <a:extLst>
              <a:ext uri="{FF2B5EF4-FFF2-40B4-BE49-F238E27FC236}">
                <a16:creationId xmlns="" xmlns:a16="http://schemas.microsoft.com/office/drawing/2014/main" id="{27353875-A6BF-4113-9F96-28C7AA16335B}"/>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678" r="19678"/>
          <a:stretch>
            <a:fillRect/>
          </a:stretch>
        </p:blipFill>
        <p:spPr/>
      </p:pic>
      <p:grpSp>
        <p:nvGrpSpPr>
          <p:cNvPr id="77" name="Group 76">
            <a:extLst>
              <a:ext uri="{FF2B5EF4-FFF2-40B4-BE49-F238E27FC236}">
                <a16:creationId xmlns="" xmlns:a16="http://schemas.microsoft.com/office/drawing/2014/main" id="{68B9EEAE-01BC-408F-8F99-4950A11CEB54}"/>
              </a:ext>
            </a:extLst>
          </p:cNvPr>
          <p:cNvGrpSpPr/>
          <p:nvPr/>
        </p:nvGrpSpPr>
        <p:grpSpPr>
          <a:xfrm>
            <a:off x="6450282" y="989114"/>
            <a:ext cx="4377530" cy="5495119"/>
            <a:chOff x="6725735" y="933946"/>
            <a:chExt cx="4377530" cy="5495119"/>
          </a:xfrm>
        </p:grpSpPr>
        <p:grpSp>
          <p:nvGrpSpPr>
            <p:cNvPr id="75" name="Group 74">
              <a:extLst>
                <a:ext uri="{FF2B5EF4-FFF2-40B4-BE49-F238E27FC236}">
                  <a16:creationId xmlns="" xmlns:a16="http://schemas.microsoft.com/office/drawing/2014/main" id="{7424B640-BF64-48FF-9073-93707F9103A4}"/>
                </a:ext>
              </a:extLst>
            </p:cNvPr>
            <p:cNvGrpSpPr/>
            <p:nvPr/>
          </p:nvGrpSpPr>
          <p:grpSpPr>
            <a:xfrm>
              <a:off x="6740139" y="933946"/>
              <a:ext cx="4363126" cy="581180"/>
              <a:chOff x="7023921" y="602866"/>
              <a:chExt cx="4363126" cy="581180"/>
            </a:xfrm>
          </p:grpSpPr>
          <p:grpSp>
            <p:nvGrpSpPr>
              <p:cNvPr id="9" name="Group 8">
                <a:extLst>
                  <a:ext uri="{FF2B5EF4-FFF2-40B4-BE49-F238E27FC236}">
                    <a16:creationId xmlns="" xmlns:a16="http://schemas.microsoft.com/office/drawing/2014/main" id="{8051C178-D0E2-42B5-AAB4-E69B4135BEBE}"/>
                  </a:ext>
                </a:extLst>
              </p:cNvPr>
              <p:cNvGrpSpPr/>
              <p:nvPr/>
            </p:nvGrpSpPr>
            <p:grpSpPr>
              <a:xfrm>
                <a:off x="7023921" y="602866"/>
                <a:ext cx="673433" cy="581180"/>
                <a:chOff x="962313" y="-184911"/>
                <a:chExt cx="814854" cy="703228"/>
              </a:xfrm>
            </p:grpSpPr>
            <p:grpSp>
              <p:nvGrpSpPr>
                <p:cNvPr id="10" name="Group 9">
                  <a:extLst>
                    <a:ext uri="{FF2B5EF4-FFF2-40B4-BE49-F238E27FC236}">
                      <a16:creationId xmlns="" xmlns:a16="http://schemas.microsoft.com/office/drawing/2014/main" id="{1EBAF8F1-5755-463E-A6CE-102E16B4CB2F}"/>
                    </a:ext>
                  </a:extLst>
                </p:cNvPr>
                <p:cNvGrpSpPr/>
                <p:nvPr/>
              </p:nvGrpSpPr>
              <p:grpSpPr>
                <a:xfrm>
                  <a:off x="962313" y="-184911"/>
                  <a:ext cx="814854" cy="703228"/>
                  <a:chOff x="4956175" y="2612273"/>
                  <a:chExt cx="927100" cy="800100"/>
                </a:xfrm>
              </p:grpSpPr>
              <p:sp>
                <p:nvSpPr>
                  <p:cNvPr id="12" name="Freeform: Shape 11">
                    <a:extLst>
                      <a:ext uri="{FF2B5EF4-FFF2-40B4-BE49-F238E27FC236}">
                        <a16:creationId xmlns="" xmlns:a16="http://schemas.microsoft.com/office/drawing/2014/main" id="{5A8A0138-1435-4F4C-81A3-5C9CCD9E10C0}"/>
                      </a:ext>
                    </a:extLst>
                  </p:cNvPr>
                  <p:cNvSpPr/>
                  <p:nvPr/>
                </p:nvSpPr>
                <p:spPr>
                  <a:xfrm>
                    <a:off x="4956175" y="2612273"/>
                    <a:ext cx="927100" cy="800100"/>
                  </a:xfrm>
                  <a:custGeom>
                    <a:avLst/>
                    <a:gdLst>
                      <a:gd name="connsiteX0" fmla="*/ 720725 w 927100"/>
                      <a:gd name="connsiteY0" fmla="*/ 12700 h 800100"/>
                      <a:gd name="connsiteX1" fmla="*/ 927100 w 927100"/>
                      <a:gd name="connsiteY1" fmla="*/ 406400 h 800100"/>
                      <a:gd name="connsiteX2" fmla="*/ 723900 w 927100"/>
                      <a:gd name="connsiteY2" fmla="*/ 800100 h 800100"/>
                      <a:gd name="connsiteX3" fmla="*/ 212725 w 927100"/>
                      <a:gd name="connsiteY3" fmla="*/ 800100 h 800100"/>
                      <a:gd name="connsiteX4" fmla="*/ 0 w 927100"/>
                      <a:gd name="connsiteY4" fmla="*/ 403225 h 800100"/>
                      <a:gd name="connsiteX5" fmla="*/ 219075 w 927100"/>
                      <a:gd name="connsiteY5" fmla="*/ 0 h 800100"/>
                      <a:gd name="connsiteX6" fmla="*/ 479425 w 92710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100" h="800100">
                        <a:moveTo>
                          <a:pt x="720725" y="12700"/>
                        </a:moveTo>
                        <a:lnTo>
                          <a:pt x="927100" y="406400"/>
                        </a:lnTo>
                        <a:lnTo>
                          <a:pt x="723900" y="800100"/>
                        </a:lnTo>
                        <a:lnTo>
                          <a:pt x="212725" y="800100"/>
                        </a:lnTo>
                        <a:lnTo>
                          <a:pt x="0" y="403225"/>
                        </a:lnTo>
                        <a:lnTo>
                          <a:pt x="219075" y="0"/>
                        </a:lnTo>
                        <a:lnTo>
                          <a:pt x="479425" y="0"/>
                        </a:lnTo>
                      </a:path>
                    </a:pathLst>
                  </a:custGeom>
                  <a:noFill/>
                  <a:ln w="22225">
                    <a:solidFill>
                      <a:schemeClr val="accent1">
                        <a:lumMod val="75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 name="Hexagon 12">
                    <a:extLst>
                      <a:ext uri="{FF2B5EF4-FFF2-40B4-BE49-F238E27FC236}">
                        <a16:creationId xmlns="" xmlns:a16="http://schemas.microsoft.com/office/drawing/2014/main" id="{1227A79F-F672-4718-8F9C-783F4531A11B}"/>
                      </a:ext>
                    </a:extLst>
                  </p:cNvPr>
                  <p:cNvSpPr/>
                  <p:nvPr/>
                </p:nvSpPr>
                <p:spPr>
                  <a:xfrm>
                    <a:off x="5102987" y="2739273"/>
                    <a:ext cx="633475" cy="54610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1" name="TextBox 10">
                  <a:extLst>
                    <a:ext uri="{FF2B5EF4-FFF2-40B4-BE49-F238E27FC236}">
                      <a16:creationId xmlns="" xmlns:a16="http://schemas.microsoft.com/office/drawing/2014/main" id="{0C9ED810-B7CF-456E-AE98-B1B910A20185}"/>
                    </a:ext>
                  </a:extLst>
                </p:cNvPr>
                <p:cNvSpPr txBox="1"/>
                <p:nvPr/>
              </p:nvSpPr>
              <p:spPr>
                <a:xfrm>
                  <a:off x="1152849" y="-250"/>
                  <a:ext cx="444500" cy="338554"/>
                </a:xfrm>
                <a:prstGeom prst="rect">
                  <a:avLst/>
                </a:prstGeom>
                <a:noFill/>
              </p:spPr>
              <p:txBody>
                <a:bodyPr wrap="square" rtlCol="0" anchor="ctr">
                  <a:spAutoFit/>
                </a:bodyPr>
                <a:lstStyle/>
                <a:p>
                  <a:pPr algn="ctr"/>
                  <a:r>
                    <a:rPr lang="en-US" sz="1200" b="1" dirty="0">
                      <a:solidFill>
                        <a:schemeClr val="bg1"/>
                      </a:solidFill>
                      <a:effectLst>
                        <a:outerShdw blurRad="38100" dist="38100" dir="2700000" algn="tl">
                          <a:srgbClr val="000000">
                            <a:alpha val="43137"/>
                          </a:srgbClr>
                        </a:outerShdw>
                      </a:effectLst>
                      <a:latin typeface="Georgia Pro Cond" panose="02040506050405020303" pitchFamily="18" charset="0"/>
                    </a:rPr>
                    <a:t>01</a:t>
                  </a:r>
                  <a:endParaRPr lang="en-US" sz="1000" b="1" dirty="0">
                    <a:solidFill>
                      <a:schemeClr val="bg1"/>
                    </a:solidFill>
                    <a:effectLst>
                      <a:outerShdw blurRad="38100" dist="38100" dir="2700000" algn="tl">
                        <a:srgbClr val="000000">
                          <a:alpha val="43137"/>
                        </a:srgbClr>
                      </a:outerShdw>
                    </a:effectLst>
                    <a:latin typeface="Georgia Pro Cond" panose="02040506050405020303" pitchFamily="18" charset="0"/>
                  </a:endParaRPr>
                </a:p>
              </p:txBody>
            </p:sp>
          </p:grpSp>
          <p:sp>
            <p:nvSpPr>
              <p:cNvPr id="25" name="TextBox 24">
                <a:extLst>
                  <a:ext uri="{FF2B5EF4-FFF2-40B4-BE49-F238E27FC236}">
                    <a16:creationId xmlns="" xmlns:a16="http://schemas.microsoft.com/office/drawing/2014/main" id="{C085D4FE-D9E9-40DC-B7AF-F46DB7A60EBA}"/>
                  </a:ext>
                </a:extLst>
              </p:cNvPr>
              <p:cNvSpPr txBox="1"/>
              <p:nvPr/>
            </p:nvSpPr>
            <p:spPr>
              <a:xfrm>
                <a:off x="7947497" y="691685"/>
                <a:ext cx="3439550" cy="461665"/>
              </a:xfrm>
              <a:prstGeom prst="rect">
                <a:avLst/>
              </a:prstGeom>
              <a:noFill/>
            </p:spPr>
            <p:txBody>
              <a:bodyPr wrap="square">
                <a:spAutoFit/>
              </a:bodyPr>
              <a:lstStyle/>
              <a:p>
                <a:pPr algn="l"/>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Introduction</a:t>
                </a: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2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grpSp>
          <p:nvGrpSpPr>
            <p:cNvPr id="74" name="Group 73">
              <a:extLst>
                <a:ext uri="{FF2B5EF4-FFF2-40B4-BE49-F238E27FC236}">
                  <a16:creationId xmlns="" xmlns:a16="http://schemas.microsoft.com/office/drawing/2014/main" id="{4292E537-9AC0-451C-A1B7-637B193F541F}"/>
                </a:ext>
              </a:extLst>
            </p:cNvPr>
            <p:cNvGrpSpPr/>
            <p:nvPr/>
          </p:nvGrpSpPr>
          <p:grpSpPr>
            <a:xfrm>
              <a:off x="6740139" y="1819159"/>
              <a:ext cx="4363126" cy="581180"/>
              <a:chOff x="7023921" y="1547200"/>
              <a:chExt cx="4363126" cy="581180"/>
            </a:xfrm>
          </p:grpSpPr>
          <p:grpSp>
            <p:nvGrpSpPr>
              <p:cNvPr id="31" name="Group 30">
                <a:extLst>
                  <a:ext uri="{FF2B5EF4-FFF2-40B4-BE49-F238E27FC236}">
                    <a16:creationId xmlns="" xmlns:a16="http://schemas.microsoft.com/office/drawing/2014/main" id="{42CA62E6-D66D-42B4-8586-42082F5F2D7C}"/>
                  </a:ext>
                </a:extLst>
              </p:cNvPr>
              <p:cNvGrpSpPr/>
              <p:nvPr/>
            </p:nvGrpSpPr>
            <p:grpSpPr>
              <a:xfrm>
                <a:off x="7023921" y="1547200"/>
                <a:ext cx="673433" cy="581180"/>
                <a:chOff x="962313" y="-542860"/>
                <a:chExt cx="814854" cy="703228"/>
              </a:xfrm>
            </p:grpSpPr>
            <p:grpSp>
              <p:nvGrpSpPr>
                <p:cNvPr id="35" name="Group 34">
                  <a:extLst>
                    <a:ext uri="{FF2B5EF4-FFF2-40B4-BE49-F238E27FC236}">
                      <a16:creationId xmlns="" xmlns:a16="http://schemas.microsoft.com/office/drawing/2014/main" id="{18A29675-465E-4387-8DCD-C6062BE8261F}"/>
                    </a:ext>
                  </a:extLst>
                </p:cNvPr>
                <p:cNvGrpSpPr/>
                <p:nvPr/>
              </p:nvGrpSpPr>
              <p:grpSpPr>
                <a:xfrm>
                  <a:off x="962313" y="-542860"/>
                  <a:ext cx="814854" cy="703228"/>
                  <a:chOff x="4956175" y="2205015"/>
                  <a:chExt cx="927100" cy="800100"/>
                </a:xfrm>
              </p:grpSpPr>
              <p:sp>
                <p:nvSpPr>
                  <p:cNvPr id="37" name="Freeform: Shape 36">
                    <a:extLst>
                      <a:ext uri="{FF2B5EF4-FFF2-40B4-BE49-F238E27FC236}">
                        <a16:creationId xmlns="" xmlns:a16="http://schemas.microsoft.com/office/drawing/2014/main" id="{9CBC5BC4-114F-4C64-B702-8C344FBB33AF}"/>
                      </a:ext>
                    </a:extLst>
                  </p:cNvPr>
                  <p:cNvSpPr/>
                  <p:nvPr/>
                </p:nvSpPr>
                <p:spPr>
                  <a:xfrm>
                    <a:off x="4956175" y="2205015"/>
                    <a:ext cx="927100" cy="800100"/>
                  </a:xfrm>
                  <a:custGeom>
                    <a:avLst/>
                    <a:gdLst>
                      <a:gd name="connsiteX0" fmla="*/ 720725 w 927100"/>
                      <a:gd name="connsiteY0" fmla="*/ 12700 h 800100"/>
                      <a:gd name="connsiteX1" fmla="*/ 927100 w 927100"/>
                      <a:gd name="connsiteY1" fmla="*/ 406400 h 800100"/>
                      <a:gd name="connsiteX2" fmla="*/ 723900 w 927100"/>
                      <a:gd name="connsiteY2" fmla="*/ 800100 h 800100"/>
                      <a:gd name="connsiteX3" fmla="*/ 212725 w 927100"/>
                      <a:gd name="connsiteY3" fmla="*/ 800100 h 800100"/>
                      <a:gd name="connsiteX4" fmla="*/ 0 w 927100"/>
                      <a:gd name="connsiteY4" fmla="*/ 403225 h 800100"/>
                      <a:gd name="connsiteX5" fmla="*/ 219075 w 927100"/>
                      <a:gd name="connsiteY5" fmla="*/ 0 h 800100"/>
                      <a:gd name="connsiteX6" fmla="*/ 479425 w 92710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100" h="800100">
                        <a:moveTo>
                          <a:pt x="720725" y="12700"/>
                        </a:moveTo>
                        <a:lnTo>
                          <a:pt x="927100" y="406400"/>
                        </a:lnTo>
                        <a:lnTo>
                          <a:pt x="723900" y="800100"/>
                        </a:lnTo>
                        <a:lnTo>
                          <a:pt x="212725" y="800100"/>
                        </a:lnTo>
                        <a:lnTo>
                          <a:pt x="0" y="403225"/>
                        </a:lnTo>
                        <a:lnTo>
                          <a:pt x="219075" y="0"/>
                        </a:lnTo>
                        <a:lnTo>
                          <a:pt x="479425" y="0"/>
                        </a:lnTo>
                      </a:path>
                    </a:pathLst>
                  </a:custGeom>
                  <a:noFill/>
                  <a:ln w="22225">
                    <a:solidFill>
                      <a:schemeClr val="accent2"/>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8" name="Hexagon 37">
                    <a:extLst>
                      <a:ext uri="{FF2B5EF4-FFF2-40B4-BE49-F238E27FC236}">
                        <a16:creationId xmlns="" xmlns:a16="http://schemas.microsoft.com/office/drawing/2014/main" id="{26B6F2DC-E401-4D8B-80AE-60C07A40BDB3}"/>
                      </a:ext>
                    </a:extLst>
                  </p:cNvPr>
                  <p:cNvSpPr/>
                  <p:nvPr/>
                </p:nvSpPr>
                <p:spPr>
                  <a:xfrm>
                    <a:off x="5102987" y="2365270"/>
                    <a:ext cx="633475" cy="54610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sp>
              <p:nvSpPr>
                <p:cNvPr id="36" name="TextBox 35">
                  <a:extLst>
                    <a:ext uri="{FF2B5EF4-FFF2-40B4-BE49-F238E27FC236}">
                      <a16:creationId xmlns="" xmlns:a16="http://schemas.microsoft.com/office/drawing/2014/main" id="{A200311D-C69A-497A-A8E9-B782F0934063}"/>
                    </a:ext>
                  </a:extLst>
                </p:cNvPr>
                <p:cNvSpPr txBox="1"/>
                <p:nvPr/>
              </p:nvSpPr>
              <p:spPr>
                <a:xfrm>
                  <a:off x="1130503" y="-334486"/>
                  <a:ext cx="444500" cy="338555"/>
                </a:xfrm>
                <a:prstGeom prst="rect">
                  <a:avLst/>
                </a:prstGeom>
                <a:noFill/>
              </p:spPr>
              <p:txBody>
                <a:bodyPr wrap="square" rtlCol="0" anchor="ctr">
                  <a:spAutoFit/>
                </a:bodyPr>
                <a:lstStyle/>
                <a:p>
                  <a:pPr algn="ctr"/>
                  <a:r>
                    <a:rPr lang="en-US" sz="1200" b="1" dirty="0">
                      <a:solidFill>
                        <a:schemeClr val="bg1"/>
                      </a:solidFill>
                      <a:effectLst>
                        <a:outerShdw blurRad="38100" dist="38100" dir="2700000" algn="tl">
                          <a:srgbClr val="000000">
                            <a:alpha val="43137"/>
                          </a:srgbClr>
                        </a:outerShdw>
                      </a:effectLst>
                      <a:latin typeface="Georgia Pro Cond" panose="02040506050405020303" pitchFamily="18" charset="0"/>
                    </a:rPr>
                    <a:t>02</a:t>
                  </a:r>
                  <a:endParaRPr lang="en-US" sz="1000" b="1" dirty="0">
                    <a:solidFill>
                      <a:schemeClr val="bg1"/>
                    </a:solidFill>
                    <a:effectLst>
                      <a:outerShdw blurRad="38100" dist="38100" dir="2700000" algn="tl">
                        <a:srgbClr val="000000">
                          <a:alpha val="43137"/>
                        </a:srgbClr>
                      </a:outerShdw>
                    </a:effectLst>
                    <a:latin typeface="Georgia Pro Cond" panose="02040506050405020303" pitchFamily="18" charset="0"/>
                  </a:endParaRPr>
                </a:p>
              </p:txBody>
            </p:sp>
          </p:grpSp>
          <p:sp>
            <p:nvSpPr>
              <p:cNvPr id="33" name="TextBox 32">
                <a:extLst>
                  <a:ext uri="{FF2B5EF4-FFF2-40B4-BE49-F238E27FC236}">
                    <a16:creationId xmlns="" xmlns:a16="http://schemas.microsoft.com/office/drawing/2014/main" id="{E6E06C1F-781E-4443-9A5E-90B6C4CE2E14}"/>
                  </a:ext>
                </a:extLst>
              </p:cNvPr>
              <p:cNvSpPr txBox="1"/>
              <p:nvPr/>
            </p:nvSpPr>
            <p:spPr>
              <a:xfrm>
                <a:off x="7947497" y="1673829"/>
                <a:ext cx="3439550" cy="369332"/>
              </a:xfrm>
              <a:prstGeom prst="rect">
                <a:avLst/>
              </a:prstGeom>
              <a:noFill/>
            </p:spPr>
            <p:txBody>
              <a:bodyPr wrap="square">
                <a:spAutoFit/>
              </a:bodyPr>
              <a:lstStyle/>
              <a:p>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Scientific production analysis</a:t>
                </a: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73" name="Group 72">
              <a:extLst>
                <a:ext uri="{FF2B5EF4-FFF2-40B4-BE49-F238E27FC236}">
                  <a16:creationId xmlns="" xmlns:a16="http://schemas.microsoft.com/office/drawing/2014/main" id="{AFBB53A7-75FC-4184-8B06-A064E4882E2A}"/>
                </a:ext>
              </a:extLst>
            </p:cNvPr>
            <p:cNvGrpSpPr/>
            <p:nvPr/>
          </p:nvGrpSpPr>
          <p:grpSpPr>
            <a:xfrm>
              <a:off x="6740139" y="2704372"/>
              <a:ext cx="4363126" cy="592116"/>
              <a:chOff x="7023921" y="2491534"/>
              <a:chExt cx="4363126" cy="592116"/>
            </a:xfrm>
          </p:grpSpPr>
          <p:grpSp>
            <p:nvGrpSpPr>
              <p:cNvPr id="42" name="Group 41">
                <a:extLst>
                  <a:ext uri="{FF2B5EF4-FFF2-40B4-BE49-F238E27FC236}">
                    <a16:creationId xmlns="" xmlns:a16="http://schemas.microsoft.com/office/drawing/2014/main" id="{A245E2CF-C83F-445A-8BCB-3F9F0527C4AE}"/>
                  </a:ext>
                </a:extLst>
              </p:cNvPr>
              <p:cNvGrpSpPr/>
              <p:nvPr/>
            </p:nvGrpSpPr>
            <p:grpSpPr>
              <a:xfrm>
                <a:off x="7023921" y="2491534"/>
                <a:ext cx="673433" cy="592116"/>
                <a:chOff x="962313" y="-900809"/>
                <a:chExt cx="814854" cy="716460"/>
              </a:xfrm>
            </p:grpSpPr>
            <p:grpSp>
              <p:nvGrpSpPr>
                <p:cNvPr id="43" name="Group 42">
                  <a:extLst>
                    <a:ext uri="{FF2B5EF4-FFF2-40B4-BE49-F238E27FC236}">
                      <a16:creationId xmlns="" xmlns:a16="http://schemas.microsoft.com/office/drawing/2014/main" id="{1186F9A0-6641-49B3-8F5D-23194C7E1B4F}"/>
                    </a:ext>
                  </a:extLst>
                </p:cNvPr>
                <p:cNvGrpSpPr/>
                <p:nvPr/>
              </p:nvGrpSpPr>
              <p:grpSpPr>
                <a:xfrm>
                  <a:off x="962313" y="-900809"/>
                  <a:ext cx="814854" cy="716460"/>
                  <a:chOff x="4956175" y="1797758"/>
                  <a:chExt cx="927100" cy="815155"/>
                </a:xfrm>
              </p:grpSpPr>
              <p:sp>
                <p:nvSpPr>
                  <p:cNvPr id="45" name="Freeform: Shape 44">
                    <a:extLst>
                      <a:ext uri="{FF2B5EF4-FFF2-40B4-BE49-F238E27FC236}">
                        <a16:creationId xmlns="" xmlns:a16="http://schemas.microsoft.com/office/drawing/2014/main" id="{3A81C425-69A2-4C67-9934-F836BF602587}"/>
                      </a:ext>
                    </a:extLst>
                  </p:cNvPr>
                  <p:cNvSpPr/>
                  <p:nvPr/>
                </p:nvSpPr>
                <p:spPr>
                  <a:xfrm>
                    <a:off x="4956175" y="1797758"/>
                    <a:ext cx="927100" cy="815155"/>
                  </a:xfrm>
                  <a:custGeom>
                    <a:avLst/>
                    <a:gdLst>
                      <a:gd name="connsiteX0" fmla="*/ 720725 w 927100"/>
                      <a:gd name="connsiteY0" fmla="*/ 12700 h 800100"/>
                      <a:gd name="connsiteX1" fmla="*/ 927100 w 927100"/>
                      <a:gd name="connsiteY1" fmla="*/ 406400 h 800100"/>
                      <a:gd name="connsiteX2" fmla="*/ 723900 w 927100"/>
                      <a:gd name="connsiteY2" fmla="*/ 800100 h 800100"/>
                      <a:gd name="connsiteX3" fmla="*/ 212725 w 927100"/>
                      <a:gd name="connsiteY3" fmla="*/ 800100 h 800100"/>
                      <a:gd name="connsiteX4" fmla="*/ 0 w 927100"/>
                      <a:gd name="connsiteY4" fmla="*/ 403225 h 800100"/>
                      <a:gd name="connsiteX5" fmla="*/ 219075 w 927100"/>
                      <a:gd name="connsiteY5" fmla="*/ 0 h 800100"/>
                      <a:gd name="connsiteX6" fmla="*/ 479425 w 92710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100" h="800100">
                        <a:moveTo>
                          <a:pt x="720725" y="12700"/>
                        </a:moveTo>
                        <a:lnTo>
                          <a:pt x="927100" y="406400"/>
                        </a:lnTo>
                        <a:lnTo>
                          <a:pt x="723900" y="800100"/>
                        </a:lnTo>
                        <a:lnTo>
                          <a:pt x="212725" y="800100"/>
                        </a:lnTo>
                        <a:lnTo>
                          <a:pt x="0" y="403225"/>
                        </a:lnTo>
                        <a:lnTo>
                          <a:pt x="219075" y="0"/>
                        </a:lnTo>
                        <a:lnTo>
                          <a:pt x="479425" y="0"/>
                        </a:lnTo>
                      </a:path>
                    </a:pathLst>
                  </a:custGeom>
                  <a:noFill/>
                  <a:ln w="22225">
                    <a:solidFill>
                      <a:schemeClr val="accent4"/>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6" name="Hexagon 45">
                    <a:extLst>
                      <a:ext uri="{FF2B5EF4-FFF2-40B4-BE49-F238E27FC236}">
                        <a16:creationId xmlns="" xmlns:a16="http://schemas.microsoft.com/office/drawing/2014/main" id="{BBA8835F-85BB-4F70-A043-B25D60150D07}"/>
                      </a:ext>
                    </a:extLst>
                  </p:cNvPr>
                  <p:cNvSpPr/>
                  <p:nvPr/>
                </p:nvSpPr>
                <p:spPr>
                  <a:xfrm>
                    <a:off x="5102987" y="1931962"/>
                    <a:ext cx="633475" cy="546101"/>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44" name="TextBox 43">
                  <a:extLst>
                    <a:ext uri="{FF2B5EF4-FFF2-40B4-BE49-F238E27FC236}">
                      <a16:creationId xmlns="" xmlns:a16="http://schemas.microsoft.com/office/drawing/2014/main" id="{8BF623D1-B8E8-42E5-98D5-75250FAE72B0}"/>
                    </a:ext>
                  </a:extLst>
                </p:cNvPr>
                <p:cNvSpPr txBox="1"/>
                <p:nvPr/>
              </p:nvSpPr>
              <p:spPr>
                <a:xfrm>
                  <a:off x="1130502" y="-699161"/>
                  <a:ext cx="444500" cy="338554"/>
                </a:xfrm>
                <a:prstGeom prst="rect">
                  <a:avLst/>
                </a:prstGeom>
                <a:noFill/>
              </p:spPr>
              <p:txBody>
                <a:bodyPr wrap="square" rtlCol="0" anchor="ctr">
                  <a:spAutoFit/>
                </a:bodyPr>
                <a:lstStyle/>
                <a:p>
                  <a:pPr algn="ctr"/>
                  <a:r>
                    <a:rPr lang="en-US" sz="1200" b="1" dirty="0">
                      <a:solidFill>
                        <a:schemeClr val="bg1"/>
                      </a:solidFill>
                      <a:effectLst>
                        <a:outerShdw blurRad="38100" dist="38100" dir="2700000" algn="tl">
                          <a:srgbClr val="000000">
                            <a:alpha val="43137"/>
                          </a:srgbClr>
                        </a:outerShdw>
                      </a:effectLst>
                      <a:latin typeface="Georgia Pro Cond" panose="02040506050405020303" pitchFamily="18" charset="0"/>
                    </a:rPr>
                    <a:t>03</a:t>
                  </a:r>
                  <a:endParaRPr lang="en-US" sz="1000" b="1" dirty="0">
                    <a:solidFill>
                      <a:schemeClr val="bg1"/>
                    </a:solidFill>
                    <a:effectLst>
                      <a:outerShdw blurRad="38100" dist="38100" dir="2700000" algn="tl">
                        <a:srgbClr val="000000">
                          <a:alpha val="43137"/>
                        </a:srgbClr>
                      </a:outerShdw>
                    </a:effectLst>
                    <a:latin typeface="Georgia Pro Cond" panose="02040506050405020303" pitchFamily="18" charset="0"/>
                  </a:endParaRPr>
                </a:p>
              </p:txBody>
            </p:sp>
          </p:grpSp>
          <p:sp>
            <p:nvSpPr>
              <p:cNvPr id="48" name="TextBox 47">
                <a:extLst>
                  <a:ext uri="{FF2B5EF4-FFF2-40B4-BE49-F238E27FC236}">
                    <a16:creationId xmlns="" xmlns:a16="http://schemas.microsoft.com/office/drawing/2014/main" id="{354F2571-096A-4777-A646-61F803795FBD}"/>
                  </a:ext>
                </a:extLst>
              </p:cNvPr>
              <p:cNvSpPr txBox="1"/>
              <p:nvPr/>
            </p:nvSpPr>
            <p:spPr>
              <a:xfrm>
                <a:off x="7947497" y="2618080"/>
                <a:ext cx="3439550" cy="369332"/>
              </a:xfrm>
              <a:prstGeom prst="rect">
                <a:avLst/>
              </a:prstGeom>
              <a:noFill/>
            </p:spPr>
            <p:txBody>
              <a:bodyPr wrap="square">
                <a:spAutoFit/>
              </a:bodyPr>
              <a:lstStyle/>
              <a:p>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Citation analysis </a:t>
                </a: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71" name="Group 70">
              <a:extLst>
                <a:ext uri="{FF2B5EF4-FFF2-40B4-BE49-F238E27FC236}">
                  <a16:creationId xmlns="" xmlns:a16="http://schemas.microsoft.com/office/drawing/2014/main" id="{F4E4B198-481C-494D-8479-9FC9689E87B2}"/>
                </a:ext>
              </a:extLst>
            </p:cNvPr>
            <p:cNvGrpSpPr/>
            <p:nvPr/>
          </p:nvGrpSpPr>
          <p:grpSpPr>
            <a:xfrm>
              <a:off x="6740139" y="3637432"/>
              <a:ext cx="4363126" cy="581180"/>
              <a:chOff x="7023921" y="3483715"/>
              <a:chExt cx="4363126" cy="581180"/>
            </a:xfrm>
          </p:grpSpPr>
          <p:grpSp>
            <p:nvGrpSpPr>
              <p:cNvPr id="50" name="Group 49">
                <a:extLst>
                  <a:ext uri="{FF2B5EF4-FFF2-40B4-BE49-F238E27FC236}">
                    <a16:creationId xmlns="" xmlns:a16="http://schemas.microsoft.com/office/drawing/2014/main" id="{C43E25BF-688E-4245-B6DB-74DFA16617E5}"/>
                  </a:ext>
                </a:extLst>
              </p:cNvPr>
              <p:cNvGrpSpPr/>
              <p:nvPr/>
            </p:nvGrpSpPr>
            <p:grpSpPr>
              <a:xfrm>
                <a:off x="7023921" y="3483715"/>
                <a:ext cx="673433" cy="581180"/>
                <a:chOff x="962313" y="-1200865"/>
                <a:chExt cx="814854" cy="703228"/>
              </a:xfrm>
            </p:grpSpPr>
            <p:grpSp>
              <p:nvGrpSpPr>
                <p:cNvPr id="51" name="Group 50">
                  <a:extLst>
                    <a:ext uri="{FF2B5EF4-FFF2-40B4-BE49-F238E27FC236}">
                      <a16:creationId xmlns="" xmlns:a16="http://schemas.microsoft.com/office/drawing/2014/main" id="{05450663-C1A5-4995-8FF7-63FC09F2E61E}"/>
                    </a:ext>
                  </a:extLst>
                </p:cNvPr>
                <p:cNvGrpSpPr/>
                <p:nvPr/>
              </p:nvGrpSpPr>
              <p:grpSpPr>
                <a:xfrm>
                  <a:off x="962313" y="-1200865"/>
                  <a:ext cx="814854" cy="703228"/>
                  <a:chOff x="4956175" y="1456368"/>
                  <a:chExt cx="927100" cy="800100"/>
                </a:xfrm>
              </p:grpSpPr>
              <p:sp>
                <p:nvSpPr>
                  <p:cNvPr id="53" name="Freeform: Shape 52">
                    <a:extLst>
                      <a:ext uri="{FF2B5EF4-FFF2-40B4-BE49-F238E27FC236}">
                        <a16:creationId xmlns="" xmlns:a16="http://schemas.microsoft.com/office/drawing/2014/main" id="{3709DBDE-85AB-4633-A7F3-2DDAE030F7A6}"/>
                      </a:ext>
                    </a:extLst>
                  </p:cNvPr>
                  <p:cNvSpPr/>
                  <p:nvPr/>
                </p:nvSpPr>
                <p:spPr>
                  <a:xfrm>
                    <a:off x="4956175" y="1456368"/>
                    <a:ext cx="927100" cy="800100"/>
                  </a:xfrm>
                  <a:custGeom>
                    <a:avLst/>
                    <a:gdLst>
                      <a:gd name="connsiteX0" fmla="*/ 720725 w 927100"/>
                      <a:gd name="connsiteY0" fmla="*/ 12700 h 800100"/>
                      <a:gd name="connsiteX1" fmla="*/ 927100 w 927100"/>
                      <a:gd name="connsiteY1" fmla="*/ 406400 h 800100"/>
                      <a:gd name="connsiteX2" fmla="*/ 723900 w 927100"/>
                      <a:gd name="connsiteY2" fmla="*/ 800100 h 800100"/>
                      <a:gd name="connsiteX3" fmla="*/ 212725 w 927100"/>
                      <a:gd name="connsiteY3" fmla="*/ 800100 h 800100"/>
                      <a:gd name="connsiteX4" fmla="*/ 0 w 927100"/>
                      <a:gd name="connsiteY4" fmla="*/ 403225 h 800100"/>
                      <a:gd name="connsiteX5" fmla="*/ 219075 w 927100"/>
                      <a:gd name="connsiteY5" fmla="*/ 0 h 800100"/>
                      <a:gd name="connsiteX6" fmla="*/ 479425 w 92710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100" h="800100">
                        <a:moveTo>
                          <a:pt x="720725" y="12700"/>
                        </a:moveTo>
                        <a:lnTo>
                          <a:pt x="927100" y="406400"/>
                        </a:lnTo>
                        <a:lnTo>
                          <a:pt x="723900" y="800100"/>
                        </a:lnTo>
                        <a:lnTo>
                          <a:pt x="212725" y="800100"/>
                        </a:lnTo>
                        <a:lnTo>
                          <a:pt x="0" y="403225"/>
                        </a:lnTo>
                        <a:lnTo>
                          <a:pt x="219075" y="0"/>
                        </a:lnTo>
                        <a:lnTo>
                          <a:pt x="479425" y="0"/>
                        </a:lnTo>
                      </a:path>
                    </a:pathLst>
                  </a:custGeom>
                  <a:noFill/>
                  <a:ln w="22225">
                    <a:solidFill>
                      <a:schemeClr val="accent3"/>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 name="Hexagon 53">
                    <a:extLst>
                      <a:ext uri="{FF2B5EF4-FFF2-40B4-BE49-F238E27FC236}">
                        <a16:creationId xmlns="" xmlns:a16="http://schemas.microsoft.com/office/drawing/2014/main" id="{5A3D129B-8D1A-45FA-AF6D-83EFF522DFC4}"/>
                      </a:ext>
                    </a:extLst>
                  </p:cNvPr>
                  <p:cNvSpPr/>
                  <p:nvPr/>
                </p:nvSpPr>
                <p:spPr>
                  <a:xfrm>
                    <a:off x="5108459" y="1565809"/>
                    <a:ext cx="633475" cy="54610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52" name="TextBox 51">
                  <a:extLst>
                    <a:ext uri="{FF2B5EF4-FFF2-40B4-BE49-F238E27FC236}">
                      <a16:creationId xmlns="" xmlns:a16="http://schemas.microsoft.com/office/drawing/2014/main" id="{81258F30-372C-4E2D-B2EF-3BF9DED95B70}"/>
                    </a:ext>
                  </a:extLst>
                </p:cNvPr>
                <p:cNvSpPr txBox="1"/>
                <p:nvPr/>
              </p:nvSpPr>
              <p:spPr>
                <a:xfrm>
                  <a:off x="1130063" y="-1018529"/>
                  <a:ext cx="444500" cy="338554"/>
                </a:xfrm>
                <a:prstGeom prst="rect">
                  <a:avLst/>
                </a:prstGeom>
                <a:noFill/>
              </p:spPr>
              <p:txBody>
                <a:bodyPr wrap="square" rtlCol="0" anchor="ctr">
                  <a:spAutoFit/>
                </a:bodyPr>
                <a:lstStyle/>
                <a:p>
                  <a:pPr algn="ctr"/>
                  <a:r>
                    <a:rPr lang="en-US" sz="1200" b="1" dirty="0">
                      <a:solidFill>
                        <a:schemeClr val="bg1"/>
                      </a:solidFill>
                      <a:effectLst>
                        <a:outerShdw blurRad="38100" dist="38100" dir="2700000" algn="tl">
                          <a:srgbClr val="000000">
                            <a:alpha val="43137"/>
                          </a:srgbClr>
                        </a:outerShdw>
                      </a:effectLst>
                      <a:latin typeface="Georgia Pro Cond" panose="02040506050405020303" pitchFamily="18" charset="0"/>
                    </a:rPr>
                    <a:t>04</a:t>
                  </a:r>
                  <a:endParaRPr lang="en-US" sz="1000" b="1" dirty="0">
                    <a:solidFill>
                      <a:schemeClr val="bg1"/>
                    </a:solidFill>
                    <a:effectLst>
                      <a:outerShdw blurRad="38100" dist="38100" dir="2700000" algn="tl">
                        <a:srgbClr val="000000">
                          <a:alpha val="43137"/>
                        </a:srgbClr>
                      </a:outerShdw>
                    </a:effectLst>
                    <a:latin typeface="Georgia Pro Cond" panose="02040506050405020303" pitchFamily="18" charset="0"/>
                  </a:endParaRPr>
                </a:p>
              </p:txBody>
            </p:sp>
          </p:grpSp>
          <p:sp>
            <p:nvSpPr>
              <p:cNvPr id="56" name="TextBox 55">
                <a:extLst>
                  <a:ext uri="{FF2B5EF4-FFF2-40B4-BE49-F238E27FC236}">
                    <a16:creationId xmlns="" xmlns:a16="http://schemas.microsoft.com/office/drawing/2014/main" id="{4C42E0D4-DF82-4BF2-AACA-2E7DD1C64D62}"/>
                  </a:ext>
                </a:extLst>
              </p:cNvPr>
              <p:cNvSpPr txBox="1"/>
              <p:nvPr/>
            </p:nvSpPr>
            <p:spPr>
              <a:xfrm>
                <a:off x="7947497" y="3575649"/>
                <a:ext cx="3439550" cy="369332"/>
              </a:xfrm>
              <a:prstGeom prst="rect">
                <a:avLst/>
              </a:prstGeom>
              <a:noFill/>
            </p:spPr>
            <p:txBody>
              <a:bodyPr wrap="square">
                <a:spAutoFit/>
              </a:bodyPr>
              <a:lstStyle/>
              <a:p>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Keywords analysis </a:t>
                </a: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72" name="Group 71">
              <a:extLst>
                <a:ext uri="{FF2B5EF4-FFF2-40B4-BE49-F238E27FC236}">
                  <a16:creationId xmlns="" xmlns:a16="http://schemas.microsoft.com/office/drawing/2014/main" id="{F349C3E2-4202-4BD5-98DC-512CC731B928}"/>
                </a:ext>
              </a:extLst>
            </p:cNvPr>
            <p:cNvGrpSpPr/>
            <p:nvPr/>
          </p:nvGrpSpPr>
          <p:grpSpPr>
            <a:xfrm>
              <a:off x="6725735" y="4588922"/>
              <a:ext cx="4377530" cy="1840143"/>
              <a:chOff x="7009517" y="4494327"/>
              <a:chExt cx="4377530" cy="1840143"/>
            </a:xfrm>
          </p:grpSpPr>
          <p:grpSp>
            <p:nvGrpSpPr>
              <p:cNvPr id="58" name="Group 57">
                <a:extLst>
                  <a:ext uri="{FF2B5EF4-FFF2-40B4-BE49-F238E27FC236}">
                    <a16:creationId xmlns="" xmlns:a16="http://schemas.microsoft.com/office/drawing/2014/main" id="{B9CBE99C-9E70-47CC-9B14-E6CA8030B2E3}"/>
                  </a:ext>
                </a:extLst>
              </p:cNvPr>
              <p:cNvGrpSpPr/>
              <p:nvPr/>
            </p:nvGrpSpPr>
            <p:grpSpPr>
              <a:xfrm>
                <a:off x="7009517" y="4494327"/>
                <a:ext cx="673433" cy="1381978"/>
                <a:chOff x="944884" y="-1478617"/>
                <a:chExt cx="814854" cy="1672193"/>
              </a:xfrm>
            </p:grpSpPr>
            <p:grpSp>
              <p:nvGrpSpPr>
                <p:cNvPr id="59" name="Group 58">
                  <a:extLst>
                    <a:ext uri="{FF2B5EF4-FFF2-40B4-BE49-F238E27FC236}">
                      <a16:creationId xmlns="" xmlns:a16="http://schemas.microsoft.com/office/drawing/2014/main" id="{73FF4895-936B-4F2D-8985-0727A50C9012}"/>
                    </a:ext>
                  </a:extLst>
                </p:cNvPr>
                <p:cNvGrpSpPr/>
                <p:nvPr/>
              </p:nvGrpSpPr>
              <p:grpSpPr>
                <a:xfrm>
                  <a:off x="944884" y="-1478617"/>
                  <a:ext cx="814854" cy="703228"/>
                  <a:chOff x="4936345" y="1140354"/>
                  <a:chExt cx="927100" cy="800100"/>
                </a:xfrm>
              </p:grpSpPr>
              <p:sp>
                <p:nvSpPr>
                  <p:cNvPr id="61" name="Freeform: Shape 60">
                    <a:extLst>
                      <a:ext uri="{FF2B5EF4-FFF2-40B4-BE49-F238E27FC236}">
                        <a16:creationId xmlns="" xmlns:a16="http://schemas.microsoft.com/office/drawing/2014/main" id="{D8BA3DD1-E089-44A7-9F6A-3D574822D66A}"/>
                      </a:ext>
                    </a:extLst>
                  </p:cNvPr>
                  <p:cNvSpPr/>
                  <p:nvPr/>
                </p:nvSpPr>
                <p:spPr>
                  <a:xfrm>
                    <a:off x="4936345" y="1140354"/>
                    <a:ext cx="927100" cy="800100"/>
                  </a:xfrm>
                  <a:custGeom>
                    <a:avLst/>
                    <a:gdLst>
                      <a:gd name="connsiteX0" fmla="*/ 720725 w 927100"/>
                      <a:gd name="connsiteY0" fmla="*/ 12700 h 800100"/>
                      <a:gd name="connsiteX1" fmla="*/ 927100 w 927100"/>
                      <a:gd name="connsiteY1" fmla="*/ 406400 h 800100"/>
                      <a:gd name="connsiteX2" fmla="*/ 723900 w 927100"/>
                      <a:gd name="connsiteY2" fmla="*/ 800100 h 800100"/>
                      <a:gd name="connsiteX3" fmla="*/ 212725 w 927100"/>
                      <a:gd name="connsiteY3" fmla="*/ 800100 h 800100"/>
                      <a:gd name="connsiteX4" fmla="*/ 0 w 927100"/>
                      <a:gd name="connsiteY4" fmla="*/ 403225 h 800100"/>
                      <a:gd name="connsiteX5" fmla="*/ 219075 w 927100"/>
                      <a:gd name="connsiteY5" fmla="*/ 0 h 800100"/>
                      <a:gd name="connsiteX6" fmla="*/ 479425 w 92710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100" h="800100">
                        <a:moveTo>
                          <a:pt x="720725" y="12700"/>
                        </a:moveTo>
                        <a:lnTo>
                          <a:pt x="927100" y="406400"/>
                        </a:lnTo>
                        <a:lnTo>
                          <a:pt x="723900" y="800100"/>
                        </a:lnTo>
                        <a:lnTo>
                          <a:pt x="212725" y="800100"/>
                        </a:lnTo>
                        <a:lnTo>
                          <a:pt x="0" y="403225"/>
                        </a:lnTo>
                        <a:lnTo>
                          <a:pt x="219075" y="0"/>
                        </a:lnTo>
                        <a:lnTo>
                          <a:pt x="479425" y="0"/>
                        </a:lnTo>
                      </a:path>
                    </a:pathLst>
                  </a:custGeom>
                  <a:noFill/>
                  <a:ln w="22225">
                    <a:solidFill>
                      <a:schemeClr val="accent5"/>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2" name="Hexagon 61">
                    <a:extLst>
                      <a:ext uri="{FF2B5EF4-FFF2-40B4-BE49-F238E27FC236}">
                        <a16:creationId xmlns="" xmlns:a16="http://schemas.microsoft.com/office/drawing/2014/main" id="{E8E32B3B-E93E-4083-A82D-87290EA50365}"/>
                      </a:ext>
                    </a:extLst>
                  </p:cNvPr>
                  <p:cNvSpPr/>
                  <p:nvPr/>
                </p:nvSpPr>
                <p:spPr>
                  <a:xfrm>
                    <a:off x="5102985" y="1267354"/>
                    <a:ext cx="633475" cy="546099"/>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60" name="TextBox 59">
                  <a:extLst>
                    <a:ext uri="{FF2B5EF4-FFF2-40B4-BE49-F238E27FC236}">
                      <a16:creationId xmlns="" xmlns:a16="http://schemas.microsoft.com/office/drawing/2014/main" id="{E3951B5B-96AF-4189-9726-25A0FC738268}"/>
                    </a:ext>
                  </a:extLst>
                </p:cNvPr>
                <p:cNvSpPr txBox="1"/>
                <p:nvPr/>
              </p:nvSpPr>
              <p:spPr>
                <a:xfrm>
                  <a:off x="1120289" y="-144978"/>
                  <a:ext cx="444498" cy="338554"/>
                </a:xfrm>
                <a:prstGeom prst="rect">
                  <a:avLst/>
                </a:prstGeom>
                <a:noFill/>
              </p:spPr>
              <p:txBody>
                <a:bodyPr wrap="square" rtlCol="0" anchor="ctr">
                  <a:spAutoFit/>
                </a:bodyPr>
                <a:lstStyle/>
                <a:p>
                  <a:pPr algn="ctr"/>
                  <a:r>
                    <a:rPr lang="en-US" sz="1200" b="1" dirty="0" smtClean="0">
                      <a:solidFill>
                        <a:schemeClr val="bg1"/>
                      </a:solidFill>
                      <a:effectLst>
                        <a:outerShdw blurRad="38100" dist="38100" dir="2700000" algn="tl">
                          <a:srgbClr val="000000">
                            <a:alpha val="43137"/>
                          </a:srgbClr>
                        </a:outerShdw>
                      </a:effectLst>
                      <a:latin typeface="Georgia Pro Cond" panose="02040506050405020303" pitchFamily="18" charset="0"/>
                    </a:rPr>
                    <a:t>06</a:t>
                  </a:r>
                  <a:endParaRPr lang="en-US" sz="1000" b="1" dirty="0">
                    <a:solidFill>
                      <a:schemeClr val="bg1"/>
                    </a:solidFill>
                    <a:effectLst>
                      <a:outerShdw blurRad="38100" dist="38100" dir="2700000" algn="tl">
                        <a:srgbClr val="000000">
                          <a:alpha val="43137"/>
                        </a:srgbClr>
                      </a:outerShdw>
                    </a:effectLst>
                    <a:latin typeface="Georgia Pro Cond" panose="02040506050405020303" pitchFamily="18" charset="0"/>
                  </a:endParaRPr>
                </a:p>
              </p:txBody>
            </p:sp>
          </p:grpSp>
          <p:sp>
            <p:nvSpPr>
              <p:cNvPr id="64" name="TextBox 63">
                <a:extLst>
                  <a:ext uri="{FF2B5EF4-FFF2-40B4-BE49-F238E27FC236}">
                    <a16:creationId xmlns="" xmlns:a16="http://schemas.microsoft.com/office/drawing/2014/main" id="{C6B002CB-26EE-4FAF-8710-82B7726F925E}"/>
                  </a:ext>
                </a:extLst>
              </p:cNvPr>
              <p:cNvSpPr txBox="1"/>
              <p:nvPr/>
            </p:nvSpPr>
            <p:spPr>
              <a:xfrm>
                <a:off x="7947497" y="5995916"/>
                <a:ext cx="3439550" cy="338554"/>
              </a:xfrm>
              <a:prstGeom prst="rect">
                <a:avLst/>
              </a:prstGeom>
              <a:noFill/>
            </p:spPr>
            <p:txBody>
              <a:bodyPr wrap="square">
                <a:spAutoFit/>
              </a:bodyPr>
              <a:lstStyle/>
              <a:p>
                <a:endParaRPr lang="en-US" sz="1600" b="1" dirty="0">
                  <a:solidFill>
                    <a:schemeClr val="tx1">
                      <a:lumMod val="95000"/>
                      <a:lumOff val="5000"/>
                    </a:schemeClr>
                  </a:solidFill>
                  <a:latin typeface="Georgia" panose="02040502050405020303" pitchFamily="18" charset="0"/>
                </a:endParaRPr>
              </a:p>
            </p:txBody>
          </p:sp>
        </p:grpSp>
      </p:grpSp>
      <p:sp>
        <p:nvSpPr>
          <p:cNvPr id="81" name="TextBox 59">
            <a:extLst>
              <a:ext uri="{FF2B5EF4-FFF2-40B4-BE49-F238E27FC236}">
                <a16:creationId xmlns="" xmlns:a16="http://schemas.microsoft.com/office/drawing/2014/main" id="{E3951B5B-96AF-4189-9726-25A0FC738268}"/>
              </a:ext>
            </a:extLst>
          </p:cNvPr>
          <p:cNvSpPr txBox="1"/>
          <p:nvPr/>
        </p:nvSpPr>
        <p:spPr>
          <a:xfrm>
            <a:off x="6612716" y="4794781"/>
            <a:ext cx="367355" cy="279797"/>
          </a:xfrm>
          <a:prstGeom prst="rect">
            <a:avLst/>
          </a:prstGeom>
          <a:noFill/>
        </p:spPr>
        <p:txBody>
          <a:bodyPr wrap="square" rtlCol="0" anchor="ctr">
            <a:spAutoFit/>
          </a:bodyPr>
          <a:lstStyle/>
          <a:p>
            <a:pPr algn="ctr"/>
            <a:r>
              <a:rPr lang="en-US" sz="1200" b="1" dirty="0">
                <a:solidFill>
                  <a:schemeClr val="bg1"/>
                </a:solidFill>
                <a:effectLst>
                  <a:outerShdw blurRad="38100" dist="38100" dir="2700000" algn="tl">
                    <a:srgbClr val="000000">
                      <a:alpha val="43137"/>
                    </a:srgbClr>
                  </a:outerShdw>
                </a:effectLst>
                <a:latin typeface="Georgia Pro Cond" panose="02040506050405020303" pitchFamily="18" charset="0"/>
              </a:rPr>
              <a:t>05</a:t>
            </a:r>
            <a:endParaRPr lang="en-US" sz="1000" b="1" dirty="0">
              <a:solidFill>
                <a:schemeClr val="bg1"/>
              </a:solidFill>
              <a:effectLst>
                <a:outerShdw blurRad="38100" dist="38100" dir="2700000" algn="tl">
                  <a:srgbClr val="000000">
                    <a:alpha val="43137"/>
                  </a:srgbClr>
                </a:outerShdw>
              </a:effectLst>
              <a:latin typeface="Georgia Pro Cond" panose="02040506050405020303" pitchFamily="18" charset="0"/>
            </a:endParaRPr>
          </a:p>
        </p:txBody>
      </p:sp>
      <p:sp>
        <p:nvSpPr>
          <p:cNvPr id="5" name="ZoneTexte 4"/>
          <p:cNvSpPr txBox="1"/>
          <p:nvPr/>
        </p:nvSpPr>
        <p:spPr>
          <a:xfrm>
            <a:off x="7388262" y="4682982"/>
            <a:ext cx="3648389" cy="369332"/>
          </a:xfrm>
          <a:prstGeom prst="rect">
            <a:avLst/>
          </a:prstGeom>
          <a:noFill/>
        </p:spPr>
        <p:txBody>
          <a:bodyPr wrap="square" rtlCol="0">
            <a:spAutoFit/>
          </a:bodyPr>
          <a:lstStyle/>
          <a:p>
            <a:r>
              <a:rPr lang="fr-FR" b="1" dirty="0" smtClean="0">
                <a:latin typeface="Times New Roman" panose="02020603050405020304" pitchFamily="18" charset="0"/>
                <a:cs typeface="Times New Roman" panose="02020603050405020304" pitchFamily="18" charset="0"/>
              </a:rPr>
              <a:t>Qualitative aspects of the </a:t>
            </a:r>
            <a:r>
              <a:rPr lang="fr-FR" b="1" dirty="0" err="1" smtClean="0">
                <a:latin typeface="Times New Roman" panose="02020603050405020304" pitchFamily="18" charset="0"/>
                <a:cs typeface="Times New Roman" panose="02020603050405020304" pitchFamily="18" charset="0"/>
              </a:rPr>
              <a:t>analysis</a:t>
            </a:r>
            <a:r>
              <a:rPr lang="fr-FR" b="1" dirty="0" smtClean="0">
                <a:latin typeface="Times New Roman" panose="02020603050405020304" pitchFamily="18" charset="0"/>
                <a:cs typeface="Times New Roman" panose="02020603050405020304" pitchFamily="18" charset="0"/>
              </a:rPr>
              <a:t> </a:t>
            </a:r>
            <a:endParaRPr lang="fr-FR" b="1"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7388262" y="5656736"/>
            <a:ext cx="3242156" cy="369332"/>
          </a:xfrm>
          <a:prstGeom prst="rect">
            <a:avLst/>
          </a:prstGeom>
          <a:noFill/>
        </p:spPr>
        <p:txBody>
          <a:bodyPr wrap="square" rtlCol="0">
            <a:spAutoFit/>
          </a:bodyPr>
          <a:lstStyle/>
          <a:p>
            <a:r>
              <a:rPr lang="fr-FR" b="1" dirty="0" smtClean="0">
                <a:latin typeface="Times New Roman" panose="02020603050405020304" pitchFamily="18" charset="0"/>
                <a:cs typeface="Times New Roman" panose="02020603050405020304" pitchFamily="18" charset="0"/>
              </a:rPr>
              <a:t>Conclusion</a:t>
            </a:r>
            <a:r>
              <a:rPr lang="fr-FR" dirty="0" smtClean="0"/>
              <a:t> </a:t>
            </a:r>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66371" y="74450"/>
            <a:ext cx="609600" cy="609600"/>
          </a:xfrm>
          <a:prstGeom prst="rect">
            <a:avLst/>
          </a:prstGeom>
        </p:spPr>
      </p:pic>
      <p:pic>
        <p:nvPicPr>
          <p:cNvPr id="47"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427"/>
            <a:ext cx="1228954" cy="122895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
          <p:cNvPicPr>
            <a:picLocks noChangeAspect="1" noChangeArrowheads="1"/>
          </p:cNvPicPr>
          <p:nvPr/>
        </p:nvPicPr>
        <p:blipFill>
          <a:blip r:embed="rId7" cstate="print"/>
          <a:srcRect/>
          <a:stretch>
            <a:fillRect/>
          </a:stretch>
        </p:blipFill>
        <p:spPr bwMode="auto">
          <a:xfrm>
            <a:off x="10815112" y="74450"/>
            <a:ext cx="1300981" cy="715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26041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950040" y="450761"/>
            <a:ext cx="5112914" cy="1323439"/>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By this </a:t>
            </a:r>
            <a:r>
              <a:rPr lang="en-US" sz="2000" dirty="0" smtClean="0">
                <a:solidFill>
                  <a:schemeClr val="bg1"/>
                </a:solidFill>
                <a:latin typeface="Times New Roman" panose="02020603050405020304" pitchFamily="18" charset="0"/>
                <a:cs typeface="Times New Roman" panose="02020603050405020304" pitchFamily="18" charset="0"/>
              </a:rPr>
              <a:t>presentation , </a:t>
            </a:r>
            <a:r>
              <a:rPr lang="en-US" sz="2000" dirty="0">
                <a:solidFill>
                  <a:schemeClr val="bg1"/>
                </a:solidFill>
                <a:latin typeface="Times New Roman" panose="02020603050405020304" pitchFamily="18" charset="0"/>
                <a:cs typeface="Times New Roman" panose="02020603050405020304" pitchFamily="18" charset="0"/>
              </a:rPr>
              <a:t>we are trying to shed light on the usage of the </a:t>
            </a:r>
            <a:r>
              <a:rPr lang="en-US" sz="2000" dirty="0" err="1">
                <a:solidFill>
                  <a:schemeClr val="bg1"/>
                </a:solidFill>
                <a:latin typeface="Times New Roman" panose="02020603050405020304" pitchFamily="18" charset="0"/>
                <a:cs typeface="Times New Roman" panose="02020603050405020304" pitchFamily="18" charset="0"/>
              </a:rPr>
              <a:t>blockchain</a:t>
            </a:r>
            <a:r>
              <a:rPr lang="en-US" sz="2000" dirty="0">
                <a:solidFill>
                  <a:schemeClr val="bg1"/>
                </a:solidFill>
                <a:latin typeface="Times New Roman" panose="02020603050405020304" pitchFamily="18" charset="0"/>
                <a:cs typeface="Times New Roman" panose="02020603050405020304" pitchFamily="18" charset="0"/>
              </a:rPr>
              <a:t> technology in the solar energy systems represented by the photovoltaic systems</a:t>
            </a:r>
            <a:endParaRPr lang="fr-FR" sz="2000" dirty="0">
              <a:solidFill>
                <a:schemeClr val="bg1"/>
              </a:solidFill>
              <a:latin typeface="Times New Roman" panose="02020603050405020304" pitchFamily="18" charset="0"/>
              <a:cs typeface="Times New Roman" panose="02020603050405020304" pitchFamily="18" charset="0"/>
            </a:endParaRPr>
          </a:p>
        </p:txBody>
      </p:sp>
      <p:sp>
        <p:nvSpPr>
          <p:cNvPr id="5" name="ZoneTexte 4"/>
          <p:cNvSpPr txBox="1"/>
          <p:nvPr/>
        </p:nvSpPr>
        <p:spPr>
          <a:xfrm>
            <a:off x="6078829" y="5834129"/>
            <a:ext cx="4159876" cy="923330"/>
          </a:xfrm>
          <a:prstGeom prst="rect">
            <a:avLst/>
          </a:prstGeom>
          <a:noFill/>
        </p:spPr>
        <p:txBody>
          <a:bodyPr wrap="square" rtlCol="0">
            <a:spAutoFit/>
          </a:bodyPr>
          <a:lstStyle/>
          <a:p>
            <a:r>
              <a:rPr lang="en-US" dirty="0" smtClean="0">
                <a:solidFill>
                  <a:schemeClr val="bg1"/>
                </a:solidFill>
              </a:rPr>
              <a:t>The </a:t>
            </a:r>
            <a:r>
              <a:rPr lang="en-US" dirty="0">
                <a:solidFill>
                  <a:schemeClr val="bg1"/>
                </a:solidFill>
              </a:rPr>
              <a:t>general principle is self-consuming [1] the solar energy and trading the surplus, this system is called prosumer</a:t>
            </a:r>
            <a:endParaRPr lang="fr-FR" dirty="0">
              <a:solidFill>
                <a:schemeClr val="bg1"/>
              </a:solidFill>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8829" y="1774198"/>
            <a:ext cx="6113171" cy="4059929"/>
          </a:xfrm>
          <a:prstGeom prst="rect">
            <a:avLst/>
          </a:prstGeom>
        </p:spPr>
      </p:pic>
      <p:sp>
        <p:nvSpPr>
          <p:cNvPr id="7" name="Rectangle 6"/>
          <p:cNvSpPr/>
          <p:nvPr/>
        </p:nvSpPr>
        <p:spPr>
          <a:xfrm>
            <a:off x="7993488" y="1774198"/>
            <a:ext cx="2412641" cy="634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0771029" y="1988243"/>
            <a:ext cx="1420971" cy="1081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078829" y="3721994"/>
            <a:ext cx="1017431" cy="1378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881870" y="5010786"/>
            <a:ext cx="2356835" cy="823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11123054" y="4656617"/>
            <a:ext cx="1068946" cy="117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9491730" y="3097637"/>
            <a:ext cx="605307" cy="386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11123054" y="3484003"/>
            <a:ext cx="957329" cy="301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9874876" y="3825562"/>
            <a:ext cx="444322" cy="347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6297" y="1378643"/>
            <a:ext cx="609600" cy="609600"/>
          </a:xfrm>
          <a:prstGeom prst="rect">
            <a:avLst/>
          </a:prstGeom>
        </p:spPr>
      </p:pic>
      <p:pic>
        <p:nvPicPr>
          <p:cNvPr id="14" name="Picture 1"/>
          <p:cNvPicPr>
            <a:picLocks noChangeAspect="1" noChangeArrowheads="1"/>
          </p:cNvPicPr>
          <p:nvPr/>
        </p:nvPicPr>
        <p:blipFill>
          <a:blip r:embed="rId6"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427"/>
            <a:ext cx="1228954" cy="122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22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0B1905E-4CA9-435D-86F5-A3B06FDA59EC}"/>
              </a:ext>
            </a:extLst>
          </p:cNvPr>
          <p:cNvSpPr txBox="1"/>
          <p:nvPr/>
        </p:nvSpPr>
        <p:spPr>
          <a:xfrm>
            <a:off x="0" y="397575"/>
            <a:ext cx="12192000" cy="523220"/>
          </a:xfrm>
          <a:prstGeom prst="rect">
            <a:avLst/>
          </a:prstGeom>
          <a:noFill/>
        </p:spPr>
        <p:txBody>
          <a:bodyPr wrap="square" rtlCol="0">
            <a:spAutoFit/>
          </a:bodyPr>
          <a:lstStyle/>
          <a:p>
            <a:pPr marL="342900" lvl="0" indent="-342900" algn="ctr">
              <a:spcBef>
                <a:spcPts val="400"/>
              </a:spcBef>
              <a:spcAft>
                <a:spcPts val="1000"/>
              </a:spcAft>
              <a:buSzPts val="800"/>
              <a:buFont typeface="Times New Roman" panose="02020603050405020304" pitchFamily="18" charset="0"/>
              <a:buAutoNum type="arabicPeriod"/>
              <a:tabLst>
                <a:tab pos="457200" algn="l"/>
              </a:tabLst>
            </a:pPr>
            <a:r>
              <a:rPr lang="en-US" sz="2800" dirty="0">
                <a:latin typeface="Times New Roman" panose="02020603050405020304" pitchFamily="18" charset="0"/>
                <a:ea typeface="SimSun" panose="02010600030101010101" pitchFamily="2" charset="-122"/>
              </a:rPr>
              <a:t>Schema of an example of generation for trading solar energy [8]</a:t>
            </a:r>
            <a:endParaRPr lang="fr-FR" sz="2800" dirty="0">
              <a:effectLst/>
              <a:latin typeface="Times New Roman" panose="02020603050405020304" pitchFamily="18" charset="0"/>
              <a:ea typeface="SimSun" panose="02010600030101010101" pitchFamily="2" charset="-122"/>
            </a:endParaRPr>
          </a:p>
        </p:txBody>
      </p:sp>
      <p:grpSp>
        <p:nvGrpSpPr>
          <p:cNvPr id="267" name="Group 266">
            <a:extLst>
              <a:ext uri="{FF2B5EF4-FFF2-40B4-BE49-F238E27FC236}">
                <a16:creationId xmlns="" xmlns:a16="http://schemas.microsoft.com/office/drawing/2014/main" id="{572D3F54-6286-4062-B8B2-2EC74783AB51}"/>
              </a:ext>
            </a:extLst>
          </p:cNvPr>
          <p:cNvGrpSpPr/>
          <p:nvPr/>
        </p:nvGrpSpPr>
        <p:grpSpPr>
          <a:xfrm>
            <a:off x="831432" y="1167367"/>
            <a:ext cx="4094253" cy="5513265"/>
            <a:chOff x="4695553" y="1546764"/>
            <a:chExt cx="2796430" cy="3765634"/>
          </a:xfrm>
        </p:grpSpPr>
        <p:sp>
          <p:nvSpPr>
            <p:cNvPr id="137" name="Freeform: Shape 136">
              <a:extLst>
                <a:ext uri="{FF2B5EF4-FFF2-40B4-BE49-F238E27FC236}">
                  <a16:creationId xmlns="" xmlns:a16="http://schemas.microsoft.com/office/drawing/2014/main" id="{0D38539E-8B88-4F02-9E6A-71B33BDA2620}"/>
                </a:ext>
              </a:extLst>
            </p:cNvPr>
            <p:cNvSpPr/>
            <p:nvPr/>
          </p:nvSpPr>
          <p:spPr>
            <a:xfrm>
              <a:off x="4695553" y="3638454"/>
              <a:ext cx="2796430" cy="1673944"/>
            </a:xfrm>
            <a:custGeom>
              <a:avLst/>
              <a:gdLst>
                <a:gd name="connsiteX0" fmla="*/ 27703 w 2796430"/>
                <a:gd name="connsiteY0" fmla="*/ 0 h 1673944"/>
                <a:gd name="connsiteX1" fmla="*/ 1122757 w 2796430"/>
                <a:gd name="connsiteY1" fmla="*/ 1646241 h 1673944"/>
                <a:gd name="connsiteX2" fmla="*/ 2768998 w 2796430"/>
                <a:gd name="connsiteY2" fmla="*/ 551187 h 1673944"/>
                <a:gd name="connsiteX3" fmla="*/ 2768998 w 2796430"/>
                <a:gd name="connsiteY3" fmla="*/ 0 h 1673944"/>
              </a:gdLst>
              <a:ahLst/>
              <a:cxnLst>
                <a:cxn ang="0">
                  <a:pos x="connsiteX0" y="connsiteY0"/>
                </a:cxn>
                <a:cxn ang="0">
                  <a:pos x="connsiteX1" y="connsiteY1"/>
                </a:cxn>
                <a:cxn ang="0">
                  <a:pos x="connsiteX2" y="connsiteY2"/>
                </a:cxn>
                <a:cxn ang="0">
                  <a:pos x="connsiteX3" y="connsiteY3"/>
                </a:cxn>
              </a:cxnLst>
              <a:rect l="l" t="t" r="r" b="b"/>
              <a:pathLst>
                <a:path w="2796430" h="1673944">
                  <a:moveTo>
                    <a:pt x="27703" y="0"/>
                  </a:moveTo>
                  <a:cubicBezTo>
                    <a:pt x="-124503" y="756988"/>
                    <a:pt x="365770" y="1494035"/>
                    <a:pt x="1122757" y="1646241"/>
                  </a:cubicBezTo>
                  <a:cubicBezTo>
                    <a:pt x="1879745" y="1798447"/>
                    <a:pt x="2616792" y="1308175"/>
                    <a:pt x="2768998" y="551187"/>
                  </a:cubicBezTo>
                  <a:cubicBezTo>
                    <a:pt x="2805574" y="369278"/>
                    <a:pt x="2805574" y="181909"/>
                    <a:pt x="2768998" y="0"/>
                  </a:cubicBezTo>
                  <a:close/>
                </a:path>
              </a:pathLst>
            </a:custGeom>
            <a:solidFill>
              <a:srgbClr val="43BBC5"/>
            </a:solidFill>
            <a:ln w="9525" cap="flat">
              <a:noFill/>
              <a:prstDash val="solid"/>
              <a:miter/>
            </a:ln>
          </p:spPr>
          <p:txBody>
            <a:bodyPr rtlCol="0" anchor="ctr"/>
            <a:lstStyle/>
            <a:p>
              <a:endParaRPr lang="en-US"/>
            </a:p>
          </p:txBody>
        </p:sp>
        <p:sp>
          <p:nvSpPr>
            <p:cNvPr id="138" name="Freeform: Shape 137">
              <a:extLst>
                <a:ext uri="{FF2B5EF4-FFF2-40B4-BE49-F238E27FC236}">
                  <a16:creationId xmlns="" xmlns:a16="http://schemas.microsoft.com/office/drawing/2014/main" id="{D10A2113-6C7C-4FA2-A753-34AE50F5C699}"/>
                </a:ext>
              </a:extLst>
            </p:cNvPr>
            <p:cNvSpPr/>
            <p:nvPr/>
          </p:nvSpPr>
          <p:spPr>
            <a:xfrm>
              <a:off x="4700778" y="3933928"/>
              <a:ext cx="1021842" cy="1294538"/>
            </a:xfrm>
            <a:custGeom>
              <a:avLst/>
              <a:gdLst>
                <a:gd name="connsiteX0" fmla="*/ 897160 w 1021842"/>
                <a:gd name="connsiteY0" fmla="*/ 1288534 h 1294538"/>
                <a:gd name="connsiteX1" fmla="*/ 1019461 w 1021842"/>
                <a:gd name="connsiteY1" fmla="*/ 1294344 h 1294538"/>
                <a:gd name="connsiteX2" fmla="*/ 1021842 w 1021842"/>
                <a:gd name="connsiteY2" fmla="*/ 1294344 h 1294538"/>
                <a:gd name="connsiteX3" fmla="*/ 1010031 w 1021842"/>
                <a:gd name="connsiteY3" fmla="*/ 1292248 h 1294538"/>
                <a:gd name="connsiteX4" fmla="*/ 942785 w 1021842"/>
                <a:gd name="connsiteY4" fmla="*/ 1282723 h 1294538"/>
                <a:gd name="connsiteX5" fmla="*/ 911923 w 1021842"/>
                <a:gd name="connsiteY5" fmla="*/ 1271103 h 1294538"/>
                <a:gd name="connsiteX6" fmla="*/ 837914 w 1021842"/>
                <a:gd name="connsiteY6" fmla="*/ 1247957 h 1294538"/>
                <a:gd name="connsiteX7" fmla="*/ 874014 w 1021842"/>
                <a:gd name="connsiteY7" fmla="*/ 1253005 h 1294538"/>
                <a:gd name="connsiteX8" fmla="*/ 858869 w 1021842"/>
                <a:gd name="connsiteY8" fmla="*/ 1242909 h 1294538"/>
                <a:gd name="connsiteX9" fmla="*/ 877919 w 1021842"/>
                <a:gd name="connsiteY9" fmla="*/ 1242909 h 1294538"/>
                <a:gd name="connsiteX10" fmla="*/ 880777 w 1021842"/>
                <a:gd name="connsiteY10" fmla="*/ 1214334 h 1294538"/>
                <a:gd name="connsiteX11" fmla="*/ 842677 w 1021842"/>
                <a:gd name="connsiteY11" fmla="*/ 1193379 h 1294538"/>
                <a:gd name="connsiteX12" fmla="*/ 872681 w 1021842"/>
                <a:gd name="connsiteY12" fmla="*/ 1201475 h 1294538"/>
                <a:gd name="connsiteX13" fmla="*/ 900113 w 1021842"/>
                <a:gd name="connsiteY13" fmla="*/ 1203666 h 1294538"/>
                <a:gd name="connsiteX14" fmla="*/ 909161 w 1021842"/>
                <a:gd name="connsiteY14" fmla="*/ 1179091 h 1294538"/>
                <a:gd name="connsiteX15" fmla="*/ 910114 w 1021842"/>
                <a:gd name="connsiteY15" fmla="*/ 1160041 h 1294538"/>
                <a:gd name="connsiteX16" fmla="*/ 885349 w 1021842"/>
                <a:gd name="connsiteY16" fmla="*/ 1091461 h 1294538"/>
                <a:gd name="connsiteX17" fmla="*/ 886587 w 1021842"/>
                <a:gd name="connsiteY17" fmla="*/ 1034311 h 1294538"/>
                <a:gd name="connsiteX18" fmla="*/ 910495 w 1021842"/>
                <a:gd name="connsiteY18" fmla="*/ 1033550 h 1294538"/>
                <a:gd name="connsiteX19" fmla="*/ 931450 w 1021842"/>
                <a:gd name="connsiteY19" fmla="*/ 1026691 h 1294538"/>
                <a:gd name="connsiteX20" fmla="*/ 957167 w 1021842"/>
                <a:gd name="connsiteY20" fmla="*/ 1001926 h 1294538"/>
                <a:gd name="connsiteX21" fmla="*/ 962692 w 1021842"/>
                <a:gd name="connsiteY21" fmla="*/ 957635 h 1294538"/>
                <a:gd name="connsiteX22" fmla="*/ 947547 w 1021842"/>
                <a:gd name="connsiteY22" fmla="*/ 891531 h 1294538"/>
                <a:gd name="connsiteX23" fmla="*/ 938022 w 1021842"/>
                <a:gd name="connsiteY23" fmla="*/ 832667 h 1294538"/>
                <a:gd name="connsiteX24" fmla="*/ 930973 w 1021842"/>
                <a:gd name="connsiteY24" fmla="*/ 774755 h 1294538"/>
                <a:gd name="connsiteX25" fmla="*/ 960406 w 1021842"/>
                <a:gd name="connsiteY25" fmla="*/ 733036 h 1294538"/>
                <a:gd name="connsiteX26" fmla="*/ 971264 w 1021842"/>
                <a:gd name="connsiteY26" fmla="*/ 634547 h 1294538"/>
                <a:gd name="connsiteX27" fmla="*/ 959834 w 1021842"/>
                <a:gd name="connsiteY27" fmla="*/ 574159 h 1294538"/>
                <a:gd name="connsiteX28" fmla="*/ 915067 w 1021842"/>
                <a:gd name="connsiteY28" fmla="*/ 554442 h 1294538"/>
                <a:gd name="connsiteX29" fmla="*/ 824865 w 1021842"/>
                <a:gd name="connsiteY29" fmla="*/ 473670 h 1294538"/>
                <a:gd name="connsiteX30" fmla="*/ 773335 w 1021842"/>
                <a:gd name="connsiteY30" fmla="*/ 470908 h 1294538"/>
                <a:gd name="connsiteX31" fmla="*/ 710660 w 1021842"/>
                <a:gd name="connsiteY31" fmla="*/ 467669 h 1294538"/>
                <a:gd name="connsiteX32" fmla="*/ 657892 w 1021842"/>
                <a:gd name="connsiteY32" fmla="*/ 412519 h 1294538"/>
                <a:gd name="connsiteX33" fmla="*/ 638842 w 1021842"/>
                <a:gd name="connsiteY33" fmla="*/ 406328 h 1294538"/>
                <a:gd name="connsiteX34" fmla="*/ 623125 w 1021842"/>
                <a:gd name="connsiteY34" fmla="*/ 413377 h 1294538"/>
                <a:gd name="connsiteX35" fmla="*/ 594550 w 1021842"/>
                <a:gd name="connsiteY35" fmla="*/ 433474 h 1294538"/>
                <a:gd name="connsiteX36" fmla="*/ 595122 w 1021842"/>
                <a:gd name="connsiteY36" fmla="*/ 389755 h 1294538"/>
                <a:gd name="connsiteX37" fmla="*/ 509968 w 1021842"/>
                <a:gd name="connsiteY37" fmla="*/ 431093 h 1294538"/>
                <a:gd name="connsiteX38" fmla="*/ 519493 w 1021842"/>
                <a:gd name="connsiteY38" fmla="*/ 384135 h 1294538"/>
                <a:gd name="connsiteX39" fmla="*/ 532829 w 1021842"/>
                <a:gd name="connsiteY39" fmla="*/ 346035 h 1294538"/>
                <a:gd name="connsiteX40" fmla="*/ 503206 w 1021842"/>
                <a:gd name="connsiteY40" fmla="*/ 240022 h 1294538"/>
                <a:gd name="connsiteX41" fmla="*/ 462248 w 1021842"/>
                <a:gd name="connsiteY41" fmla="*/ 210970 h 1294538"/>
                <a:gd name="connsiteX42" fmla="*/ 415766 w 1021842"/>
                <a:gd name="connsiteY42" fmla="*/ 205732 h 1294538"/>
                <a:gd name="connsiteX43" fmla="*/ 286988 w 1021842"/>
                <a:gd name="connsiteY43" fmla="*/ 84669 h 1294538"/>
                <a:gd name="connsiteX44" fmla="*/ 217932 w 1021842"/>
                <a:gd name="connsiteY44" fmla="*/ 64285 h 1294538"/>
                <a:gd name="connsiteX45" fmla="*/ 185547 w 1021842"/>
                <a:gd name="connsiteY45" fmla="*/ 52284 h 1294538"/>
                <a:gd name="connsiteX46" fmla="*/ 156972 w 1021842"/>
                <a:gd name="connsiteY46" fmla="*/ 19327 h 1294538"/>
                <a:gd name="connsiteX47" fmla="*/ 126016 w 1021842"/>
                <a:gd name="connsiteY47" fmla="*/ 15994 h 1294538"/>
                <a:gd name="connsiteX48" fmla="*/ 109823 w 1021842"/>
                <a:gd name="connsiteY48" fmla="*/ 49998 h 1294538"/>
                <a:gd name="connsiteX49" fmla="*/ 110490 w 1021842"/>
                <a:gd name="connsiteY49" fmla="*/ 83907 h 1294538"/>
                <a:gd name="connsiteX50" fmla="*/ 90773 w 1021842"/>
                <a:gd name="connsiteY50" fmla="*/ 105624 h 1294538"/>
                <a:gd name="connsiteX51" fmla="*/ 80772 w 1021842"/>
                <a:gd name="connsiteY51" fmla="*/ 51712 h 1294538"/>
                <a:gd name="connsiteX52" fmla="*/ 97917 w 1021842"/>
                <a:gd name="connsiteY52" fmla="*/ 468 h 1294538"/>
                <a:gd name="connsiteX53" fmla="*/ 66770 w 1021842"/>
                <a:gd name="connsiteY53" fmla="*/ 25328 h 1294538"/>
                <a:gd name="connsiteX54" fmla="*/ 38767 w 1021842"/>
                <a:gd name="connsiteY54" fmla="*/ 47521 h 1294538"/>
                <a:gd name="connsiteX55" fmla="*/ 28575 w 1021842"/>
                <a:gd name="connsiteY55" fmla="*/ 63333 h 1294538"/>
                <a:gd name="connsiteX56" fmla="*/ 22003 w 1021842"/>
                <a:gd name="connsiteY56" fmla="*/ 87431 h 1294538"/>
                <a:gd name="connsiteX57" fmla="*/ 9525 w 1021842"/>
                <a:gd name="connsiteY57" fmla="*/ 95337 h 1294538"/>
                <a:gd name="connsiteX58" fmla="*/ 0 w 1021842"/>
                <a:gd name="connsiteY58" fmla="*/ 94480 h 1294538"/>
                <a:gd name="connsiteX59" fmla="*/ 10858 w 1021842"/>
                <a:gd name="connsiteY59" fmla="*/ 188491 h 1294538"/>
                <a:gd name="connsiteX60" fmla="*/ 12192 w 1021842"/>
                <a:gd name="connsiteY60" fmla="*/ 197540 h 1294538"/>
                <a:gd name="connsiteX61" fmla="*/ 295847 w 1021842"/>
                <a:gd name="connsiteY61" fmla="*/ 846955 h 1294538"/>
                <a:gd name="connsiteX62" fmla="*/ 340328 w 1021842"/>
                <a:gd name="connsiteY62" fmla="*/ 900580 h 1294538"/>
                <a:gd name="connsiteX63" fmla="*/ 897160 w 1021842"/>
                <a:gd name="connsiteY63" fmla="*/ 1288534 h 129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21842" h="1294538">
                  <a:moveTo>
                    <a:pt x="897160" y="1288534"/>
                  </a:moveTo>
                  <a:cubicBezTo>
                    <a:pt x="937747" y="1293254"/>
                    <a:pt x="978609" y="1295195"/>
                    <a:pt x="1019461" y="1294344"/>
                  </a:cubicBezTo>
                  <a:lnTo>
                    <a:pt x="1021842" y="1294344"/>
                  </a:lnTo>
                  <a:cubicBezTo>
                    <a:pt x="1017960" y="1293366"/>
                    <a:pt x="1014013" y="1292666"/>
                    <a:pt x="1010031" y="1292248"/>
                  </a:cubicBezTo>
                  <a:cubicBezTo>
                    <a:pt x="993267" y="1289962"/>
                    <a:pt x="961739" y="1286724"/>
                    <a:pt x="942785" y="1282723"/>
                  </a:cubicBezTo>
                  <a:cubicBezTo>
                    <a:pt x="923830" y="1278723"/>
                    <a:pt x="929545" y="1276532"/>
                    <a:pt x="911923" y="1271103"/>
                  </a:cubicBezTo>
                  <a:cubicBezTo>
                    <a:pt x="890302" y="1264150"/>
                    <a:pt x="858488" y="1257768"/>
                    <a:pt x="837914" y="1247957"/>
                  </a:cubicBezTo>
                  <a:cubicBezTo>
                    <a:pt x="851535" y="1249767"/>
                    <a:pt x="873728" y="1258054"/>
                    <a:pt x="874014" y="1253005"/>
                  </a:cubicBezTo>
                  <a:cubicBezTo>
                    <a:pt x="874014" y="1250815"/>
                    <a:pt x="859727" y="1245195"/>
                    <a:pt x="858869" y="1242909"/>
                  </a:cubicBezTo>
                  <a:cubicBezTo>
                    <a:pt x="858012" y="1240623"/>
                    <a:pt x="869347" y="1242337"/>
                    <a:pt x="877919" y="1242909"/>
                  </a:cubicBezTo>
                  <a:cubicBezTo>
                    <a:pt x="902303" y="1244147"/>
                    <a:pt x="923544" y="1235003"/>
                    <a:pt x="880777" y="1214334"/>
                  </a:cubicBezTo>
                  <a:cubicBezTo>
                    <a:pt x="871252" y="1209952"/>
                    <a:pt x="825722" y="1193665"/>
                    <a:pt x="842677" y="1193379"/>
                  </a:cubicBezTo>
                  <a:cubicBezTo>
                    <a:pt x="845153" y="1193379"/>
                    <a:pt x="867156" y="1200523"/>
                    <a:pt x="872681" y="1201475"/>
                  </a:cubicBezTo>
                  <a:cubicBezTo>
                    <a:pt x="881652" y="1203647"/>
                    <a:pt x="890910" y="1204387"/>
                    <a:pt x="900113" y="1203666"/>
                  </a:cubicBezTo>
                  <a:cubicBezTo>
                    <a:pt x="914495" y="1201475"/>
                    <a:pt x="914400" y="1190521"/>
                    <a:pt x="909161" y="1179091"/>
                  </a:cubicBezTo>
                  <a:cubicBezTo>
                    <a:pt x="903923" y="1167661"/>
                    <a:pt x="903542" y="1166899"/>
                    <a:pt x="910114" y="1160041"/>
                  </a:cubicBezTo>
                  <a:cubicBezTo>
                    <a:pt x="924592" y="1146325"/>
                    <a:pt x="908780" y="1121275"/>
                    <a:pt x="885349" y="1091461"/>
                  </a:cubicBezTo>
                  <a:cubicBezTo>
                    <a:pt x="863346" y="1063934"/>
                    <a:pt x="840105" y="1034311"/>
                    <a:pt x="886587" y="1034311"/>
                  </a:cubicBezTo>
                  <a:cubicBezTo>
                    <a:pt x="894548" y="1035302"/>
                    <a:pt x="902614" y="1035045"/>
                    <a:pt x="910495" y="1033550"/>
                  </a:cubicBezTo>
                  <a:cubicBezTo>
                    <a:pt x="919448" y="1030787"/>
                    <a:pt x="920020" y="1027549"/>
                    <a:pt x="931450" y="1026691"/>
                  </a:cubicBezTo>
                  <a:cubicBezTo>
                    <a:pt x="954786" y="1024881"/>
                    <a:pt x="954881" y="1020595"/>
                    <a:pt x="957167" y="1001926"/>
                  </a:cubicBezTo>
                  <a:cubicBezTo>
                    <a:pt x="959747" y="987264"/>
                    <a:pt x="961591" y="972482"/>
                    <a:pt x="962692" y="957635"/>
                  </a:cubicBezTo>
                  <a:cubicBezTo>
                    <a:pt x="963549" y="935918"/>
                    <a:pt x="953643" y="916868"/>
                    <a:pt x="947547" y="891531"/>
                  </a:cubicBezTo>
                  <a:cubicBezTo>
                    <a:pt x="942880" y="872005"/>
                    <a:pt x="942689" y="853431"/>
                    <a:pt x="938022" y="832667"/>
                  </a:cubicBezTo>
                  <a:cubicBezTo>
                    <a:pt x="933355" y="811903"/>
                    <a:pt x="921544" y="791138"/>
                    <a:pt x="930973" y="774755"/>
                  </a:cubicBezTo>
                  <a:cubicBezTo>
                    <a:pt x="940403" y="758372"/>
                    <a:pt x="955358" y="753895"/>
                    <a:pt x="960406" y="733036"/>
                  </a:cubicBezTo>
                  <a:cubicBezTo>
                    <a:pt x="969073" y="699317"/>
                    <a:pt x="979456" y="675886"/>
                    <a:pt x="971264" y="634547"/>
                  </a:cubicBezTo>
                  <a:cubicBezTo>
                    <a:pt x="967931" y="618069"/>
                    <a:pt x="968311" y="590065"/>
                    <a:pt x="959834" y="574159"/>
                  </a:cubicBezTo>
                  <a:cubicBezTo>
                    <a:pt x="947547" y="549775"/>
                    <a:pt x="934498" y="560728"/>
                    <a:pt x="915067" y="554442"/>
                  </a:cubicBezTo>
                  <a:cubicBezTo>
                    <a:pt x="874395" y="541012"/>
                    <a:pt x="867442" y="481766"/>
                    <a:pt x="824865" y="473670"/>
                  </a:cubicBezTo>
                  <a:cubicBezTo>
                    <a:pt x="807339" y="470241"/>
                    <a:pt x="790480" y="474337"/>
                    <a:pt x="773335" y="470908"/>
                  </a:cubicBezTo>
                  <a:cubicBezTo>
                    <a:pt x="752622" y="467565"/>
                    <a:pt x="731607" y="466480"/>
                    <a:pt x="710660" y="467669"/>
                  </a:cubicBezTo>
                  <a:cubicBezTo>
                    <a:pt x="709708" y="439951"/>
                    <a:pt x="676370" y="423187"/>
                    <a:pt x="657892" y="412519"/>
                  </a:cubicBezTo>
                  <a:cubicBezTo>
                    <a:pt x="646938" y="406138"/>
                    <a:pt x="651605" y="404614"/>
                    <a:pt x="638842" y="406328"/>
                  </a:cubicBezTo>
                  <a:cubicBezTo>
                    <a:pt x="633317" y="407980"/>
                    <a:pt x="628033" y="410350"/>
                    <a:pt x="623125" y="413377"/>
                  </a:cubicBezTo>
                  <a:cubicBezTo>
                    <a:pt x="612663" y="418632"/>
                    <a:pt x="603034" y="425404"/>
                    <a:pt x="594550" y="433474"/>
                  </a:cubicBezTo>
                  <a:cubicBezTo>
                    <a:pt x="589121" y="416520"/>
                    <a:pt x="600742" y="406519"/>
                    <a:pt x="595122" y="389755"/>
                  </a:cubicBezTo>
                  <a:cubicBezTo>
                    <a:pt x="547497" y="365371"/>
                    <a:pt x="534734" y="404804"/>
                    <a:pt x="509968" y="431093"/>
                  </a:cubicBezTo>
                  <a:cubicBezTo>
                    <a:pt x="497967" y="406709"/>
                    <a:pt x="507778" y="398422"/>
                    <a:pt x="519493" y="384135"/>
                  </a:cubicBezTo>
                  <a:cubicBezTo>
                    <a:pt x="529044" y="373842"/>
                    <a:pt x="533875" y="360037"/>
                    <a:pt x="532829" y="346035"/>
                  </a:cubicBezTo>
                  <a:cubicBezTo>
                    <a:pt x="532829" y="312126"/>
                    <a:pt x="513779" y="273359"/>
                    <a:pt x="503206" y="240022"/>
                  </a:cubicBezTo>
                  <a:cubicBezTo>
                    <a:pt x="493681" y="209732"/>
                    <a:pt x="484156" y="211447"/>
                    <a:pt x="462248" y="210970"/>
                  </a:cubicBezTo>
                  <a:cubicBezTo>
                    <a:pt x="446573" y="211743"/>
                    <a:pt x="430876" y="209974"/>
                    <a:pt x="415766" y="205732"/>
                  </a:cubicBezTo>
                  <a:cubicBezTo>
                    <a:pt x="358616" y="186205"/>
                    <a:pt x="335375" y="108481"/>
                    <a:pt x="286988" y="84669"/>
                  </a:cubicBezTo>
                  <a:cubicBezTo>
                    <a:pt x="264905" y="75034"/>
                    <a:pt x="241708" y="68187"/>
                    <a:pt x="217932" y="64285"/>
                  </a:cubicBezTo>
                  <a:cubicBezTo>
                    <a:pt x="206768" y="61362"/>
                    <a:pt x="195920" y="57342"/>
                    <a:pt x="185547" y="52284"/>
                  </a:cubicBezTo>
                  <a:cubicBezTo>
                    <a:pt x="170974" y="45140"/>
                    <a:pt x="166497" y="31996"/>
                    <a:pt x="156972" y="19327"/>
                  </a:cubicBezTo>
                  <a:cubicBezTo>
                    <a:pt x="147447" y="6659"/>
                    <a:pt x="137922" y="9802"/>
                    <a:pt x="126016" y="15994"/>
                  </a:cubicBezTo>
                  <a:cubicBezTo>
                    <a:pt x="118015" y="20089"/>
                    <a:pt x="93536" y="37806"/>
                    <a:pt x="109823" y="49998"/>
                  </a:cubicBezTo>
                  <a:cubicBezTo>
                    <a:pt x="112232" y="61152"/>
                    <a:pt x="112459" y="72667"/>
                    <a:pt x="110490" y="83907"/>
                  </a:cubicBezTo>
                  <a:cubicBezTo>
                    <a:pt x="106013" y="97813"/>
                    <a:pt x="94583" y="93432"/>
                    <a:pt x="90773" y="105624"/>
                  </a:cubicBezTo>
                  <a:cubicBezTo>
                    <a:pt x="79534" y="90058"/>
                    <a:pt x="75864" y="70274"/>
                    <a:pt x="80772" y="51712"/>
                  </a:cubicBezTo>
                  <a:cubicBezTo>
                    <a:pt x="84296" y="33710"/>
                    <a:pt x="98965" y="20756"/>
                    <a:pt x="97917" y="468"/>
                  </a:cubicBezTo>
                  <a:cubicBezTo>
                    <a:pt x="85058" y="-3437"/>
                    <a:pt x="76581" y="18184"/>
                    <a:pt x="66770" y="25328"/>
                  </a:cubicBezTo>
                  <a:cubicBezTo>
                    <a:pt x="56330" y="31212"/>
                    <a:pt x="46880" y="38702"/>
                    <a:pt x="38767" y="47521"/>
                  </a:cubicBezTo>
                  <a:cubicBezTo>
                    <a:pt x="34639" y="52284"/>
                    <a:pt x="31208" y="57607"/>
                    <a:pt x="28575" y="63333"/>
                  </a:cubicBezTo>
                  <a:cubicBezTo>
                    <a:pt x="26894" y="71496"/>
                    <a:pt x="24699" y="79545"/>
                    <a:pt x="22003" y="87431"/>
                  </a:cubicBezTo>
                  <a:cubicBezTo>
                    <a:pt x="19039" y="91599"/>
                    <a:pt x="14559" y="94437"/>
                    <a:pt x="9525" y="95337"/>
                  </a:cubicBezTo>
                  <a:cubicBezTo>
                    <a:pt x="1905" y="97909"/>
                    <a:pt x="3905" y="99528"/>
                    <a:pt x="0" y="94480"/>
                  </a:cubicBezTo>
                  <a:cubicBezTo>
                    <a:pt x="2667" y="126103"/>
                    <a:pt x="6191" y="157440"/>
                    <a:pt x="10858" y="188491"/>
                  </a:cubicBezTo>
                  <a:cubicBezTo>
                    <a:pt x="11430" y="191635"/>
                    <a:pt x="11811" y="194587"/>
                    <a:pt x="12192" y="197540"/>
                  </a:cubicBezTo>
                  <a:cubicBezTo>
                    <a:pt x="49076" y="434875"/>
                    <a:pt x="146800" y="658611"/>
                    <a:pt x="295847" y="846955"/>
                  </a:cubicBezTo>
                  <a:cubicBezTo>
                    <a:pt x="314091" y="861695"/>
                    <a:pt x="329214" y="879926"/>
                    <a:pt x="340328" y="900580"/>
                  </a:cubicBezTo>
                  <a:cubicBezTo>
                    <a:pt x="491345" y="1073572"/>
                    <a:pt x="682564" y="1206797"/>
                    <a:pt x="897160" y="1288534"/>
                  </a:cubicBezTo>
                  <a:close/>
                </a:path>
              </a:pathLst>
            </a:custGeom>
            <a:solidFill>
              <a:srgbClr val="7B930F"/>
            </a:solidFill>
            <a:ln w="9525" cap="flat">
              <a:noFill/>
              <a:prstDash val="solid"/>
              <a:miter/>
            </a:ln>
          </p:spPr>
          <p:txBody>
            <a:bodyPr rtlCol="0" anchor="ctr"/>
            <a:lstStyle/>
            <a:p>
              <a:endParaRPr lang="en-US"/>
            </a:p>
          </p:txBody>
        </p:sp>
        <p:sp>
          <p:nvSpPr>
            <p:cNvPr id="139" name="Freeform: Shape 138">
              <a:extLst>
                <a:ext uri="{FF2B5EF4-FFF2-40B4-BE49-F238E27FC236}">
                  <a16:creationId xmlns="" xmlns:a16="http://schemas.microsoft.com/office/drawing/2014/main" id="{D4296B74-A310-4B17-B4CA-4FDAC44C9EEC}"/>
                </a:ext>
              </a:extLst>
            </p:cNvPr>
            <p:cNvSpPr/>
            <p:nvPr/>
          </p:nvSpPr>
          <p:spPr>
            <a:xfrm>
              <a:off x="5722620" y="5227524"/>
              <a:ext cx="71636" cy="2368"/>
            </a:xfrm>
            <a:custGeom>
              <a:avLst/>
              <a:gdLst>
                <a:gd name="connsiteX0" fmla="*/ 62389 w 71636"/>
                <a:gd name="connsiteY0" fmla="*/ 1795 h 2368"/>
                <a:gd name="connsiteX1" fmla="*/ 0 w 71636"/>
                <a:gd name="connsiteY1" fmla="*/ 652 h 2368"/>
                <a:gd name="connsiteX2" fmla="*/ 10763 w 71636"/>
                <a:gd name="connsiteY2" fmla="*/ 1795 h 2368"/>
                <a:gd name="connsiteX3" fmla="*/ 62389 w 71636"/>
                <a:gd name="connsiteY3" fmla="*/ 1795 h 2368"/>
              </a:gdLst>
              <a:ahLst/>
              <a:cxnLst>
                <a:cxn ang="0">
                  <a:pos x="connsiteX0" y="connsiteY0"/>
                </a:cxn>
                <a:cxn ang="0">
                  <a:pos x="connsiteX1" y="connsiteY1"/>
                </a:cxn>
                <a:cxn ang="0">
                  <a:pos x="connsiteX2" y="connsiteY2"/>
                </a:cxn>
                <a:cxn ang="0">
                  <a:pos x="connsiteX3" y="connsiteY3"/>
                </a:cxn>
              </a:cxnLst>
              <a:rect l="l" t="t" r="r" b="b"/>
              <a:pathLst>
                <a:path w="71636" h="2368">
                  <a:moveTo>
                    <a:pt x="62389" y="1795"/>
                  </a:moveTo>
                  <a:cubicBezTo>
                    <a:pt x="93726" y="-1253"/>
                    <a:pt x="38481" y="461"/>
                    <a:pt x="0" y="652"/>
                  </a:cubicBezTo>
                  <a:cubicBezTo>
                    <a:pt x="3549" y="1339"/>
                    <a:pt x="7149" y="1722"/>
                    <a:pt x="10763" y="1795"/>
                  </a:cubicBezTo>
                  <a:cubicBezTo>
                    <a:pt x="24955" y="2462"/>
                    <a:pt x="49530" y="2652"/>
                    <a:pt x="62389" y="1795"/>
                  </a:cubicBezTo>
                  <a:close/>
                </a:path>
              </a:pathLst>
            </a:custGeom>
            <a:solidFill>
              <a:srgbClr val="7B930F"/>
            </a:solidFill>
            <a:ln w="9525" cap="flat">
              <a:noFill/>
              <a:prstDash val="solid"/>
              <a:miter/>
            </a:ln>
          </p:spPr>
          <p:txBody>
            <a:bodyPr rtlCol="0" anchor="ctr"/>
            <a:lstStyle/>
            <a:p>
              <a:endParaRPr lang="en-US"/>
            </a:p>
          </p:txBody>
        </p:sp>
        <p:sp>
          <p:nvSpPr>
            <p:cNvPr id="140" name="Freeform: Shape 139">
              <a:extLst>
                <a:ext uri="{FF2B5EF4-FFF2-40B4-BE49-F238E27FC236}">
                  <a16:creationId xmlns="" xmlns:a16="http://schemas.microsoft.com/office/drawing/2014/main" id="{912834F3-FACA-492D-8838-DD85B69150F6}"/>
                </a:ext>
              </a:extLst>
            </p:cNvPr>
            <p:cNvSpPr/>
            <p:nvPr/>
          </p:nvSpPr>
          <p:spPr>
            <a:xfrm>
              <a:off x="4710555" y="3650265"/>
              <a:ext cx="65089" cy="74502"/>
            </a:xfrm>
            <a:custGeom>
              <a:avLst/>
              <a:gdLst>
                <a:gd name="connsiteX0" fmla="*/ 39943 w 65089"/>
                <a:gd name="connsiteY0" fmla="*/ 70199 h 74502"/>
                <a:gd name="connsiteX1" fmla="*/ 57374 w 65089"/>
                <a:gd name="connsiteY1" fmla="*/ 73533 h 74502"/>
                <a:gd name="connsiteX2" fmla="*/ 65089 w 65089"/>
                <a:gd name="connsiteY2" fmla="*/ 50959 h 74502"/>
                <a:gd name="connsiteX3" fmla="*/ 52707 w 65089"/>
                <a:gd name="connsiteY3" fmla="*/ 36290 h 74502"/>
                <a:gd name="connsiteX4" fmla="*/ 25370 w 65089"/>
                <a:gd name="connsiteY4" fmla="*/ 17240 h 74502"/>
                <a:gd name="connsiteX5" fmla="*/ 10511 w 65089"/>
                <a:gd name="connsiteY5" fmla="*/ 0 h 74502"/>
                <a:gd name="connsiteX6" fmla="*/ 5082 w 65089"/>
                <a:gd name="connsiteY6" fmla="*/ 29813 h 74502"/>
                <a:gd name="connsiteX7" fmla="*/ 8701 w 65089"/>
                <a:gd name="connsiteY7" fmla="*/ 39338 h 74502"/>
                <a:gd name="connsiteX8" fmla="*/ 891 w 65089"/>
                <a:gd name="connsiteY8" fmla="*/ 55817 h 74502"/>
                <a:gd name="connsiteX9" fmla="*/ 34 w 65089"/>
                <a:gd name="connsiteY9" fmla="*/ 61913 h 74502"/>
                <a:gd name="connsiteX10" fmla="*/ 34 w 65089"/>
                <a:gd name="connsiteY10" fmla="*/ 63627 h 74502"/>
                <a:gd name="connsiteX11" fmla="*/ 24608 w 65089"/>
                <a:gd name="connsiteY11" fmla="*/ 71438 h 74502"/>
                <a:gd name="connsiteX12" fmla="*/ 39943 w 65089"/>
                <a:gd name="connsiteY12" fmla="*/ 70199 h 7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89" h="74502">
                  <a:moveTo>
                    <a:pt x="39943" y="70199"/>
                  </a:moveTo>
                  <a:cubicBezTo>
                    <a:pt x="46325" y="71914"/>
                    <a:pt x="50326" y="76486"/>
                    <a:pt x="57374" y="73533"/>
                  </a:cubicBezTo>
                  <a:cubicBezTo>
                    <a:pt x="61015" y="66417"/>
                    <a:pt x="63613" y="58815"/>
                    <a:pt x="65089" y="50959"/>
                  </a:cubicBezTo>
                  <a:cubicBezTo>
                    <a:pt x="65089" y="42958"/>
                    <a:pt x="56707" y="39148"/>
                    <a:pt x="52707" y="36290"/>
                  </a:cubicBezTo>
                  <a:cubicBezTo>
                    <a:pt x="43000" y="30840"/>
                    <a:pt x="33844" y="24460"/>
                    <a:pt x="25370" y="17240"/>
                  </a:cubicBezTo>
                  <a:cubicBezTo>
                    <a:pt x="19846" y="11811"/>
                    <a:pt x="15845" y="5239"/>
                    <a:pt x="10511" y="0"/>
                  </a:cubicBezTo>
                  <a:cubicBezTo>
                    <a:pt x="8606" y="9525"/>
                    <a:pt x="6892" y="19812"/>
                    <a:pt x="5082" y="29813"/>
                  </a:cubicBezTo>
                  <a:cubicBezTo>
                    <a:pt x="6926" y="32708"/>
                    <a:pt x="8158" y="35950"/>
                    <a:pt x="8701" y="39338"/>
                  </a:cubicBezTo>
                  <a:cubicBezTo>
                    <a:pt x="9273" y="48006"/>
                    <a:pt x="3367" y="50102"/>
                    <a:pt x="891" y="55817"/>
                  </a:cubicBezTo>
                  <a:cubicBezTo>
                    <a:pt x="891" y="57817"/>
                    <a:pt x="891" y="59912"/>
                    <a:pt x="34" y="61913"/>
                  </a:cubicBezTo>
                  <a:cubicBezTo>
                    <a:pt x="-11" y="62483"/>
                    <a:pt x="-11" y="63056"/>
                    <a:pt x="34" y="63627"/>
                  </a:cubicBezTo>
                  <a:cubicBezTo>
                    <a:pt x="1653" y="76295"/>
                    <a:pt x="18226" y="72390"/>
                    <a:pt x="24608" y="71438"/>
                  </a:cubicBezTo>
                  <a:cubicBezTo>
                    <a:pt x="29597" y="70064"/>
                    <a:pt x="34799" y="69644"/>
                    <a:pt x="39943" y="70199"/>
                  </a:cubicBezTo>
                  <a:close/>
                </a:path>
              </a:pathLst>
            </a:custGeom>
            <a:solidFill>
              <a:srgbClr val="7B930F"/>
            </a:solidFill>
            <a:ln w="9525" cap="flat">
              <a:noFill/>
              <a:prstDash val="solid"/>
              <a:miter/>
            </a:ln>
          </p:spPr>
          <p:txBody>
            <a:bodyPr rtlCol="0" anchor="ctr"/>
            <a:lstStyle/>
            <a:p>
              <a:endParaRPr lang="en-US"/>
            </a:p>
          </p:txBody>
        </p:sp>
        <p:sp>
          <p:nvSpPr>
            <p:cNvPr id="141" name="Freeform: Shape 140">
              <a:extLst>
                <a:ext uri="{FF2B5EF4-FFF2-40B4-BE49-F238E27FC236}">
                  <a16:creationId xmlns="" xmlns:a16="http://schemas.microsoft.com/office/drawing/2014/main" id="{6B81FA8C-409C-4083-A5BE-6016EAAAFC4C}"/>
                </a:ext>
              </a:extLst>
            </p:cNvPr>
            <p:cNvSpPr/>
            <p:nvPr/>
          </p:nvSpPr>
          <p:spPr>
            <a:xfrm>
              <a:off x="4769071" y="3710405"/>
              <a:ext cx="88477" cy="56626"/>
            </a:xfrm>
            <a:custGeom>
              <a:avLst/>
              <a:gdLst>
                <a:gd name="connsiteX0" fmla="*/ 84202 w 88477"/>
                <a:gd name="connsiteY0" fmla="*/ 18632 h 56626"/>
                <a:gd name="connsiteX1" fmla="*/ 61532 w 88477"/>
                <a:gd name="connsiteY1" fmla="*/ 10536 h 56626"/>
                <a:gd name="connsiteX2" fmla="*/ 32957 w 88477"/>
                <a:gd name="connsiteY2" fmla="*/ 3487 h 56626"/>
                <a:gd name="connsiteX3" fmla="*/ 32957 w 88477"/>
                <a:gd name="connsiteY3" fmla="*/ 153 h 56626"/>
                <a:gd name="connsiteX4" fmla="*/ 29147 w 88477"/>
                <a:gd name="connsiteY4" fmla="*/ 19203 h 56626"/>
                <a:gd name="connsiteX5" fmla="*/ 23623 w 88477"/>
                <a:gd name="connsiteY5" fmla="*/ 35491 h 56626"/>
                <a:gd name="connsiteX6" fmla="*/ 4573 w 88477"/>
                <a:gd name="connsiteY6" fmla="*/ 37396 h 56626"/>
                <a:gd name="connsiteX7" fmla="*/ 2239 w 88477"/>
                <a:gd name="connsiteY7" fmla="*/ 53255 h 56626"/>
                <a:gd name="connsiteX8" fmla="*/ 4573 w 88477"/>
                <a:gd name="connsiteY8" fmla="*/ 55589 h 56626"/>
                <a:gd name="connsiteX9" fmla="*/ 37244 w 88477"/>
                <a:gd name="connsiteY9" fmla="*/ 49017 h 56626"/>
                <a:gd name="connsiteX10" fmla="*/ 42959 w 88477"/>
                <a:gd name="connsiteY10" fmla="*/ 53779 h 56626"/>
                <a:gd name="connsiteX11" fmla="*/ 53722 w 88477"/>
                <a:gd name="connsiteY11" fmla="*/ 53779 h 56626"/>
                <a:gd name="connsiteX12" fmla="*/ 75344 w 88477"/>
                <a:gd name="connsiteY12" fmla="*/ 53779 h 56626"/>
                <a:gd name="connsiteX13" fmla="*/ 81249 w 88477"/>
                <a:gd name="connsiteY13" fmla="*/ 35301 h 56626"/>
                <a:gd name="connsiteX14" fmla="*/ 84202 w 88477"/>
                <a:gd name="connsiteY14" fmla="*/ 18632 h 5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77" h="56626">
                  <a:moveTo>
                    <a:pt x="84202" y="18632"/>
                  </a:moveTo>
                  <a:cubicBezTo>
                    <a:pt x="77630" y="8440"/>
                    <a:pt x="71534" y="10059"/>
                    <a:pt x="61532" y="10536"/>
                  </a:cubicBezTo>
                  <a:cubicBezTo>
                    <a:pt x="51531" y="11012"/>
                    <a:pt x="39053" y="12441"/>
                    <a:pt x="32957" y="3487"/>
                  </a:cubicBezTo>
                  <a:cubicBezTo>
                    <a:pt x="32957" y="2344"/>
                    <a:pt x="32957" y="1201"/>
                    <a:pt x="32957" y="153"/>
                  </a:cubicBezTo>
                  <a:cubicBezTo>
                    <a:pt x="25337" y="-1752"/>
                    <a:pt x="28481" y="14631"/>
                    <a:pt x="29147" y="19203"/>
                  </a:cubicBezTo>
                  <a:cubicBezTo>
                    <a:pt x="30290" y="27109"/>
                    <a:pt x="32291" y="32443"/>
                    <a:pt x="23623" y="35491"/>
                  </a:cubicBezTo>
                  <a:cubicBezTo>
                    <a:pt x="17717" y="37682"/>
                    <a:pt x="10097" y="32824"/>
                    <a:pt x="4573" y="37396"/>
                  </a:cubicBezTo>
                  <a:cubicBezTo>
                    <a:pt x="-451" y="41131"/>
                    <a:pt x="-1496" y="48231"/>
                    <a:pt x="2239" y="53255"/>
                  </a:cubicBezTo>
                  <a:cubicBezTo>
                    <a:pt x="2899" y="54143"/>
                    <a:pt x="3685" y="54929"/>
                    <a:pt x="4573" y="55589"/>
                  </a:cubicBezTo>
                  <a:cubicBezTo>
                    <a:pt x="13622" y="60256"/>
                    <a:pt x="27623" y="47588"/>
                    <a:pt x="37244" y="49017"/>
                  </a:cubicBezTo>
                  <a:cubicBezTo>
                    <a:pt x="40673" y="49588"/>
                    <a:pt x="40958" y="53208"/>
                    <a:pt x="42959" y="53779"/>
                  </a:cubicBezTo>
                  <a:cubicBezTo>
                    <a:pt x="46520" y="54398"/>
                    <a:pt x="50161" y="54398"/>
                    <a:pt x="53722" y="53779"/>
                  </a:cubicBezTo>
                  <a:cubicBezTo>
                    <a:pt x="59818" y="53779"/>
                    <a:pt x="69057" y="57399"/>
                    <a:pt x="75344" y="53779"/>
                  </a:cubicBezTo>
                  <a:cubicBezTo>
                    <a:pt x="79439" y="51684"/>
                    <a:pt x="88583" y="36444"/>
                    <a:pt x="81249" y="35301"/>
                  </a:cubicBezTo>
                  <a:cubicBezTo>
                    <a:pt x="92108" y="38349"/>
                    <a:pt x="88679" y="24823"/>
                    <a:pt x="84202" y="18632"/>
                  </a:cubicBezTo>
                  <a:close/>
                </a:path>
              </a:pathLst>
            </a:custGeom>
            <a:solidFill>
              <a:srgbClr val="7B930F"/>
            </a:solidFill>
            <a:ln w="9525" cap="flat">
              <a:noFill/>
              <a:prstDash val="solid"/>
              <a:miter/>
            </a:ln>
          </p:spPr>
          <p:txBody>
            <a:bodyPr rtlCol="0" anchor="ctr"/>
            <a:lstStyle/>
            <a:p>
              <a:endParaRPr lang="en-US"/>
            </a:p>
          </p:txBody>
        </p:sp>
        <p:sp>
          <p:nvSpPr>
            <p:cNvPr id="142" name="Freeform: Shape 141">
              <a:extLst>
                <a:ext uri="{FF2B5EF4-FFF2-40B4-BE49-F238E27FC236}">
                  <a16:creationId xmlns="" xmlns:a16="http://schemas.microsoft.com/office/drawing/2014/main" id="{187B6282-C83D-4422-931A-1F5F2DF6B6AC}"/>
                </a:ext>
              </a:extLst>
            </p:cNvPr>
            <p:cNvSpPr/>
            <p:nvPr/>
          </p:nvSpPr>
          <p:spPr>
            <a:xfrm>
              <a:off x="4703921" y="3754923"/>
              <a:ext cx="27379" cy="24164"/>
            </a:xfrm>
            <a:custGeom>
              <a:avLst/>
              <a:gdLst>
                <a:gd name="connsiteX0" fmla="*/ 7239 w 27379"/>
                <a:gd name="connsiteY0" fmla="*/ 18595 h 24164"/>
                <a:gd name="connsiteX1" fmla="*/ 21241 w 27379"/>
                <a:gd name="connsiteY1" fmla="*/ 23453 h 24164"/>
                <a:gd name="connsiteX2" fmla="*/ 24194 w 27379"/>
                <a:gd name="connsiteY2" fmla="*/ 10880 h 24164"/>
                <a:gd name="connsiteX3" fmla="*/ 15335 w 27379"/>
                <a:gd name="connsiteY3" fmla="*/ 403 h 24164"/>
                <a:gd name="connsiteX4" fmla="*/ 572 w 27379"/>
                <a:gd name="connsiteY4" fmla="*/ 4213 h 24164"/>
                <a:gd name="connsiteX5" fmla="*/ 0 w 27379"/>
                <a:gd name="connsiteY5" fmla="*/ 9737 h 24164"/>
                <a:gd name="connsiteX6" fmla="*/ 2857 w 27379"/>
                <a:gd name="connsiteY6" fmla="*/ 10880 h 24164"/>
                <a:gd name="connsiteX7" fmla="*/ 7239 w 27379"/>
                <a:gd name="connsiteY7" fmla="*/ 18595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9" h="24164">
                  <a:moveTo>
                    <a:pt x="7239" y="18595"/>
                  </a:moveTo>
                  <a:cubicBezTo>
                    <a:pt x="10287" y="24120"/>
                    <a:pt x="14573" y="25073"/>
                    <a:pt x="21241" y="23453"/>
                  </a:cubicBezTo>
                  <a:cubicBezTo>
                    <a:pt x="27908" y="21834"/>
                    <a:pt x="29528" y="18215"/>
                    <a:pt x="24194" y="10880"/>
                  </a:cubicBezTo>
                  <a:cubicBezTo>
                    <a:pt x="20288" y="5451"/>
                    <a:pt x="14669" y="10880"/>
                    <a:pt x="15335" y="403"/>
                  </a:cubicBezTo>
                  <a:cubicBezTo>
                    <a:pt x="10088" y="-768"/>
                    <a:pt x="4597" y="649"/>
                    <a:pt x="572" y="4213"/>
                  </a:cubicBezTo>
                  <a:lnTo>
                    <a:pt x="0" y="9737"/>
                  </a:lnTo>
                  <a:cubicBezTo>
                    <a:pt x="1032" y="9876"/>
                    <a:pt x="2014" y="10268"/>
                    <a:pt x="2857" y="10880"/>
                  </a:cubicBezTo>
                  <a:cubicBezTo>
                    <a:pt x="5810" y="12881"/>
                    <a:pt x="5525" y="16024"/>
                    <a:pt x="7239" y="18595"/>
                  </a:cubicBezTo>
                  <a:close/>
                </a:path>
              </a:pathLst>
            </a:custGeom>
            <a:solidFill>
              <a:srgbClr val="7B930F"/>
            </a:solidFill>
            <a:ln w="9525" cap="flat">
              <a:noFill/>
              <a:prstDash val="solid"/>
              <a:miter/>
            </a:ln>
          </p:spPr>
          <p:txBody>
            <a:bodyPr rtlCol="0" anchor="ctr"/>
            <a:lstStyle/>
            <a:p>
              <a:endParaRPr lang="en-US"/>
            </a:p>
          </p:txBody>
        </p:sp>
        <p:sp>
          <p:nvSpPr>
            <p:cNvPr id="143" name="Freeform: Shape 142">
              <a:extLst>
                <a:ext uri="{FF2B5EF4-FFF2-40B4-BE49-F238E27FC236}">
                  <a16:creationId xmlns="" xmlns:a16="http://schemas.microsoft.com/office/drawing/2014/main" id="{D840ED4F-DBAF-49F7-96AF-B8021CB5CF27}"/>
                </a:ext>
              </a:extLst>
            </p:cNvPr>
            <p:cNvSpPr/>
            <p:nvPr/>
          </p:nvSpPr>
          <p:spPr>
            <a:xfrm>
              <a:off x="4883181" y="3746981"/>
              <a:ext cx="40112" cy="24728"/>
            </a:xfrm>
            <a:custGeom>
              <a:avLst/>
              <a:gdLst>
                <a:gd name="connsiteX0" fmla="*/ 0 w 40112"/>
                <a:gd name="connsiteY0" fmla="*/ 13678 h 24728"/>
                <a:gd name="connsiteX1" fmla="*/ 9525 w 40112"/>
                <a:gd name="connsiteY1" fmla="*/ 18822 h 24728"/>
                <a:gd name="connsiteX2" fmla="*/ 22098 w 40112"/>
                <a:gd name="connsiteY2" fmla="*/ 24727 h 24728"/>
                <a:gd name="connsiteX3" fmla="*/ 40100 w 40112"/>
                <a:gd name="connsiteY3" fmla="*/ 3582 h 24728"/>
                <a:gd name="connsiteX4" fmla="*/ 17335 w 40112"/>
                <a:gd name="connsiteY4" fmla="*/ 4344 h 24728"/>
                <a:gd name="connsiteX5" fmla="*/ 20479 w 40112"/>
                <a:gd name="connsiteY5" fmla="*/ 1962 h 24728"/>
                <a:gd name="connsiteX6" fmla="*/ 0 w 40112"/>
                <a:gd name="connsiteY6" fmla="*/ 13678 h 2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12" h="24728">
                  <a:moveTo>
                    <a:pt x="0" y="13678"/>
                  </a:moveTo>
                  <a:cubicBezTo>
                    <a:pt x="1905" y="21870"/>
                    <a:pt x="5810" y="16821"/>
                    <a:pt x="9525" y="18822"/>
                  </a:cubicBezTo>
                  <a:cubicBezTo>
                    <a:pt x="13240" y="20822"/>
                    <a:pt x="16288" y="24822"/>
                    <a:pt x="22098" y="24727"/>
                  </a:cubicBezTo>
                  <a:cubicBezTo>
                    <a:pt x="31623" y="24727"/>
                    <a:pt x="40481" y="20441"/>
                    <a:pt x="40100" y="3582"/>
                  </a:cubicBezTo>
                  <a:cubicBezTo>
                    <a:pt x="29623" y="2820"/>
                    <a:pt x="26479" y="13107"/>
                    <a:pt x="17335" y="4344"/>
                  </a:cubicBezTo>
                  <a:lnTo>
                    <a:pt x="20479" y="1962"/>
                  </a:lnTo>
                  <a:cubicBezTo>
                    <a:pt x="11621" y="-3181"/>
                    <a:pt x="6477" y="2153"/>
                    <a:pt x="0" y="13678"/>
                  </a:cubicBezTo>
                  <a:close/>
                </a:path>
              </a:pathLst>
            </a:custGeom>
            <a:solidFill>
              <a:srgbClr val="7B930F"/>
            </a:solidFill>
            <a:ln w="9525" cap="flat">
              <a:noFill/>
              <a:prstDash val="solid"/>
              <a:miter/>
            </a:ln>
          </p:spPr>
          <p:txBody>
            <a:bodyPr rtlCol="0" anchor="ctr"/>
            <a:lstStyle/>
            <a:p>
              <a:endParaRPr lang="en-US"/>
            </a:p>
          </p:txBody>
        </p:sp>
        <p:sp>
          <p:nvSpPr>
            <p:cNvPr id="144" name="Freeform: Shape 143">
              <a:extLst>
                <a:ext uri="{FF2B5EF4-FFF2-40B4-BE49-F238E27FC236}">
                  <a16:creationId xmlns="" xmlns:a16="http://schemas.microsoft.com/office/drawing/2014/main" id="{1D96D0B3-61E7-4CD3-B650-2733239D31FF}"/>
                </a:ext>
              </a:extLst>
            </p:cNvPr>
            <p:cNvSpPr/>
            <p:nvPr/>
          </p:nvSpPr>
          <p:spPr>
            <a:xfrm>
              <a:off x="6101803" y="3638454"/>
              <a:ext cx="1389538" cy="1287684"/>
            </a:xfrm>
            <a:custGeom>
              <a:avLst/>
              <a:gdLst>
                <a:gd name="connsiteX0" fmla="*/ 36297 w 1389538"/>
                <a:gd name="connsiteY0" fmla="*/ 0 h 1287684"/>
                <a:gd name="connsiteX1" fmla="*/ 37059 w 1389538"/>
                <a:gd name="connsiteY1" fmla="*/ 62293 h 1287684"/>
                <a:gd name="connsiteX2" fmla="*/ 15342 w 1389538"/>
                <a:gd name="connsiteY2" fmla="*/ 240792 h 1287684"/>
                <a:gd name="connsiteX3" fmla="*/ 72492 w 1389538"/>
                <a:gd name="connsiteY3" fmla="*/ 319468 h 1287684"/>
                <a:gd name="connsiteX4" fmla="*/ 103924 w 1389538"/>
                <a:gd name="connsiteY4" fmla="*/ 417576 h 1287684"/>
                <a:gd name="connsiteX5" fmla="*/ 287757 w 1389538"/>
                <a:gd name="connsiteY5" fmla="*/ 581025 h 1287684"/>
                <a:gd name="connsiteX6" fmla="*/ 392532 w 1389538"/>
                <a:gd name="connsiteY6" fmla="*/ 568357 h 1287684"/>
                <a:gd name="connsiteX7" fmla="*/ 500926 w 1389538"/>
                <a:gd name="connsiteY7" fmla="*/ 557403 h 1287684"/>
                <a:gd name="connsiteX8" fmla="*/ 668947 w 1389538"/>
                <a:gd name="connsiteY8" fmla="*/ 521399 h 1287684"/>
                <a:gd name="connsiteX9" fmla="*/ 741337 w 1389538"/>
                <a:gd name="connsiteY9" fmla="*/ 570643 h 1287684"/>
                <a:gd name="connsiteX10" fmla="*/ 832682 w 1389538"/>
                <a:gd name="connsiteY10" fmla="*/ 610552 h 1287684"/>
                <a:gd name="connsiteX11" fmla="*/ 826014 w 1389538"/>
                <a:gd name="connsiteY11" fmla="*/ 766096 h 1287684"/>
                <a:gd name="connsiteX12" fmla="*/ 892689 w 1389538"/>
                <a:gd name="connsiteY12" fmla="*/ 861346 h 1287684"/>
                <a:gd name="connsiteX13" fmla="*/ 923455 w 1389538"/>
                <a:gd name="connsiteY13" fmla="*/ 961168 h 1287684"/>
                <a:gd name="connsiteX14" fmla="*/ 938981 w 1389538"/>
                <a:gd name="connsiteY14" fmla="*/ 1119187 h 1287684"/>
                <a:gd name="connsiteX15" fmla="*/ 941172 w 1389538"/>
                <a:gd name="connsiteY15" fmla="*/ 1264349 h 1287684"/>
                <a:gd name="connsiteX16" fmla="*/ 957269 w 1389538"/>
                <a:gd name="connsiteY16" fmla="*/ 1287685 h 1287684"/>
                <a:gd name="connsiteX17" fmla="*/ 1361986 w 1389538"/>
                <a:gd name="connsiteY17" fmla="*/ 286 h 128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9538" h="1287684">
                  <a:moveTo>
                    <a:pt x="36297" y="0"/>
                  </a:moveTo>
                  <a:cubicBezTo>
                    <a:pt x="34487" y="20383"/>
                    <a:pt x="37725" y="41529"/>
                    <a:pt x="37059" y="62293"/>
                  </a:cubicBezTo>
                  <a:cubicBezTo>
                    <a:pt x="34201" y="132683"/>
                    <a:pt x="-28092" y="167926"/>
                    <a:pt x="15342" y="240792"/>
                  </a:cubicBezTo>
                  <a:cubicBezTo>
                    <a:pt x="31820" y="268319"/>
                    <a:pt x="57442" y="290417"/>
                    <a:pt x="72492" y="319468"/>
                  </a:cubicBezTo>
                  <a:cubicBezTo>
                    <a:pt x="87541" y="348520"/>
                    <a:pt x="90589" y="386143"/>
                    <a:pt x="103924" y="417576"/>
                  </a:cubicBezTo>
                  <a:cubicBezTo>
                    <a:pt x="128880" y="475583"/>
                    <a:pt x="229083" y="556355"/>
                    <a:pt x="287757" y="581025"/>
                  </a:cubicBezTo>
                  <a:cubicBezTo>
                    <a:pt x="334620" y="601027"/>
                    <a:pt x="357861" y="587026"/>
                    <a:pt x="392532" y="568357"/>
                  </a:cubicBezTo>
                  <a:cubicBezTo>
                    <a:pt x="427203" y="549688"/>
                    <a:pt x="461874" y="555308"/>
                    <a:pt x="500926" y="557403"/>
                  </a:cubicBezTo>
                  <a:cubicBezTo>
                    <a:pt x="562362" y="560737"/>
                    <a:pt x="596176" y="487013"/>
                    <a:pt x="668947" y="521399"/>
                  </a:cubicBezTo>
                  <a:cubicBezTo>
                    <a:pt x="703809" y="537877"/>
                    <a:pt x="700094" y="562927"/>
                    <a:pt x="741337" y="570643"/>
                  </a:cubicBezTo>
                  <a:cubicBezTo>
                    <a:pt x="778675" y="577596"/>
                    <a:pt x="811346" y="569976"/>
                    <a:pt x="832682" y="610552"/>
                  </a:cubicBezTo>
                  <a:cubicBezTo>
                    <a:pt x="859637" y="661892"/>
                    <a:pt x="826300" y="715804"/>
                    <a:pt x="826014" y="766096"/>
                  </a:cubicBezTo>
                  <a:cubicBezTo>
                    <a:pt x="825729" y="816388"/>
                    <a:pt x="874497" y="816864"/>
                    <a:pt x="892689" y="861346"/>
                  </a:cubicBezTo>
                  <a:cubicBezTo>
                    <a:pt x="906596" y="894398"/>
                    <a:pt x="907453" y="930211"/>
                    <a:pt x="923455" y="961168"/>
                  </a:cubicBezTo>
                  <a:cubicBezTo>
                    <a:pt x="955554" y="1022890"/>
                    <a:pt x="967937" y="1055465"/>
                    <a:pt x="938981" y="1119187"/>
                  </a:cubicBezTo>
                  <a:cubicBezTo>
                    <a:pt x="917359" y="1166812"/>
                    <a:pt x="908596" y="1221867"/>
                    <a:pt x="941172" y="1264349"/>
                  </a:cubicBezTo>
                  <a:cubicBezTo>
                    <a:pt x="946951" y="1271834"/>
                    <a:pt x="952325" y="1279624"/>
                    <a:pt x="957269" y="1287685"/>
                  </a:cubicBezTo>
                  <a:cubicBezTo>
                    <a:pt x="1303910" y="956282"/>
                    <a:pt x="1456649" y="470421"/>
                    <a:pt x="1361986" y="286"/>
                  </a:cubicBezTo>
                  <a:close/>
                </a:path>
              </a:pathLst>
            </a:custGeom>
            <a:solidFill>
              <a:srgbClr val="7B930F"/>
            </a:solidFill>
            <a:ln w="9525" cap="flat">
              <a:noFill/>
              <a:prstDash val="solid"/>
              <a:miter/>
            </a:ln>
          </p:spPr>
          <p:txBody>
            <a:bodyPr rtlCol="0" anchor="ctr"/>
            <a:lstStyle/>
            <a:p>
              <a:endParaRPr lang="en-US"/>
            </a:p>
          </p:txBody>
        </p:sp>
        <p:sp>
          <p:nvSpPr>
            <p:cNvPr id="145" name="Freeform: Shape 144">
              <a:extLst>
                <a:ext uri="{FF2B5EF4-FFF2-40B4-BE49-F238E27FC236}">
                  <a16:creationId xmlns="" xmlns:a16="http://schemas.microsoft.com/office/drawing/2014/main" id="{5FD7D885-AF0F-4038-B5D1-DCA01056DB8E}"/>
                </a:ext>
              </a:extLst>
            </p:cNvPr>
            <p:cNvSpPr/>
            <p:nvPr/>
          </p:nvSpPr>
          <p:spPr>
            <a:xfrm>
              <a:off x="4700778" y="3933928"/>
              <a:ext cx="1022222" cy="1294538"/>
            </a:xfrm>
            <a:custGeom>
              <a:avLst/>
              <a:gdLst>
                <a:gd name="connsiteX0" fmla="*/ 1010031 w 1022222"/>
                <a:gd name="connsiteY0" fmla="*/ 1292153 h 1294538"/>
                <a:gd name="connsiteX1" fmla="*/ 942785 w 1022222"/>
                <a:gd name="connsiteY1" fmla="*/ 1282628 h 1294538"/>
                <a:gd name="connsiteX2" fmla="*/ 911923 w 1022222"/>
                <a:gd name="connsiteY2" fmla="*/ 1271008 h 1294538"/>
                <a:gd name="connsiteX3" fmla="*/ 837914 w 1022222"/>
                <a:gd name="connsiteY3" fmla="*/ 1247862 h 1294538"/>
                <a:gd name="connsiteX4" fmla="*/ 874014 w 1022222"/>
                <a:gd name="connsiteY4" fmla="*/ 1252910 h 1294538"/>
                <a:gd name="connsiteX5" fmla="*/ 858869 w 1022222"/>
                <a:gd name="connsiteY5" fmla="*/ 1242814 h 1294538"/>
                <a:gd name="connsiteX6" fmla="*/ 877919 w 1022222"/>
                <a:gd name="connsiteY6" fmla="*/ 1242814 h 1294538"/>
                <a:gd name="connsiteX7" fmla="*/ 880777 w 1022222"/>
                <a:gd name="connsiteY7" fmla="*/ 1214239 h 1294538"/>
                <a:gd name="connsiteX8" fmla="*/ 842677 w 1022222"/>
                <a:gd name="connsiteY8" fmla="*/ 1193284 h 1294538"/>
                <a:gd name="connsiteX9" fmla="*/ 872681 w 1022222"/>
                <a:gd name="connsiteY9" fmla="*/ 1201380 h 1294538"/>
                <a:gd name="connsiteX10" fmla="*/ 900113 w 1022222"/>
                <a:gd name="connsiteY10" fmla="*/ 1203571 h 1294538"/>
                <a:gd name="connsiteX11" fmla="*/ 909161 w 1022222"/>
                <a:gd name="connsiteY11" fmla="*/ 1178996 h 1294538"/>
                <a:gd name="connsiteX12" fmla="*/ 910114 w 1022222"/>
                <a:gd name="connsiteY12" fmla="*/ 1159946 h 1294538"/>
                <a:gd name="connsiteX13" fmla="*/ 885349 w 1022222"/>
                <a:gd name="connsiteY13" fmla="*/ 1091366 h 1294538"/>
                <a:gd name="connsiteX14" fmla="*/ 886587 w 1022222"/>
                <a:gd name="connsiteY14" fmla="*/ 1034216 h 1294538"/>
                <a:gd name="connsiteX15" fmla="*/ 910495 w 1022222"/>
                <a:gd name="connsiteY15" fmla="*/ 1033454 h 1294538"/>
                <a:gd name="connsiteX16" fmla="*/ 931450 w 1022222"/>
                <a:gd name="connsiteY16" fmla="*/ 1026596 h 1294538"/>
                <a:gd name="connsiteX17" fmla="*/ 957167 w 1022222"/>
                <a:gd name="connsiteY17" fmla="*/ 1001831 h 1294538"/>
                <a:gd name="connsiteX18" fmla="*/ 962692 w 1022222"/>
                <a:gd name="connsiteY18" fmla="*/ 957540 h 1294538"/>
                <a:gd name="connsiteX19" fmla="*/ 947547 w 1022222"/>
                <a:gd name="connsiteY19" fmla="*/ 891436 h 1294538"/>
                <a:gd name="connsiteX20" fmla="*/ 938022 w 1022222"/>
                <a:gd name="connsiteY20" fmla="*/ 832572 h 1294538"/>
                <a:gd name="connsiteX21" fmla="*/ 930973 w 1022222"/>
                <a:gd name="connsiteY21" fmla="*/ 774660 h 1294538"/>
                <a:gd name="connsiteX22" fmla="*/ 960406 w 1022222"/>
                <a:gd name="connsiteY22" fmla="*/ 732940 h 1294538"/>
                <a:gd name="connsiteX23" fmla="*/ 971264 w 1022222"/>
                <a:gd name="connsiteY23" fmla="*/ 634452 h 1294538"/>
                <a:gd name="connsiteX24" fmla="*/ 959834 w 1022222"/>
                <a:gd name="connsiteY24" fmla="*/ 574063 h 1294538"/>
                <a:gd name="connsiteX25" fmla="*/ 915067 w 1022222"/>
                <a:gd name="connsiteY25" fmla="*/ 554347 h 1294538"/>
                <a:gd name="connsiteX26" fmla="*/ 824865 w 1022222"/>
                <a:gd name="connsiteY26" fmla="*/ 473575 h 1294538"/>
                <a:gd name="connsiteX27" fmla="*/ 773335 w 1022222"/>
                <a:gd name="connsiteY27" fmla="*/ 470812 h 1294538"/>
                <a:gd name="connsiteX28" fmla="*/ 710660 w 1022222"/>
                <a:gd name="connsiteY28" fmla="*/ 467574 h 1294538"/>
                <a:gd name="connsiteX29" fmla="*/ 657892 w 1022222"/>
                <a:gd name="connsiteY29" fmla="*/ 412424 h 1294538"/>
                <a:gd name="connsiteX30" fmla="*/ 638842 w 1022222"/>
                <a:gd name="connsiteY30" fmla="*/ 406233 h 1294538"/>
                <a:gd name="connsiteX31" fmla="*/ 623125 w 1022222"/>
                <a:gd name="connsiteY31" fmla="*/ 413281 h 1294538"/>
                <a:gd name="connsiteX32" fmla="*/ 594550 w 1022222"/>
                <a:gd name="connsiteY32" fmla="*/ 433379 h 1294538"/>
                <a:gd name="connsiteX33" fmla="*/ 595122 w 1022222"/>
                <a:gd name="connsiteY33" fmla="*/ 389659 h 1294538"/>
                <a:gd name="connsiteX34" fmla="*/ 509968 w 1022222"/>
                <a:gd name="connsiteY34" fmla="*/ 430998 h 1294538"/>
                <a:gd name="connsiteX35" fmla="*/ 519493 w 1022222"/>
                <a:gd name="connsiteY35" fmla="*/ 384039 h 1294538"/>
                <a:gd name="connsiteX36" fmla="*/ 532829 w 1022222"/>
                <a:gd name="connsiteY36" fmla="*/ 345939 h 1294538"/>
                <a:gd name="connsiteX37" fmla="*/ 503206 w 1022222"/>
                <a:gd name="connsiteY37" fmla="*/ 239926 h 1294538"/>
                <a:gd name="connsiteX38" fmla="*/ 462248 w 1022222"/>
                <a:gd name="connsiteY38" fmla="*/ 210875 h 1294538"/>
                <a:gd name="connsiteX39" fmla="*/ 415766 w 1022222"/>
                <a:gd name="connsiteY39" fmla="*/ 205636 h 1294538"/>
                <a:gd name="connsiteX40" fmla="*/ 286988 w 1022222"/>
                <a:gd name="connsiteY40" fmla="*/ 84574 h 1294538"/>
                <a:gd name="connsiteX41" fmla="*/ 217932 w 1022222"/>
                <a:gd name="connsiteY41" fmla="*/ 64190 h 1294538"/>
                <a:gd name="connsiteX42" fmla="*/ 185547 w 1022222"/>
                <a:gd name="connsiteY42" fmla="*/ 52284 h 1294538"/>
                <a:gd name="connsiteX43" fmla="*/ 156972 w 1022222"/>
                <a:gd name="connsiteY43" fmla="*/ 19327 h 1294538"/>
                <a:gd name="connsiteX44" fmla="*/ 126016 w 1022222"/>
                <a:gd name="connsiteY44" fmla="*/ 15994 h 1294538"/>
                <a:gd name="connsiteX45" fmla="*/ 109823 w 1022222"/>
                <a:gd name="connsiteY45" fmla="*/ 49998 h 1294538"/>
                <a:gd name="connsiteX46" fmla="*/ 110490 w 1022222"/>
                <a:gd name="connsiteY46" fmla="*/ 83907 h 1294538"/>
                <a:gd name="connsiteX47" fmla="*/ 90773 w 1022222"/>
                <a:gd name="connsiteY47" fmla="*/ 105624 h 1294538"/>
                <a:gd name="connsiteX48" fmla="*/ 80772 w 1022222"/>
                <a:gd name="connsiteY48" fmla="*/ 51712 h 1294538"/>
                <a:gd name="connsiteX49" fmla="*/ 97917 w 1022222"/>
                <a:gd name="connsiteY49" fmla="*/ 468 h 1294538"/>
                <a:gd name="connsiteX50" fmla="*/ 66770 w 1022222"/>
                <a:gd name="connsiteY50" fmla="*/ 25328 h 1294538"/>
                <a:gd name="connsiteX51" fmla="*/ 38767 w 1022222"/>
                <a:gd name="connsiteY51" fmla="*/ 47521 h 1294538"/>
                <a:gd name="connsiteX52" fmla="*/ 28575 w 1022222"/>
                <a:gd name="connsiteY52" fmla="*/ 63333 h 1294538"/>
                <a:gd name="connsiteX53" fmla="*/ 22003 w 1022222"/>
                <a:gd name="connsiteY53" fmla="*/ 87431 h 1294538"/>
                <a:gd name="connsiteX54" fmla="*/ 9525 w 1022222"/>
                <a:gd name="connsiteY54" fmla="*/ 95337 h 1294538"/>
                <a:gd name="connsiteX55" fmla="*/ 0 w 1022222"/>
                <a:gd name="connsiteY55" fmla="*/ 94480 h 1294538"/>
                <a:gd name="connsiteX56" fmla="*/ 10858 w 1022222"/>
                <a:gd name="connsiteY56" fmla="*/ 188491 h 1294538"/>
                <a:gd name="connsiteX57" fmla="*/ 12192 w 1022222"/>
                <a:gd name="connsiteY57" fmla="*/ 197540 h 1294538"/>
                <a:gd name="connsiteX58" fmla="*/ 295847 w 1022222"/>
                <a:gd name="connsiteY58" fmla="*/ 846955 h 1294538"/>
                <a:gd name="connsiteX59" fmla="*/ 340328 w 1022222"/>
                <a:gd name="connsiteY59" fmla="*/ 900580 h 1294538"/>
                <a:gd name="connsiteX60" fmla="*/ 897541 w 1022222"/>
                <a:gd name="connsiteY60" fmla="*/ 1288534 h 1294538"/>
                <a:gd name="connsiteX61" fmla="*/ 1019842 w 1022222"/>
                <a:gd name="connsiteY61" fmla="*/ 1294344 h 1294538"/>
                <a:gd name="connsiteX62" fmla="*/ 1022223 w 1022222"/>
                <a:gd name="connsiteY62" fmla="*/ 1294344 h 1294538"/>
                <a:gd name="connsiteX63" fmla="*/ 1010031 w 1022222"/>
                <a:gd name="connsiteY63" fmla="*/ 1292153 h 1294538"/>
                <a:gd name="connsiteX64" fmla="*/ 795909 w 1022222"/>
                <a:gd name="connsiteY64" fmla="*/ 1073078 h 1294538"/>
                <a:gd name="connsiteX65" fmla="*/ 795298 w 1022222"/>
                <a:gd name="connsiteY65" fmla="*/ 1100686 h 1294538"/>
                <a:gd name="connsiteX66" fmla="*/ 787432 w 1022222"/>
                <a:gd name="connsiteY66" fmla="*/ 1105273 h 1294538"/>
                <a:gd name="connsiteX67" fmla="*/ 564833 w 1022222"/>
                <a:gd name="connsiteY67" fmla="*/ 1011547 h 1294538"/>
                <a:gd name="connsiteX68" fmla="*/ 327374 w 1022222"/>
                <a:gd name="connsiteY68" fmla="*/ 775041 h 1294538"/>
                <a:gd name="connsiteX69" fmla="*/ 143161 w 1022222"/>
                <a:gd name="connsiteY69" fmla="*/ 414234 h 1294538"/>
                <a:gd name="connsiteX70" fmla="*/ 80010 w 1022222"/>
                <a:gd name="connsiteY70" fmla="*/ 171918 h 1294538"/>
                <a:gd name="connsiteX71" fmla="*/ 103727 w 1022222"/>
                <a:gd name="connsiteY71" fmla="*/ 158392 h 1294538"/>
                <a:gd name="connsiteX72" fmla="*/ 238316 w 1022222"/>
                <a:gd name="connsiteY72" fmla="*/ 152963 h 1294538"/>
                <a:gd name="connsiteX73" fmla="*/ 250984 w 1022222"/>
                <a:gd name="connsiteY73" fmla="*/ 158297 h 1294538"/>
                <a:gd name="connsiteX74" fmla="*/ 269272 w 1022222"/>
                <a:gd name="connsiteY74" fmla="*/ 167251 h 1294538"/>
                <a:gd name="connsiteX75" fmla="*/ 464344 w 1022222"/>
                <a:gd name="connsiteY75" fmla="*/ 321746 h 1294538"/>
                <a:gd name="connsiteX76" fmla="*/ 480346 w 1022222"/>
                <a:gd name="connsiteY76" fmla="*/ 436046 h 1294538"/>
                <a:gd name="connsiteX77" fmla="*/ 647033 w 1022222"/>
                <a:gd name="connsiteY77" fmla="*/ 531296 h 1294538"/>
                <a:gd name="connsiteX78" fmla="*/ 828770 w 1022222"/>
                <a:gd name="connsiteY78" fmla="*/ 567872 h 1294538"/>
                <a:gd name="connsiteX79" fmla="*/ 878586 w 1022222"/>
                <a:gd name="connsiteY79" fmla="*/ 816475 h 1294538"/>
                <a:gd name="connsiteX80" fmla="*/ 870014 w 1022222"/>
                <a:gd name="connsiteY80" fmla="*/ 987925 h 1294538"/>
                <a:gd name="connsiteX81" fmla="*/ 817150 w 1022222"/>
                <a:gd name="connsiteY81" fmla="*/ 1017547 h 1294538"/>
                <a:gd name="connsiteX82" fmla="*/ 795909 w 1022222"/>
                <a:gd name="connsiteY82" fmla="*/ 1073364 h 129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22222" h="1294538">
                  <a:moveTo>
                    <a:pt x="1010031" y="1292153"/>
                  </a:moveTo>
                  <a:cubicBezTo>
                    <a:pt x="993267" y="1289867"/>
                    <a:pt x="961739" y="1286629"/>
                    <a:pt x="942785" y="1282628"/>
                  </a:cubicBezTo>
                  <a:cubicBezTo>
                    <a:pt x="923830" y="1278628"/>
                    <a:pt x="929545" y="1276437"/>
                    <a:pt x="911923" y="1271008"/>
                  </a:cubicBezTo>
                  <a:cubicBezTo>
                    <a:pt x="890302" y="1264054"/>
                    <a:pt x="858488" y="1257673"/>
                    <a:pt x="837914" y="1247862"/>
                  </a:cubicBezTo>
                  <a:cubicBezTo>
                    <a:pt x="851535" y="1249672"/>
                    <a:pt x="873728" y="1257958"/>
                    <a:pt x="874014" y="1252910"/>
                  </a:cubicBezTo>
                  <a:cubicBezTo>
                    <a:pt x="874014" y="1250719"/>
                    <a:pt x="859727" y="1245100"/>
                    <a:pt x="858869" y="1242814"/>
                  </a:cubicBezTo>
                  <a:cubicBezTo>
                    <a:pt x="858012" y="1240528"/>
                    <a:pt x="869347" y="1242242"/>
                    <a:pt x="877919" y="1242814"/>
                  </a:cubicBezTo>
                  <a:cubicBezTo>
                    <a:pt x="902303" y="1244052"/>
                    <a:pt x="923544" y="1234908"/>
                    <a:pt x="880777" y="1214239"/>
                  </a:cubicBezTo>
                  <a:cubicBezTo>
                    <a:pt x="871252" y="1209857"/>
                    <a:pt x="825722" y="1193569"/>
                    <a:pt x="842677" y="1193284"/>
                  </a:cubicBezTo>
                  <a:cubicBezTo>
                    <a:pt x="845153" y="1193284"/>
                    <a:pt x="867156" y="1200427"/>
                    <a:pt x="872681" y="1201380"/>
                  </a:cubicBezTo>
                  <a:cubicBezTo>
                    <a:pt x="881652" y="1203552"/>
                    <a:pt x="890910" y="1204292"/>
                    <a:pt x="900113" y="1203571"/>
                  </a:cubicBezTo>
                  <a:cubicBezTo>
                    <a:pt x="914495" y="1201380"/>
                    <a:pt x="914400" y="1190426"/>
                    <a:pt x="909161" y="1178996"/>
                  </a:cubicBezTo>
                  <a:cubicBezTo>
                    <a:pt x="903923" y="1167566"/>
                    <a:pt x="903542" y="1166804"/>
                    <a:pt x="910114" y="1159946"/>
                  </a:cubicBezTo>
                  <a:cubicBezTo>
                    <a:pt x="924592" y="1146230"/>
                    <a:pt x="908780" y="1121179"/>
                    <a:pt x="885349" y="1091366"/>
                  </a:cubicBezTo>
                  <a:cubicBezTo>
                    <a:pt x="863346" y="1063839"/>
                    <a:pt x="840105" y="1034216"/>
                    <a:pt x="886587" y="1034216"/>
                  </a:cubicBezTo>
                  <a:cubicBezTo>
                    <a:pt x="894548" y="1035206"/>
                    <a:pt x="902614" y="1034949"/>
                    <a:pt x="910495" y="1033454"/>
                  </a:cubicBezTo>
                  <a:cubicBezTo>
                    <a:pt x="919448" y="1030692"/>
                    <a:pt x="920020" y="1027453"/>
                    <a:pt x="931450" y="1026596"/>
                  </a:cubicBezTo>
                  <a:cubicBezTo>
                    <a:pt x="954786" y="1024786"/>
                    <a:pt x="954881" y="1020500"/>
                    <a:pt x="957167" y="1001831"/>
                  </a:cubicBezTo>
                  <a:cubicBezTo>
                    <a:pt x="959747" y="987169"/>
                    <a:pt x="961591" y="972387"/>
                    <a:pt x="962692" y="957540"/>
                  </a:cubicBezTo>
                  <a:cubicBezTo>
                    <a:pt x="963549" y="935823"/>
                    <a:pt x="953643" y="916773"/>
                    <a:pt x="947547" y="891436"/>
                  </a:cubicBezTo>
                  <a:cubicBezTo>
                    <a:pt x="942880" y="871910"/>
                    <a:pt x="942689" y="853336"/>
                    <a:pt x="938022" y="832572"/>
                  </a:cubicBezTo>
                  <a:cubicBezTo>
                    <a:pt x="933355" y="811807"/>
                    <a:pt x="921544" y="791043"/>
                    <a:pt x="930973" y="774660"/>
                  </a:cubicBezTo>
                  <a:cubicBezTo>
                    <a:pt x="940403" y="758277"/>
                    <a:pt x="955358" y="753800"/>
                    <a:pt x="960406" y="732940"/>
                  </a:cubicBezTo>
                  <a:cubicBezTo>
                    <a:pt x="969073" y="699222"/>
                    <a:pt x="979456" y="675790"/>
                    <a:pt x="971264" y="634452"/>
                  </a:cubicBezTo>
                  <a:cubicBezTo>
                    <a:pt x="967931" y="617974"/>
                    <a:pt x="968311" y="589970"/>
                    <a:pt x="959834" y="574063"/>
                  </a:cubicBezTo>
                  <a:cubicBezTo>
                    <a:pt x="947547" y="549679"/>
                    <a:pt x="934498" y="560633"/>
                    <a:pt x="915067" y="554347"/>
                  </a:cubicBezTo>
                  <a:cubicBezTo>
                    <a:pt x="874395" y="540916"/>
                    <a:pt x="867442" y="481671"/>
                    <a:pt x="824865" y="473575"/>
                  </a:cubicBezTo>
                  <a:cubicBezTo>
                    <a:pt x="807339" y="470146"/>
                    <a:pt x="790480" y="474241"/>
                    <a:pt x="773335" y="470812"/>
                  </a:cubicBezTo>
                  <a:cubicBezTo>
                    <a:pt x="752622" y="467470"/>
                    <a:pt x="731607" y="466384"/>
                    <a:pt x="710660" y="467574"/>
                  </a:cubicBezTo>
                  <a:cubicBezTo>
                    <a:pt x="709708" y="439856"/>
                    <a:pt x="676370" y="423092"/>
                    <a:pt x="657892" y="412424"/>
                  </a:cubicBezTo>
                  <a:cubicBezTo>
                    <a:pt x="646938" y="406043"/>
                    <a:pt x="651605" y="404518"/>
                    <a:pt x="638842" y="406233"/>
                  </a:cubicBezTo>
                  <a:cubicBezTo>
                    <a:pt x="633317" y="407885"/>
                    <a:pt x="628033" y="410254"/>
                    <a:pt x="623125" y="413281"/>
                  </a:cubicBezTo>
                  <a:cubicBezTo>
                    <a:pt x="612663" y="418537"/>
                    <a:pt x="603034" y="425309"/>
                    <a:pt x="594550" y="433379"/>
                  </a:cubicBezTo>
                  <a:cubicBezTo>
                    <a:pt x="589121" y="416425"/>
                    <a:pt x="600742" y="406423"/>
                    <a:pt x="595122" y="389659"/>
                  </a:cubicBezTo>
                  <a:cubicBezTo>
                    <a:pt x="547497" y="365275"/>
                    <a:pt x="534734" y="404709"/>
                    <a:pt x="509968" y="430998"/>
                  </a:cubicBezTo>
                  <a:cubicBezTo>
                    <a:pt x="497967" y="406614"/>
                    <a:pt x="507778" y="398327"/>
                    <a:pt x="519493" y="384039"/>
                  </a:cubicBezTo>
                  <a:cubicBezTo>
                    <a:pt x="529044" y="373747"/>
                    <a:pt x="533875" y="359941"/>
                    <a:pt x="532829" y="345939"/>
                  </a:cubicBezTo>
                  <a:cubicBezTo>
                    <a:pt x="532829" y="312031"/>
                    <a:pt x="513779" y="273264"/>
                    <a:pt x="503206" y="239926"/>
                  </a:cubicBezTo>
                  <a:cubicBezTo>
                    <a:pt x="493681" y="209637"/>
                    <a:pt x="484156" y="211351"/>
                    <a:pt x="462248" y="210875"/>
                  </a:cubicBezTo>
                  <a:cubicBezTo>
                    <a:pt x="446573" y="211648"/>
                    <a:pt x="430876" y="209879"/>
                    <a:pt x="415766" y="205636"/>
                  </a:cubicBezTo>
                  <a:cubicBezTo>
                    <a:pt x="358616" y="186110"/>
                    <a:pt x="335375" y="108386"/>
                    <a:pt x="286988" y="84574"/>
                  </a:cubicBezTo>
                  <a:cubicBezTo>
                    <a:pt x="264905" y="74939"/>
                    <a:pt x="241708" y="68092"/>
                    <a:pt x="217932" y="64190"/>
                  </a:cubicBezTo>
                  <a:cubicBezTo>
                    <a:pt x="206771" y="61298"/>
                    <a:pt x="195924" y="57309"/>
                    <a:pt x="185547" y="52284"/>
                  </a:cubicBezTo>
                  <a:cubicBezTo>
                    <a:pt x="170974" y="45140"/>
                    <a:pt x="166497" y="31996"/>
                    <a:pt x="156972" y="19327"/>
                  </a:cubicBezTo>
                  <a:cubicBezTo>
                    <a:pt x="147447" y="6659"/>
                    <a:pt x="137922" y="9802"/>
                    <a:pt x="126016" y="15994"/>
                  </a:cubicBezTo>
                  <a:cubicBezTo>
                    <a:pt x="118015" y="20089"/>
                    <a:pt x="93536" y="37806"/>
                    <a:pt x="109823" y="49998"/>
                  </a:cubicBezTo>
                  <a:cubicBezTo>
                    <a:pt x="112232" y="61152"/>
                    <a:pt x="112459" y="72667"/>
                    <a:pt x="110490" y="83907"/>
                  </a:cubicBezTo>
                  <a:cubicBezTo>
                    <a:pt x="106013" y="97813"/>
                    <a:pt x="94583" y="93432"/>
                    <a:pt x="90773" y="105624"/>
                  </a:cubicBezTo>
                  <a:cubicBezTo>
                    <a:pt x="79534" y="90058"/>
                    <a:pt x="75864" y="70274"/>
                    <a:pt x="80772" y="51712"/>
                  </a:cubicBezTo>
                  <a:cubicBezTo>
                    <a:pt x="84296" y="33710"/>
                    <a:pt x="98965" y="20756"/>
                    <a:pt x="97917" y="468"/>
                  </a:cubicBezTo>
                  <a:cubicBezTo>
                    <a:pt x="85058" y="-3437"/>
                    <a:pt x="76581" y="18184"/>
                    <a:pt x="66770" y="25328"/>
                  </a:cubicBezTo>
                  <a:cubicBezTo>
                    <a:pt x="56330" y="31212"/>
                    <a:pt x="46880" y="38702"/>
                    <a:pt x="38767" y="47521"/>
                  </a:cubicBezTo>
                  <a:cubicBezTo>
                    <a:pt x="34639" y="52284"/>
                    <a:pt x="31208" y="57607"/>
                    <a:pt x="28575" y="63333"/>
                  </a:cubicBezTo>
                  <a:cubicBezTo>
                    <a:pt x="26894" y="71496"/>
                    <a:pt x="24699" y="79545"/>
                    <a:pt x="22003" y="87431"/>
                  </a:cubicBezTo>
                  <a:cubicBezTo>
                    <a:pt x="19039" y="91599"/>
                    <a:pt x="14559" y="94437"/>
                    <a:pt x="9525" y="95337"/>
                  </a:cubicBezTo>
                  <a:cubicBezTo>
                    <a:pt x="1905" y="97909"/>
                    <a:pt x="3905" y="99528"/>
                    <a:pt x="0" y="94480"/>
                  </a:cubicBezTo>
                  <a:cubicBezTo>
                    <a:pt x="2667" y="126103"/>
                    <a:pt x="6191" y="157440"/>
                    <a:pt x="10858" y="188491"/>
                  </a:cubicBezTo>
                  <a:cubicBezTo>
                    <a:pt x="11430" y="191635"/>
                    <a:pt x="11811" y="194587"/>
                    <a:pt x="12192" y="197540"/>
                  </a:cubicBezTo>
                  <a:cubicBezTo>
                    <a:pt x="49076" y="434875"/>
                    <a:pt x="146800" y="658611"/>
                    <a:pt x="295847" y="846955"/>
                  </a:cubicBezTo>
                  <a:cubicBezTo>
                    <a:pt x="314091" y="861695"/>
                    <a:pt x="329214" y="879926"/>
                    <a:pt x="340328" y="900580"/>
                  </a:cubicBezTo>
                  <a:cubicBezTo>
                    <a:pt x="491453" y="1073623"/>
                    <a:pt x="682808" y="1206852"/>
                    <a:pt x="897541" y="1288534"/>
                  </a:cubicBezTo>
                  <a:cubicBezTo>
                    <a:pt x="938128" y="1293254"/>
                    <a:pt x="978990" y="1295195"/>
                    <a:pt x="1019842" y="1294344"/>
                  </a:cubicBezTo>
                  <a:lnTo>
                    <a:pt x="1022223" y="1294344"/>
                  </a:lnTo>
                  <a:cubicBezTo>
                    <a:pt x="1018218" y="1293316"/>
                    <a:pt x="1014143" y="1292584"/>
                    <a:pt x="1010031" y="1292153"/>
                  </a:cubicBezTo>
                  <a:close/>
                  <a:moveTo>
                    <a:pt x="795909" y="1073078"/>
                  </a:moveTo>
                  <a:cubicBezTo>
                    <a:pt x="803364" y="1080871"/>
                    <a:pt x="803090" y="1093231"/>
                    <a:pt x="795298" y="1100686"/>
                  </a:cubicBezTo>
                  <a:cubicBezTo>
                    <a:pt x="793074" y="1102813"/>
                    <a:pt x="790379" y="1104385"/>
                    <a:pt x="787432" y="1105273"/>
                  </a:cubicBezTo>
                  <a:cubicBezTo>
                    <a:pt x="713518" y="1132324"/>
                    <a:pt x="618744" y="1051742"/>
                    <a:pt x="564833" y="1011547"/>
                  </a:cubicBezTo>
                  <a:cubicBezTo>
                    <a:pt x="473297" y="943062"/>
                    <a:pt x="390525" y="871910"/>
                    <a:pt x="327374" y="775041"/>
                  </a:cubicBezTo>
                  <a:cubicBezTo>
                    <a:pt x="253174" y="661884"/>
                    <a:pt x="201073" y="536535"/>
                    <a:pt x="143161" y="414234"/>
                  </a:cubicBezTo>
                  <a:cubicBezTo>
                    <a:pt x="112109" y="348797"/>
                    <a:pt x="53149" y="246499"/>
                    <a:pt x="80010" y="171918"/>
                  </a:cubicBezTo>
                  <a:cubicBezTo>
                    <a:pt x="82969" y="161746"/>
                    <a:pt x="93467" y="155760"/>
                    <a:pt x="103727" y="158392"/>
                  </a:cubicBezTo>
                  <a:cubicBezTo>
                    <a:pt x="150114" y="171061"/>
                    <a:pt x="191834" y="150963"/>
                    <a:pt x="238316" y="152963"/>
                  </a:cubicBezTo>
                  <a:cubicBezTo>
                    <a:pt x="243055" y="153103"/>
                    <a:pt x="247572" y="155005"/>
                    <a:pt x="250984" y="158297"/>
                  </a:cubicBezTo>
                  <a:cubicBezTo>
                    <a:pt x="258366" y="157071"/>
                    <a:pt x="265713" y="160668"/>
                    <a:pt x="269272" y="167251"/>
                  </a:cubicBezTo>
                  <a:cubicBezTo>
                    <a:pt x="314897" y="243451"/>
                    <a:pt x="405384" y="260596"/>
                    <a:pt x="464344" y="321746"/>
                  </a:cubicBezTo>
                  <a:cubicBezTo>
                    <a:pt x="494157" y="352607"/>
                    <a:pt x="468630" y="399375"/>
                    <a:pt x="480346" y="436046"/>
                  </a:cubicBezTo>
                  <a:cubicBezTo>
                    <a:pt x="501396" y="502721"/>
                    <a:pt x="586740" y="520628"/>
                    <a:pt x="647033" y="531296"/>
                  </a:cubicBezTo>
                  <a:cubicBezTo>
                    <a:pt x="707327" y="541964"/>
                    <a:pt x="770858" y="545584"/>
                    <a:pt x="828770" y="567872"/>
                  </a:cubicBezTo>
                  <a:cubicBezTo>
                    <a:pt x="947928" y="613687"/>
                    <a:pt x="874109" y="725797"/>
                    <a:pt x="878586" y="816475"/>
                  </a:cubicBezTo>
                  <a:cubicBezTo>
                    <a:pt x="880967" y="864100"/>
                    <a:pt x="914972" y="949158"/>
                    <a:pt x="870014" y="987925"/>
                  </a:cubicBezTo>
                  <a:cubicBezTo>
                    <a:pt x="853716" y="999995"/>
                    <a:pt x="835953" y="1009949"/>
                    <a:pt x="817150" y="1017547"/>
                  </a:cubicBezTo>
                  <a:cubicBezTo>
                    <a:pt x="789051" y="1032216"/>
                    <a:pt x="768953" y="1043836"/>
                    <a:pt x="795909" y="1073364"/>
                  </a:cubicBezTo>
                  <a:close/>
                </a:path>
              </a:pathLst>
            </a:custGeom>
            <a:solidFill>
              <a:srgbClr val="6F860E"/>
            </a:solidFill>
            <a:ln w="9525" cap="flat">
              <a:noFill/>
              <a:prstDash val="solid"/>
              <a:miter/>
            </a:ln>
          </p:spPr>
          <p:txBody>
            <a:bodyPr rtlCol="0" anchor="ctr"/>
            <a:lstStyle/>
            <a:p>
              <a:endParaRPr lang="en-US"/>
            </a:p>
          </p:txBody>
        </p:sp>
        <p:sp>
          <p:nvSpPr>
            <p:cNvPr id="146" name="Freeform: Shape 145">
              <a:extLst>
                <a:ext uri="{FF2B5EF4-FFF2-40B4-BE49-F238E27FC236}">
                  <a16:creationId xmlns="" xmlns:a16="http://schemas.microsoft.com/office/drawing/2014/main" id="{421A0802-2133-4E1E-9698-393F445C3F21}"/>
                </a:ext>
              </a:extLst>
            </p:cNvPr>
            <p:cNvSpPr/>
            <p:nvPr/>
          </p:nvSpPr>
          <p:spPr>
            <a:xfrm>
              <a:off x="5722620" y="5227524"/>
              <a:ext cx="71636" cy="2368"/>
            </a:xfrm>
            <a:custGeom>
              <a:avLst/>
              <a:gdLst>
                <a:gd name="connsiteX0" fmla="*/ 62389 w 71636"/>
                <a:gd name="connsiteY0" fmla="*/ 1795 h 2368"/>
                <a:gd name="connsiteX1" fmla="*/ 0 w 71636"/>
                <a:gd name="connsiteY1" fmla="*/ 652 h 2368"/>
                <a:gd name="connsiteX2" fmla="*/ 10763 w 71636"/>
                <a:gd name="connsiteY2" fmla="*/ 1795 h 2368"/>
                <a:gd name="connsiteX3" fmla="*/ 62389 w 71636"/>
                <a:gd name="connsiteY3" fmla="*/ 1795 h 2368"/>
              </a:gdLst>
              <a:ahLst/>
              <a:cxnLst>
                <a:cxn ang="0">
                  <a:pos x="connsiteX0" y="connsiteY0"/>
                </a:cxn>
                <a:cxn ang="0">
                  <a:pos x="connsiteX1" y="connsiteY1"/>
                </a:cxn>
                <a:cxn ang="0">
                  <a:pos x="connsiteX2" y="connsiteY2"/>
                </a:cxn>
                <a:cxn ang="0">
                  <a:pos x="connsiteX3" y="connsiteY3"/>
                </a:cxn>
              </a:cxnLst>
              <a:rect l="l" t="t" r="r" b="b"/>
              <a:pathLst>
                <a:path w="71636" h="2368">
                  <a:moveTo>
                    <a:pt x="62389" y="1795"/>
                  </a:moveTo>
                  <a:cubicBezTo>
                    <a:pt x="93726" y="-1253"/>
                    <a:pt x="38481" y="461"/>
                    <a:pt x="0" y="652"/>
                  </a:cubicBezTo>
                  <a:cubicBezTo>
                    <a:pt x="3549" y="1339"/>
                    <a:pt x="7149" y="1722"/>
                    <a:pt x="10763" y="1795"/>
                  </a:cubicBezTo>
                  <a:cubicBezTo>
                    <a:pt x="24955" y="2462"/>
                    <a:pt x="49530" y="2652"/>
                    <a:pt x="62389" y="1795"/>
                  </a:cubicBezTo>
                  <a:close/>
                </a:path>
              </a:pathLst>
            </a:custGeom>
            <a:solidFill>
              <a:srgbClr val="6F860E"/>
            </a:solidFill>
            <a:ln w="9525" cap="flat">
              <a:noFill/>
              <a:prstDash val="solid"/>
              <a:miter/>
            </a:ln>
          </p:spPr>
          <p:txBody>
            <a:bodyPr rtlCol="0" anchor="ctr"/>
            <a:lstStyle/>
            <a:p>
              <a:endParaRPr lang="en-US"/>
            </a:p>
          </p:txBody>
        </p:sp>
        <p:sp>
          <p:nvSpPr>
            <p:cNvPr id="147" name="Freeform: Shape 146">
              <a:extLst>
                <a:ext uri="{FF2B5EF4-FFF2-40B4-BE49-F238E27FC236}">
                  <a16:creationId xmlns="" xmlns:a16="http://schemas.microsoft.com/office/drawing/2014/main" id="{9FFA98CC-A340-40E5-953D-6E6ADAD6F49B}"/>
                </a:ext>
              </a:extLst>
            </p:cNvPr>
            <p:cNvSpPr/>
            <p:nvPr/>
          </p:nvSpPr>
          <p:spPr>
            <a:xfrm>
              <a:off x="4710555" y="3650265"/>
              <a:ext cx="65089" cy="74502"/>
            </a:xfrm>
            <a:custGeom>
              <a:avLst/>
              <a:gdLst>
                <a:gd name="connsiteX0" fmla="*/ 39943 w 65089"/>
                <a:gd name="connsiteY0" fmla="*/ 70199 h 74502"/>
                <a:gd name="connsiteX1" fmla="*/ 57374 w 65089"/>
                <a:gd name="connsiteY1" fmla="*/ 73533 h 74502"/>
                <a:gd name="connsiteX2" fmla="*/ 65089 w 65089"/>
                <a:gd name="connsiteY2" fmla="*/ 50959 h 74502"/>
                <a:gd name="connsiteX3" fmla="*/ 52707 w 65089"/>
                <a:gd name="connsiteY3" fmla="*/ 36290 h 74502"/>
                <a:gd name="connsiteX4" fmla="*/ 25370 w 65089"/>
                <a:gd name="connsiteY4" fmla="*/ 17240 h 74502"/>
                <a:gd name="connsiteX5" fmla="*/ 10511 w 65089"/>
                <a:gd name="connsiteY5" fmla="*/ 0 h 74502"/>
                <a:gd name="connsiteX6" fmla="*/ 5082 w 65089"/>
                <a:gd name="connsiteY6" fmla="*/ 29813 h 74502"/>
                <a:gd name="connsiteX7" fmla="*/ 8701 w 65089"/>
                <a:gd name="connsiteY7" fmla="*/ 39338 h 74502"/>
                <a:gd name="connsiteX8" fmla="*/ 891 w 65089"/>
                <a:gd name="connsiteY8" fmla="*/ 55817 h 74502"/>
                <a:gd name="connsiteX9" fmla="*/ 34 w 65089"/>
                <a:gd name="connsiteY9" fmla="*/ 61913 h 74502"/>
                <a:gd name="connsiteX10" fmla="*/ 34 w 65089"/>
                <a:gd name="connsiteY10" fmla="*/ 63627 h 74502"/>
                <a:gd name="connsiteX11" fmla="*/ 24608 w 65089"/>
                <a:gd name="connsiteY11" fmla="*/ 71438 h 74502"/>
                <a:gd name="connsiteX12" fmla="*/ 39943 w 65089"/>
                <a:gd name="connsiteY12" fmla="*/ 70199 h 7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89" h="74502">
                  <a:moveTo>
                    <a:pt x="39943" y="70199"/>
                  </a:moveTo>
                  <a:cubicBezTo>
                    <a:pt x="46325" y="71914"/>
                    <a:pt x="50326" y="76486"/>
                    <a:pt x="57374" y="73533"/>
                  </a:cubicBezTo>
                  <a:cubicBezTo>
                    <a:pt x="61015" y="66417"/>
                    <a:pt x="63613" y="58815"/>
                    <a:pt x="65089" y="50959"/>
                  </a:cubicBezTo>
                  <a:cubicBezTo>
                    <a:pt x="65089" y="42958"/>
                    <a:pt x="56707" y="39148"/>
                    <a:pt x="52707" y="36290"/>
                  </a:cubicBezTo>
                  <a:cubicBezTo>
                    <a:pt x="43000" y="30840"/>
                    <a:pt x="33844" y="24460"/>
                    <a:pt x="25370" y="17240"/>
                  </a:cubicBezTo>
                  <a:cubicBezTo>
                    <a:pt x="19846" y="11811"/>
                    <a:pt x="15845" y="5239"/>
                    <a:pt x="10511" y="0"/>
                  </a:cubicBezTo>
                  <a:cubicBezTo>
                    <a:pt x="8606" y="9525"/>
                    <a:pt x="6892" y="19812"/>
                    <a:pt x="5082" y="29813"/>
                  </a:cubicBezTo>
                  <a:cubicBezTo>
                    <a:pt x="6926" y="32708"/>
                    <a:pt x="8158" y="35950"/>
                    <a:pt x="8701" y="39338"/>
                  </a:cubicBezTo>
                  <a:cubicBezTo>
                    <a:pt x="9273" y="48006"/>
                    <a:pt x="3367" y="50102"/>
                    <a:pt x="891" y="55817"/>
                  </a:cubicBezTo>
                  <a:cubicBezTo>
                    <a:pt x="891" y="57817"/>
                    <a:pt x="891" y="59912"/>
                    <a:pt x="34" y="61913"/>
                  </a:cubicBezTo>
                  <a:cubicBezTo>
                    <a:pt x="-11" y="62483"/>
                    <a:pt x="-11" y="63056"/>
                    <a:pt x="34" y="63627"/>
                  </a:cubicBezTo>
                  <a:cubicBezTo>
                    <a:pt x="1653" y="76295"/>
                    <a:pt x="18226" y="72390"/>
                    <a:pt x="24608" y="71438"/>
                  </a:cubicBezTo>
                  <a:cubicBezTo>
                    <a:pt x="29597" y="70064"/>
                    <a:pt x="34799" y="69644"/>
                    <a:pt x="39943" y="70199"/>
                  </a:cubicBezTo>
                  <a:close/>
                </a:path>
              </a:pathLst>
            </a:custGeom>
            <a:solidFill>
              <a:srgbClr val="6F860E"/>
            </a:solidFill>
            <a:ln w="9525" cap="flat">
              <a:noFill/>
              <a:prstDash val="solid"/>
              <a:miter/>
            </a:ln>
          </p:spPr>
          <p:txBody>
            <a:bodyPr rtlCol="0" anchor="ctr"/>
            <a:lstStyle/>
            <a:p>
              <a:endParaRPr lang="en-US"/>
            </a:p>
          </p:txBody>
        </p:sp>
        <p:sp>
          <p:nvSpPr>
            <p:cNvPr id="148" name="Freeform: Shape 147">
              <a:extLst>
                <a:ext uri="{FF2B5EF4-FFF2-40B4-BE49-F238E27FC236}">
                  <a16:creationId xmlns="" xmlns:a16="http://schemas.microsoft.com/office/drawing/2014/main" id="{E1A3418A-DBDF-4F17-A72C-A237C9046A4E}"/>
                </a:ext>
              </a:extLst>
            </p:cNvPr>
            <p:cNvSpPr/>
            <p:nvPr/>
          </p:nvSpPr>
          <p:spPr>
            <a:xfrm>
              <a:off x="4769071" y="3710405"/>
              <a:ext cx="88477" cy="56626"/>
            </a:xfrm>
            <a:custGeom>
              <a:avLst/>
              <a:gdLst>
                <a:gd name="connsiteX0" fmla="*/ 84202 w 88477"/>
                <a:gd name="connsiteY0" fmla="*/ 18632 h 56626"/>
                <a:gd name="connsiteX1" fmla="*/ 61532 w 88477"/>
                <a:gd name="connsiteY1" fmla="*/ 10536 h 56626"/>
                <a:gd name="connsiteX2" fmla="*/ 32957 w 88477"/>
                <a:gd name="connsiteY2" fmla="*/ 3487 h 56626"/>
                <a:gd name="connsiteX3" fmla="*/ 32957 w 88477"/>
                <a:gd name="connsiteY3" fmla="*/ 153 h 56626"/>
                <a:gd name="connsiteX4" fmla="*/ 29147 w 88477"/>
                <a:gd name="connsiteY4" fmla="*/ 19203 h 56626"/>
                <a:gd name="connsiteX5" fmla="*/ 23623 w 88477"/>
                <a:gd name="connsiteY5" fmla="*/ 35491 h 56626"/>
                <a:gd name="connsiteX6" fmla="*/ 4573 w 88477"/>
                <a:gd name="connsiteY6" fmla="*/ 37396 h 56626"/>
                <a:gd name="connsiteX7" fmla="*/ 2239 w 88477"/>
                <a:gd name="connsiteY7" fmla="*/ 53255 h 56626"/>
                <a:gd name="connsiteX8" fmla="*/ 4573 w 88477"/>
                <a:gd name="connsiteY8" fmla="*/ 55589 h 56626"/>
                <a:gd name="connsiteX9" fmla="*/ 37244 w 88477"/>
                <a:gd name="connsiteY9" fmla="*/ 49017 h 56626"/>
                <a:gd name="connsiteX10" fmla="*/ 42959 w 88477"/>
                <a:gd name="connsiteY10" fmla="*/ 53779 h 56626"/>
                <a:gd name="connsiteX11" fmla="*/ 53722 w 88477"/>
                <a:gd name="connsiteY11" fmla="*/ 53779 h 56626"/>
                <a:gd name="connsiteX12" fmla="*/ 75344 w 88477"/>
                <a:gd name="connsiteY12" fmla="*/ 53779 h 56626"/>
                <a:gd name="connsiteX13" fmla="*/ 81249 w 88477"/>
                <a:gd name="connsiteY13" fmla="*/ 35301 h 56626"/>
                <a:gd name="connsiteX14" fmla="*/ 84202 w 88477"/>
                <a:gd name="connsiteY14" fmla="*/ 18632 h 5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77" h="56626">
                  <a:moveTo>
                    <a:pt x="84202" y="18632"/>
                  </a:moveTo>
                  <a:cubicBezTo>
                    <a:pt x="77630" y="8440"/>
                    <a:pt x="71534" y="10059"/>
                    <a:pt x="61532" y="10536"/>
                  </a:cubicBezTo>
                  <a:cubicBezTo>
                    <a:pt x="51531" y="11012"/>
                    <a:pt x="39053" y="12441"/>
                    <a:pt x="32957" y="3487"/>
                  </a:cubicBezTo>
                  <a:cubicBezTo>
                    <a:pt x="32957" y="2344"/>
                    <a:pt x="32957" y="1201"/>
                    <a:pt x="32957" y="153"/>
                  </a:cubicBezTo>
                  <a:cubicBezTo>
                    <a:pt x="25337" y="-1752"/>
                    <a:pt x="28481" y="14631"/>
                    <a:pt x="29147" y="19203"/>
                  </a:cubicBezTo>
                  <a:cubicBezTo>
                    <a:pt x="30290" y="27109"/>
                    <a:pt x="32291" y="32443"/>
                    <a:pt x="23623" y="35491"/>
                  </a:cubicBezTo>
                  <a:cubicBezTo>
                    <a:pt x="17717" y="37682"/>
                    <a:pt x="10097" y="32824"/>
                    <a:pt x="4573" y="37396"/>
                  </a:cubicBezTo>
                  <a:cubicBezTo>
                    <a:pt x="-451" y="41131"/>
                    <a:pt x="-1496" y="48231"/>
                    <a:pt x="2239" y="53255"/>
                  </a:cubicBezTo>
                  <a:cubicBezTo>
                    <a:pt x="2899" y="54143"/>
                    <a:pt x="3685" y="54929"/>
                    <a:pt x="4573" y="55589"/>
                  </a:cubicBezTo>
                  <a:cubicBezTo>
                    <a:pt x="13622" y="60256"/>
                    <a:pt x="27623" y="47588"/>
                    <a:pt x="37244" y="49017"/>
                  </a:cubicBezTo>
                  <a:cubicBezTo>
                    <a:pt x="40673" y="49588"/>
                    <a:pt x="40958" y="53208"/>
                    <a:pt x="42959" y="53779"/>
                  </a:cubicBezTo>
                  <a:cubicBezTo>
                    <a:pt x="46520" y="54398"/>
                    <a:pt x="50161" y="54398"/>
                    <a:pt x="53722" y="53779"/>
                  </a:cubicBezTo>
                  <a:cubicBezTo>
                    <a:pt x="59818" y="53779"/>
                    <a:pt x="69057" y="57399"/>
                    <a:pt x="75344" y="53779"/>
                  </a:cubicBezTo>
                  <a:cubicBezTo>
                    <a:pt x="79439" y="51684"/>
                    <a:pt x="88583" y="36444"/>
                    <a:pt x="81249" y="35301"/>
                  </a:cubicBezTo>
                  <a:cubicBezTo>
                    <a:pt x="92108" y="38349"/>
                    <a:pt x="88679" y="24823"/>
                    <a:pt x="84202" y="18632"/>
                  </a:cubicBezTo>
                  <a:close/>
                </a:path>
              </a:pathLst>
            </a:custGeom>
            <a:solidFill>
              <a:srgbClr val="6F860E"/>
            </a:solidFill>
            <a:ln w="9525" cap="flat">
              <a:noFill/>
              <a:prstDash val="solid"/>
              <a:miter/>
            </a:ln>
          </p:spPr>
          <p:txBody>
            <a:bodyPr rtlCol="0" anchor="ctr"/>
            <a:lstStyle/>
            <a:p>
              <a:endParaRPr lang="en-US"/>
            </a:p>
          </p:txBody>
        </p:sp>
        <p:sp>
          <p:nvSpPr>
            <p:cNvPr id="149" name="Freeform: Shape 148">
              <a:extLst>
                <a:ext uri="{FF2B5EF4-FFF2-40B4-BE49-F238E27FC236}">
                  <a16:creationId xmlns="" xmlns:a16="http://schemas.microsoft.com/office/drawing/2014/main" id="{61742624-E0B1-44E0-8D37-015FF94308F7}"/>
                </a:ext>
              </a:extLst>
            </p:cNvPr>
            <p:cNvSpPr/>
            <p:nvPr/>
          </p:nvSpPr>
          <p:spPr>
            <a:xfrm>
              <a:off x="4703921" y="3754923"/>
              <a:ext cx="27379" cy="24164"/>
            </a:xfrm>
            <a:custGeom>
              <a:avLst/>
              <a:gdLst>
                <a:gd name="connsiteX0" fmla="*/ 7239 w 27379"/>
                <a:gd name="connsiteY0" fmla="*/ 18595 h 24164"/>
                <a:gd name="connsiteX1" fmla="*/ 21241 w 27379"/>
                <a:gd name="connsiteY1" fmla="*/ 23453 h 24164"/>
                <a:gd name="connsiteX2" fmla="*/ 24194 w 27379"/>
                <a:gd name="connsiteY2" fmla="*/ 10880 h 24164"/>
                <a:gd name="connsiteX3" fmla="*/ 15335 w 27379"/>
                <a:gd name="connsiteY3" fmla="*/ 403 h 24164"/>
                <a:gd name="connsiteX4" fmla="*/ 572 w 27379"/>
                <a:gd name="connsiteY4" fmla="*/ 4213 h 24164"/>
                <a:gd name="connsiteX5" fmla="*/ 0 w 27379"/>
                <a:gd name="connsiteY5" fmla="*/ 9737 h 24164"/>
                <a:gd name="connsiteX6" fmla="*/ 2857 w 27379"/>
                <a:gd name="connsiteY6" fmla="*/ 10880 h 24164"/>
                <a:gd name="connsiteX7" fmla="*/ 7239 w 27379"/>
                <a:gd name="connsiteY7" fmla="*/ 18595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9" h="24164">
                  <a:moveTo>
                    <a:pt x="7239" y="18595"/>
                  </a:moveTo>
                  <a:cubicBezTo>
                    <a:pt x="10287" y="24120"/>
                    <a:pt x="14573" y="25073"/>
                    <a:pt x="21241" y="23453"/>
                  </a:cubicBezTo>
                  <a:cubicBezTo>
                    <a:pt x="27908" y="21834"/>
                    <a:pt x="29528" y="18215"/>
                    <a:pt x="24194" y="10880"/>
                  </a:cubicBezTo>
                  <a:cubicBezTo>
                    <a:pt x="20288" y="5451"/>
                    <a:pt x="14669" y="10880"/>
                    <a:pt x="15335" y="403"/>
                  </a:cubicBezTo>
                  <a:cubicBezTo>
                    <a:pt x="10088" y="-768"/>
                    <a:pt x="4597" y="649"/>
                    <a:pt x="572" y="4213"/>
                  </a:cubicBezTo>
                  <a:lnTo>
                    <a:pt x="0" y="9737"/>
                  </a:lnTo>
                  <a:cubicBezTo>
                    <a:pt x="1032" y="9876"/>
                    <a:pt x="2014" y="10268"/>
                    <a:pt x="2857" y="10880"/>
                  </a:cubicBezTo>
                  <a:cubicBezTo>
                    <a:pt x="5810" y="12881"/>
                    <a:pt x="5525" y="16024"/>
                    <a:pt x="7239" y="18595"/>
                  </a:cubicBezTo>
                  <a:close/>
                </a:path>
              </a:pathLst>
            </a:custGeom>
            <a:solidFill>
              <a:srgbClr val="6F860E"/>
            </a:solidFill>
            <a:ln w="9525" cap="flat">
              <a:noFill/>
              <a:prstDash val="solid"/>
              <a:miter/>
            </a:ln>
          </p:spPr>
          <p:txBody>
            <a:bodyPr rtlCol="0" anchor="ctr"/>
            <a:lstStyle/>
            <a:p>
              <a:endParaRPr lang="en-US"/>
            </a:p>
          </p:txBody>
        </p:sp>
        <p:sp>
          <p:nvSpPr>
            <p:cNvPr id="150" name="Freeform: Shape 149">
              <a:extLst>
                <a:ext uri="{FF2B5EF4-FFF2-40B4-BE49-F238E27FC236}">
                  <a16:creationId xmlns="" xmlns:a16="http://schemas.microsoft.com/office/drawing/2014/main" id="{CBDBE1F2-2C6B-4F64-8CB8-CFC29D5E0E3C}"/>
                </a:ext>
              </a:extLst>
            </p:cNvPr>
            <p:cNvSpPr/>
            <p:nvPr/>
          </p:nvSpPr>
          <p:spPr>
            <a:xfrm>
              <a:off x="4883181" y="3746981"/>
              <a:ext cx="40112" cy="24728"/>
            </a:xfrm>
            <a:custGeom>
              <a:avLst/>
              <a:gdLst>
                <a:gd name="connsiteX0" fmla="*/ 0 w 40112"/>
                <a:gd name="connsiteY0" fmla="*/ 13678 h 24728"/>
                <a:gd name="connsiteX1" fmla="*/ 9525 w 40112"/>
                <a:gd name="connsiteY1" fmla="*/ 18822 h 24728"/>
                <a:gd name="connsiteX2" fmla="*/ 22098 w 40112"/>
                <a:gd name="connsiteY2" fmla="*/ 24727 h 24728"/>
                <a:gd name="connsiteX3" fmla="*/ 40100 w 40112"/>
                <a:gd name="connsiteY3" fmla="*/ 3582 h 24728"/>
                <a:gd name="connsiteX4" fmla="*/ 17335 w 40112"/>
                <a:gd name="connsiteY4" fmla="*/ 4344 h 24728"/>
                <a:gd name="connsiteX5" fmla="*/ 20479 w 40112"/>
                <a:gd name="connsiteY5" fmla="*/ 1962 h 24728"/>
                <a:gd name="connsiteX6" fmla="*/ 0 w 40112"/>
                <a:gd name="connsiteY6" fmla="*/ 13678 h 2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12" h="24728">
                  <a:moveTo>
                    <a:pt x="0" y="13678"/>
                  </a:moveTo>
                  <a:cubicBezTo>
                    <a:pt x="1905" y="21870"/>
                    <a:pt x="5810" y="16821"/>
                    <a:pt x="9525" y="18822"/>
                  </a:cubicBezTo>
                  <a:cubicBezTo>
                    <a:pt x="13240" y="20822"/>
                    <a:pt x="16288" y="24822"/>
                    <a:pt x="22098" y="24727"/>
                  </a:cubicBezTo>
                  <a:cubicBezTo>
                    <a:pt x="31623" y="24727"/>
                    <a:pt x="40481" y="20441"/>
                    <a:pt x="40100" y="3582"/>
                  </a:cubicBezTo>
                  <a:cubicBezTo>
                    <a:pt x="29623" y="2820"/>
                    <a:pt x="26479" y="13107"/>
                    <a:pt x="17335" y="4344"/>
                  </a:cubicBezTo>
                  <a:lnTo>
                    <a:pt x="20479" y="1962"/>
                  </a:lnTo>
                  <a:cubicBezTo>
                    <a:pt x="11621" y="-3181"/>
                    <a:pt x="6477" y="2153"/>
                    <a:pt x="0" y="13678"/>
                  </a:cubicBezTo>
                  <a:close/>
                </a:path>
              </a:pathLst>
            </a:custGeom>
            <a:solidFill>
              <a:srgbClr val="6F860E"/>
            </a:solidFill>
            <a:ln w="9525" cap="flat">
              <a:noFill/>
              <a:prstDash val="solid"/>
              <a:miter/>
            </a:ln>
          </p:spPr>
          <p:txBody>
            <a:bodyPr rtlCol="0" anchor="ctr"/>
            <a:lstStyle/>
            <a:p>
              <a:endParaRPr lang="en-US"/>
            </a:p>
          </p:txBody>
        </p:sp>
        <p:sp>
          <p:nvSpPr>
            <p:cNvPr id="151" name="Freeform: Shape 150">
              <a:extLst>
                <a:ext uri="{FF2B5EF4-FFF2-40B4-BE49-F238E27FC236}">
                  <a16:creationId xmlns="" xmlns:a16="http://schemas.microsoft.com/office/drawing/2014/main" id="{A6544020-C003-42A7-97F0-FC7B2C165541}"/>
                </a:ext>
              </a:extLst>
            </p:cNvPr>
            <p:cNvSpPr/>
            <p:nvPr/>
          </p:nvSpPr>
          <p:spPr>
            <a:xfrm>
              <a:off x="6101613" y="3638358"/>
              <a:ext cx="1389538" cy="1287684"/>
            </a:xfrm>
            <a:custGeom>
              <a:avLst/>
              <a:gdLst>
                <a:gd name="connsiteX0" fmla="*/ 1260164 w 1389538"/>
                <a:gd name="connsiteY0" fmla="*/ 95 h 1287684"/>
                <a:gd name="connsiteX1" fmla="*/ 1243876 w 1389538"/>
                <a:gd name="connsiteY1" fmla="*/ 324612 h 1287684"/>
                <a:gd name="connsiteX2" fmla="*/ 1177201 w 1389538"/>
                <a:gd name="connsiteY2" fmla="*/ 833247 h 1287684"/>
                <a:gd name="connsiteX3" fmla="*/ 1065187 w 1389538"/>
                <a:gd name="connsiteY3" fmla="*/ 862584 h 1287684"/>
                <a:gd name="connsiteX4" fmla="*/ 930123 w 1389538"/>
                <a:gd name="connsiteY4" fmla="*/ 664559 h 1287684"/>
                <a:gd name="connsiteX5" fmla="*/ 862495 w 1389538"/>
                <a:gd name="connsiteY5" fmla="*/ 460915 h 1287684"/>
                <a:gd name="connsiteX6" fmla="*/ 675615 w 1389538"/>
                <a:gd name="connsiteY6" fmla="*/ 361474 h 1287684"/>
                <a:gd name="connsiteX7" fmla="*/ 459207 w 1389538"/>
                <a:gd name="connsiteY7" fmla="*/ 356425 h 1287684"/>
                <a:gd name="connsiteX8" fmla="*/ 339096 w 1389538"/>
                <a:gd name="connsiteY8" fmla="*/ 383572 h 1287684"/>
                <a:gd name="connsiteX9" fmla="*/ 196793 w 1389538"/>
                <a:gd name="connsiteY9" fmla="*/ 327184 h 1287684"/>
                <a:gd name="connsiteX10" fmla="*/ 100209 w 1389538"/>
                <a:gd name="connsiteY10" fmla="*/ 85725 h 1287684"/>
                <a:gd name="connsiteX11" fmla="*/ 120688 w 1389538"/>
                <a:gd name="connsiteY11" fmla="*/ 0 h 1287684"/>
                <a:gd name="connsiteX12" fmla="*/ 36297 w 1389538"/>
                <a:gd name="connsiteY12" fmla="*/ 0 h 1287684"/>
                <a:gd name="connsiteX13" fmla="*/ 37059 w 1389538"/>
                <a:gd name="connsiteY13" fmla="*/ 62294 h 1287684"/>
                <a:gd name="connsiteX14" fmla="*/ 15342 w 1389538"/>
                <a:gd name="connsiteY14" fmla="*/ 240792 h 1287684"/>
                <a:gd name="connsiteX15" fmla="*/ 72492 w 1389538"/>
                <a:gd name="connsiteY15" fmla="*/ 319468 h 1287684"/>
                <a:gd name="connsiteX16" fmla="*/ 103924 w 1389538"/>
                <a:gd name="connsiteY16" fmla="*/ 417576 h 1287684"/>
                <a:gd name="connsiteX17" fmla="*/ 287757 w 1389538"/>
                <a:gd name="connsiteY17" fmla="*/ 581025 h 1287684"/>
                <a:gd name="connsiteX18" fmla="*/ 392532 w 1389538"/>
                <a:gd name="connsiteY18" fmla="*/ 568357 h 1287684"/>
                <a:gd name="connsiteX19" fmla="*/ 500926 w 1389538"/>
                <a:gd name="connsiteY19" fmla="*/ 557403 h 1287684"/>
                <a:gd name="connsiteX20" fmla="*/ 668947 w 1389538"/>
                <a:gd name="connsiteY20" fmla="*/ 521399 h 1287684"/>
                <a:gd name="connsiteX21" fmla="*/ 741337 w 1389538"/>
                <a:gd name="connsiteY21" fmla="*/ 570643 h 1287684"/>
                <a:gd name="connsiteX22" fmla="*/ 832682 w 1389538"/>
                <a:gd name="connsiteY22" fmla="*/ 610552 h 1287684"/>
                <a:gd name="connsiteX23" fmla="*/ 826014 w 1389538"/>
                <a:gd name="connsiteY23" fmla="*/ 766096 h 1287684"/>
                <a:gd name="connsiteX24" fmla="*/ 892689 w 1389538"/>
                <a:gd name="connsiteY24" fmla="*/ 861346 h 1287684"/>
                <a:gd name="connsiteX25" fmla="*/ 923455 w 1389538"/>
                <a:gd name="connsiteY25" fmla="*/ 961168 h 1287684"/>
                <a:gd name="connsiteX26" fmla="*/ 938981 w 1389538"/>
                <a:gd name="connsiteY26" fmla="*/ 1119188 h 1287684"/>
                <a:gd name="connsiteX27" fmla="*/ 941172 w 1389538"/>
                <a:gd name="connsiteY27" fmla="*/ 1264349 h 1287684"/>
                <a:gd name="connsiteX28" fmla="*/ 957269 w 1389538"/>
                <a:gd name="connsiteY28" fmla="*/ 1287685 h 1287684"/>
                <a:gd name="connsiteX29" fmla="*/ 1361986 w 1389538"/>
                <a:gd name="connsiteY29" fmla="*/ 286 h 128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89538" h="1287684">
                  <a:moveTo>
                    <a:pt x="1260164" y="95"/>
                  </a:moveTo>
                  <a:cubicBezTo>
                    <a:pt x="1273499" y="106204"/>
                    <a:pt x="1249401" y="218599"/>
                    <a:pt x="1243876" y="324612"/>
                  </a:cubicBezTo>
                  <a:cubicBezTo>
                    <a:pt x="1235399" y="490918"/>
                    <a:pt x="1257211" y="680752"/>
                    <a:pt x="1177201" y="833247"/>
                  </a:cubicBezTo>
                  <a:cubicBezTo>
                    <a:pt x="1156341" y="872966"/>
                    <a:pt x="1102525" y="884015"/>
                    <a:pt x="1065187" y="862584"/>
                  </a:cubicBezTo>
                  <a:cubicBezTo>
                    <a:pt x="991083" y="820007"/>
                    <a:pt x="952030" y="744569"/>
                    <a:pt x="930123" y="664559"/>
                  </a:cubicBezTo>
                  <a:cubicBezTo>
                    <a:pt x="911739" y="597408"/>
                    <a:pt x="905167" y="518065"/>
                    <a:pt x="862495" y="460915"/>
                  </a:cubicBezTo>
                  <a:cubicBezTo>
                    <a:pt x="823633" y="408908"/>
                    <a:pt x="738670" y="377857"/>
                    <a:pt x="675615" y="361474"/>
                  </a:cubicBezTo>
                  <a:cubicBezTo>
                    <a:pt x="604844" y="343091"/>
                    <a:pt x="528358" y="330899"/>
                    <a:pt x="459207" y="356425"/>
                  </a:cubicBezTo>
                  <a:cubicBezTo>
                    <a:pt x="421964" y="370142"/>
                    <a:pt x="379863" y="389096"/>
                    <a:pt x="339096" y="383572"/>
                  </a:cubicBezTo>
                  <a:cubicBezTo>
                    <a:pt x="287494" y="377753"/>
                    <a:pt x="238375" y="358290"/>
                    <a:pt x="196793" y="327184"/>
                  </a:cubicBezTo>
                  <a:cubicBezTo>
                    <a:pt x="121926" y="270034"/>
                    <a:pt x="91446" y="178213"/>
                    <a:pt x="100209" y="85725"/>
                  </a:cubicBezTo>
                  <a:cubicBezTo>
                    <a:pt x="102759" y="56295"/>
                    <a:pt x="109661" y="27405"/>
                    <a:pt x="120688" y="0"/>
                  </a:cubicBezTo>
                  <a:lnTo>
                    <a:pt x="36297" y="0"/>
                  </a:lnTo>
                  <a:cubicBezTo>
                    <a:pt x="34487" y="20383"/>
                    <a:pt x="37725" y="41529"/>
                    <a:pt x="37059" y="62294"/>
                  </a:cubicBezTo>
                  <a:cubicBezTo>
                    <a:pt x="34201" y="132683"/>
                    <a:pt x="-28092" y="167926"/>
                    <a:pt x="15342" y="240792"/>
                  </a:cubicBezTo>
                  <a:cubicBezTo>
                    <a:pt x="31820" y="268319"/>
                    <a:pt x="57442" y="290417"/>
                    <a:pt x="72492" y="319468"/>
                  </a:cubicBezTo>
                  <a:cubicBezTo>
                    <a:pt x="87541" y="348520"/>
                    <a:pt x="90589" y="386143"/>
                    <a:pt x="103924" y="417576"/>
                  </a:cubicBezTo>
                  <a:cubicBezTo>
                    <a:pt x="128880" y="475583"/>
                    <a:pt x="229083" y="556355"/>
                    <a:pt x="287757" y="581025"/>
                  </a:cubicBezTo>
                  <a:cubicBezTo>
                    <a:pt x="334620" y="601027"/>
                    <a:pt x="357861" y="587026"/>
                    <a:pt x="392532" y="568357"/>
                  </a:cubicBezTo>
                  <a:cubicBezTo>
                    <a:pt x="427203" y="549688"/>
                    <a:pt x="461874" y="555308"/>
                    <a:pt x="500926" y="557403"/>
                  </a:cubicBezTo>
                  <a:cubicBezTo>
                    <a:pt x="562362" y="560737"/>
                    <a:pt x="596176" y="487013"/>
                    <a:pt x="668947" y="521399"/>
                  </a:cubicBezTo>
                  <a:cubicBezTo>
                    <a:pt x="703809" y="537877"/>
                    <a:pt x="700094" y="562927"/>
                    <a:pt x="741337" y="570643"/>
                  </a:cubicBezTo>
                  <a:cubicBezTo>
                    <a:pt x="778675" y="577596"/>
                    <a:pt x="811346" y="569976"/>
                    <a:pt x="832682" y="610552"/>
                  </a:cubicBezTo>
                  <a:cubicBezTo>
                    <a:pt x="859638" y="661892"/>
                    <a:pt x="826300" y="715804"/>
                    <a:pt x="826014" y="766096"/>
                  </a:cubicBezTo>
                  <a:cubicBezTo>
                    <a:pt x="825729" y="816388"/>
                    <a:pt x="874497" y="816864"/>
                    <a:pt x="892689" y="861346"/>
                  </a:cubicBezTo>
                  <a:cubicBezTo>
                    <a:pt x="906596" y="894398"/>
                    <a:pt x="907453" y="930212"/>
                    <a:pt x="923455" y="961168"/>
                  </a:cubicBezTo>
                  <a:cubicBezTo>
                    <a:pt x="955554" y="1022890"/>
                    <a:pt x="967937" y="1055465"/>
                    <a:pt x="938981" y="1119188"/>
                  </a:cubicBezTo>
                  <a:cubicBezTo>
                    <a:pt x="917359" y="1166813"/>
                    <a:pt x="908596" y="1221867"/>
                    <a:pt x="941172" y="1264349"/>
                  </a:cubicBezTo>
                  <a:cubicBezTo>
                    <a:pt x="946951" y="1271834"/>
                    <a:pt x="952325" y="1279624"/>
                    <a:pt x="957269" y="1287685"/>
                  </a:cubicBezTo>
                  <a:cubicBezTo>
                    <a:pt x="1303910" y="956282"/>
                    <a:pt x="1456649" y="470421"/>
                    <a:pt x="1361986" y="286"/>
                  </a:cubicBezTo>
                  <a:close/>
                </a:path>
              </a:pathLst>
            </a:custGeom>
            <a:solidFill>
              <a:srgbClr val="6F860E"/>
            </a:solidFill>
            <a:ln w="9525" cap="flat">
              <a:noFill/>
              <a:prstDash val="solid"/>
              <a:miter/>
            </a:ln>
          </p:spPr>
          <p:txBody>
            <a:bodyPr rtlCol="0" anchor="ctr"/>
            <a:lstStyle/>
            <a:p>
              <a:endParaRPr lang="en-US"/>
            </a:p>
          </p:txBody>
        </p:sp>
        <p:sp>
          <p:nvSpPr>
            <p:cNvPr id="152" name="Freeform: Shape 151">
              <a:extLst>
                <a:ext uri="{FF2B5EF4-FFF2-40B4-BE49-F238E27FC236}">
                  <a16:creationId xmlns="" xmlns:a16="http://schemas.microsoft.com/office/drawing/2014/main" id="{E2AA6135-1771-41F0-95F2-EB868C598B15}"/>
                </a:ext>
              </a:extLst>
            </p:cNvPr>
            <p:cNvSpPr/>
            <p:nvPr/>
          </p:nvSpPr>
          <p:spPr>
            <a:xfrm>
              <a:off x="4953209" y="4279391"/>
              <a:ext cx="537628" cy="585922"/>
            </a:xfrm>
            <a:custGeom>
              <a:avLst/>
              <a:gdLst>
                <a:gd name="connsiteX0" fmla="*/ 437940 w 537628"/>
                <a:gd name="connsiteY0" fmla="*/ 346043 h 585922"/>
                <a:gd name="connsiteX1" fmla="*/ 198387 w 537628"/>
                <a:gd name="connsiteY1" fmla="*/ 239839 h 585922"/>
                <a:gd name="connsiteX2" fmla="*/ 120377 w 537628"/>
                <a:gd name="connsiteY2" fmla="*/ 147923 h 585922"/>
                <a:gd name="connsiteX3" fmla="*/ 99708 w 537628"/>
                <a:gd name="connsiteY3" fmla="*/ 94869 h 585922"/>
                <a:gd name="connsiteX4" fmla="*/ 72085 w 537628"/>
                <a:gd name="connsiteY4" fmla="*/ 33052 h 585922"/>
                <a:gd name="connsiteX5" fmla="*/ 60560 w 537628"/>
                <a:gd name="connsiteY5" fmla="*/ 21146 h 585922"/>
                <a:gd name="connsiteX6" fmla="*/ 2553 w 537628"/>
                <a:gd name="connsiteY6" fmla="*/ 0 h 585922"/>
                <a:gd name="connsiteX7" fmla="*/ 20745 w 537628"/>
                <a:gd name="connsiteY7" fmla="*/ 120587 h 585922"/>
                <a:gd name="connsiteX8" fmla="*/ 106470 w 537628"/>
                <a:gd name="connsiteY8" fmla="*/ 305753 h 585922"/>
                <a:gd name="connsiteX9" fmla="*/ 230295 w 537628"/>
                <a:gd name="connsiteY9" fmla="*/ 479108 h 585922"/>
                <a:gd name="connsiteX10" fmla="*/ 355644 w 537628"/>
                <a:gd name="connsiteY10" fmla="*/ 578358 h 585922"/>
                <a:gd name="connsiteX11" fmla="*/ 414604 w 537628"/>
                <a:gd name="connsiteY11" fmla="*/ 580835 h 585922"/>
                <a:gd name="connsiteX12" fmla="*/ 452704 w 537628"/>
                <a:gd name="connsiteY12" fmla="*/ 508826 h 585922"/>
                <a:gd name="connsiteX13" fmla="*/ 535191 w 537628"/>
                <a:gd name="connsiteY13" fmla="*/ 420814 h 585922"/>
                <a:gd name="connsiteX14" fmla="*/ 437940 w 537628"/>
                <a:gd name="connsiteY14" fmla="*/ 346043 h 58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7628" h="585922">
                  <a:moveTo>
                    <a:pt x="437940" y="346043"/>
                  </a:moveTo>
                  <a:cubicBezTo>
                    <a:pt x="354025" y="324517"/>
                    <a:pt x="266490" y="295846"/>
                    <a:pt x="198387" y="239839"/>
                  </a:cubicBezTo>
                  <a:cubicBezTo>
                    <a:pt x="166414" y="214813"/>
                    <a:pt x="139871" y="183539"/>
                    <a:pt x="120377" y="147923"/>
                  </a:cubicBezTo>
                  <a:cubicBezTo>
                    <a:pt x="111040" y="131292"/>
                    <a:pt x="104082" y="113433"/>
                    <a:pt x="99708" y="94869"/>
                  </a:cubicBezTo>
                  <a:cubicBezTo>
                    <a:pt x="94945" y="70676"/>
                    <a:pt x="102851" y="44958"/>
                    <a:pt x="72085" y="33052"/>
                  </a:cubicBezTo>
                  <a:cubicBezTo>
                    <a:pt x="66628" y="31049"/>
                    <a:pt x="62384" y="26665"/>
                    <a:pt x="60560" y="21146"/>
                  </a:cubicBezTo>
                  <a:cubicBezTo>
                    <a:pt x="41510" y="13145"/>
                    <a:pt x="22460" y="6382"/>
                    <a:pt x="2553" y="0"/>
                  </a:cubicBezTo>
                  <a:cubicBezTo>
                    <a:pt x="-6210" y="38100"/>
                    <a:pt x="9506" y="86392"/>
                    <a:pt x="20745" y="120587"/>
                  </a:cubicBezTo>
                  <a:cubicBezTo>
                    <a:pt x="42675" y="185173"/>
                    <a:pt x="71412" y="247244"/>
                    <a:pt x="106470" y="305753"/>
                  </a:cubicBezTo>
                  <a:cubicBezTo>
                    <a:pt x="141643" y="367662"/>
                    <a:pt x="183140" y="425757"/>
                    <a:pt x="230295" y="479108"/>
                  </a:cubicBezTo>
                  <a:cubicBezTo>
                    <a:pt x="264776" y="517207"/>
                    <a:pt x="306495" y="560927"/>
                    <a:pt x="355644" y="578358"/>
                  </a:cubicBezTo>
                  <a:cubicBezTo>
                    <a:pt x="373837" y="584740"/>
                    <a:pt x="396411" y="590360"/>
                    <a:pt x="414604" y="580835"/>
                  </a:cubicBezTo>
                  <a:cubicBezTo>
                    <a:pt x="434226" y="570452"/>
                    <a:pt x="437464" y="527018"/>
                    <a:pt x="452704" y="508826"/>
                  </a:cubicBezTo>
                  <a:cubicBezTo>
                    <a:pt x="478517" y="477488"/>
                    <a:pt x="551859" y="477774"/>
                    <a:pt x="535191" y="420814"/>
                  </a:cubicBezTo>
                  <a:cubicBezTo>
                    <a:pt x="522713" y="379190"/>
                    <a:pt x="477660" y="356140"/>
                    <a:pt x="437940" y="346043"/>
                  </a:cubicBezTo>
                  <a:close/>
                </a:path>
              </a:pathLst>
            </a:custGeom>
            <a:solidFill>
              <a:srgbClr val="99B512"/>
            </a:solidFill>
            <a:ln w="9525" cap="flat">
              <a:noFill/>
              <a:prstDash val="solid"/>
              <a:miter/>
            </a:ln>
          </p:spPr>
          <p:txBody>
            <a:bodyPr rtlCol="0" anchor="ctr"/>
            <a:lstStyle/>
            <a:p>
              <a:endParaRPr lang="en-US"/>
            </a:p>
          </p:txBody>
        </p:sp>
        <p:sp>
          <p:nvSpPr>
            <p:cNvPr id="153" name="Freeform: Shape 152">
              <a:extLst>
                <a:ext uri="{FF2B5EF4-FFF2-40B4-BE49-F238E27FC236}">
                  <a16:creationId xmlns="" xmlns:a16="http://schemas.microsoft.com/office/drawing/2014/main" id="{8A256EB7-9D2B-4F84-AE14-B34AF9CBDDB9}"/>
                </a:ext>
              </a:extLst>
            </p:cNvPr>
            <p:cNvSpPr/>
            <p:nvPr/>
          </p:nvSpPr>
          <p:spPr>
            <a:xfrm>
              <a:off x="5722620" y="5227524"/>
              <a:ext cx="71636" cy="2368"/>
            </a:xfrm>
            <a:custGeom>
              <a:avLst/>
              <a:gdLst>
                <a:gd name="connsiteX0" fmla="*/ 62389 w 71636"/>
                <a:gd name="connsiteY0" fmla="*/ 1795 h 2368"/>
                <a:gd name="connsiteX1" fmla="*/ 0 w 71636"/>
                <a:gd name="connsiteY1" fmla="*/ 652 h 2368"/>
                <a:gd name="connsiteX2" fmla="*/ 10763 w 71636"/>
                <a:gd name="connsiteY2" fmla="*/ 1795 h 2368"/>
                <a:gd name="connsiteX3" fmla="*/ 62389 w 71636"/>
                <a:gd name="connsiteY3" fmla="*/ 1795 h 2368"/>
              </a:gdLst>
              <a:ahLst/>
              <a:cxnLst>
                <a:cxn ang="0">
                  <a:pos x="connsiteX0" y="connsiteY0"/>
                </a:cxn>
                <a:cxn ang="0">
                  <a:pos x="connsiteX1" y="connsiteY1"/>
                </a:cxn>
                <a:cxn ang="0">
                  <a:pos x="connsiteX2" y="connsiteY2"/>
                </a:cxn>
                <a:cxn ang="0">
                  <a:pos x="connsiteX3" y="connsiteY3"/>
                </a:cxn>
              </a:cxnLst>
              <a:rect l="l" t="t" r="r" b="b"/>
              <a:pathLst>
                <a:path w="71636" h="2368">
                  <a:moveTo>
                    <a:pt x="62389" y="1795"/>
                  </a:moveTo>
                  <a:cubicBezTo>
                    <a:pt x="93726" y="-1253"/>
                    <a:pt x="38481" y="461"/>
                    <a:pt x="0" y="652"/>
                  </a:cubicBezTo>
                  <a:cubicBezTo>
                    <a:pt x="3549" y="1339"/>
                    <a:pt x="7149" y="1722"/>
                    <a:pt x="10763" y="1795"/>
                  </a:cubicBezTo>
                  <a:cubicBezTo>
                    <a:pt x="24955" y="2462"/>
                    <a:pt x="49530" y="2652"/>
                    <a:pt x="62389" y="1795"/>
                  </a:cubicBezTo>
                  <a:close/>
                </a:path>
              </a:pathLst>
            </a:custGeom>
            <a:solidFill>
              <a:srgbClr val="99B512"/>
            </a:solidFill>
            <a:ln w="9525" cap="flat">
              <a:noFill/>
              <a:prstDash val="solid"/>
              <a:miter/>
            </a:ln>
          </p:spPr>
          <p:txBody>
            <a:bodyPr rtlCol="0" anchor="ctr"/>
            <a:lstStyle/>
            <a:p>
              <a:endParaRPr lang="en-US"/>
            </a:p>
          </p:txBody>
        </p:sp>
        <p:sp>
          <p:nvSpPr>
            <p:cNvPr id="154" name="Freeform: Shape 153">
              <a:extLst>
                <a:ext uri="{FF2B5EF4-FFF2-40B4-BE49-F238E27FC236}">
                  <a16:creationId xmlns="" xmlns:a16="http://schemas.microsoft.com/office/drawing/2014/main" id="{EE6846CF-FBF6-4BA4-A77B-ADAB4330558B}"/>
                </a:ext>
              </a:extLst>
            </p:cNvPr>
            <p:cNvSpPr/>
            <p:nvPr/>
          </p:nvSpPr>
          <p:spPr>
            <a:xfrm>
              <a:off x="4710555" y="3650265"/>
              <a:ext cx="65089" cy="74502"/>
            </a:xfrm>
            <a:custGeom>
              <a:avLst/>
              <a:gdLst>
                <a:gd name="connsiteX0" fmla="*/ 39943 w 65089"/>
                <a:gd name="connsiteY0" fmla="*/ 70199 h 74502"/>
                <a:gd name="connsiteX1" fmla="*/ 57374 w 65089"/>
                <a:gd name="connsiteY1" fmla="*/ 73533 h 74502"/>
                <a:gd name="connsiteX2" fmla="*/ 65089 w 65089"/>
                <a:gd name="connsiteY2" fmla="*/ 50959 h 74502"/>
                <a:gd name="connsiteX3" fmla="*/ 52707 w 65089"/>
                <a:gd name="connsiteY3" fmla="*/ 36290 h 74502"/>
                <a:gd name="connsiteX4" fmla="*/ 25370 w 65089"/>
                <a:gd name="connsiteY4" fmla="*/ 17240 h 74502"/>
                <a:gd name="connsiteX5" fmla="*/ 10511 w 65089"/>
                <a:gd name="connsiteY5" fmla="*/ 0 h 74502"/>
                <a:gd name="connsiteX6" fmla="*/ 5082 w 65089"/>
                <a:gd name="connsiteY6" fmla="*/ 29813 h 74502"/>
                <a:gd name="connsiteX7" fmla="*/ 8701 w 65089"/>
                <a:gd name="connsiteY7" fmla="*/ 39338 h 74502"/>
                <a:gd name="connsiteX8" fmla="*/ 891 w 65089"/>
                <a:gd name="connsiteY8" fmla="*/ 55817 h 74502"/>
                <a:gd name="connsiteX9" fmla="*/ 34 w 65089"/>
                <a:gd name="connsiteY9" fmla="*/ 61913 h 74502"/>
                <a:gd name="connsiteX10" fmla="*/ 34 w 65089"/>
                <a:gd name="connsiteY10" fmla="*/ 63627 h 74502"/>
                <a:gd name="connsiteX11" fmla="*/ 24608 w 65089"/>
                <a:gd name="connsiteY11" fmla="*/ 71438 h 74502"/>
                <a:gd name="connsiteX12" fmla="*/ 39943 w 65089"/>
                <a:gd name="connsiteY12" fmla="*/ 70199 h 7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89" h="74502">
                  <a:moveTo>
                    <a:pt x="39943" y="70199"/>
                  </a:moveTo>
                  <a:cubicBezTo>
                    <a:pt x="46325" y="71914"/>
                    <a:pt x="50326" y="76486"/>
                    <a:pt x="57374" y="73533"/>
                  </a:cubicBezTo>
                  <a:cubicBezTo>
                    <a:pt x="61015" y="66417"/>
                    <a:pt x="63613" y="58815"/>
                    <a:pt x="65089" y="50959"/>
                  </a:cubicBezTo>
                  <a:cubicBezTo>
                    <a:pt x="65089" y="42958"/>
                    <a:pt x="56707" y="39148"/>
                    <a:pt x="52707" y="36290"/>
                  </a:cubicBezTo>
                  <a:cubicBezTo>
                    <a:pt x="43000" y="30840"/>
                    <a:pt x="33844" y="24460"/>
                    <a:pt x="25370" y="17240"/>
                  </a:cubicBezTo>
                  <a:cubicBezTo>
                    <a:pt x="19846" y="11811"/>
                    <a:pt x="15845" y="5239"/>
                    <a:pt x="10511" y="0"/>
                  </a:cubicBezTo>
                  <a:cubicBezTo>
                    <a:pt x="8606" y="9525"/>
                    <a:pt x="6892" y="19812"/>
                    <a:pt x="5082" y="29813"/>
                  </a:cubicBezTo>
                  <a:cubicBezTo>
                    <a:pt x="6926" y="32708"/>
                    <a:pt x="8158" y="35950"/>
                    <a:pt x="8701" y="39338"/>
                  </a:cubicBezTo>
                  <a:cubicBezTo>
                    <a:pt x="9273" y="48006"/>
                    <a:pt x="3367" y="50102"/>
                    <a:pt x="891" y="55817"/>
                  </a:cubicBezTo>
                  <a:cubicBezTo>
                    <a:pt x="891" y="57817"/>
                    <a:pt x="891" y="59912"/>
                    <a:pt x="34" y="61913"/>
                  </a:cubicBezTo>
                  <a:cubicBezTo>
                    <a:pt x="-11" y="62483"/>
                    <a:pt x="-11" y="63056"/>
                    <a:pt x="34" y="63627"/>
                  </a:cubicBezTo>
                  <a:cubicBezTo>
                    <a:pt x="1653" y="76295"/>
                    <a:pt x="18226" y="72390"/>
                    <a:pt x="24608" y="71438"/>
                  </a:cubicBezTo>
                  <a:cubicBezTo>
                    <a:pt x="29597" y="70064"/>
                    <a:pt x="34799" y="69644"/>
                    <a:pt x="39943" y="70199"/>
                  </a:cubicBezTo>
                  <a:close/>
                </a:path>
              </a:pathLst>
            </a:custGeom>
            <a:solidFill>
              <a:srgbClr val="99B512"/>
            </a:solidFill>
            <a:ln w="9525" cap="flat">
              <a:noFill/>
              <a:prstDash val="solid"/>
              <a:miter/>
            </a:ln>
          </p:spPr>
          <p:txBody>
            <a:bodyPr rtlCol="0" anchor="ctr"/>
            <a:lstStyle/>
            <a:p>
              <a:endParaRPr lang="en-US"/>
            </a:p>
          </p:txBody>
        </p:sp>
        <p:sp>
          <p:nvSpPr>
            <p:cNvPr id="155" name="Freeform: Shape 154">
              <a:extLst>
                <a:ext uri="{FF2B5EF4-FFF2-40B4-BE49-F238E27FC236}">
                  <a16:creationId xmlns="" xmlns:a16="http://schemas.microsoft.com/office/drawing/2014/main" id="{1DB1AF8B-4A2D-4B4A-9C19-416676DCB35A}"/>
                </a:ext>
              </a:extLst>
            </p:cNvPr>
            <p:cNvSpPr/>
            <p:nvPr/>
          </p:nvSpPr>
          <p:spPr>
            <a:xfrm>
              <a:off x="4769071" y="3710405"/>
              <a:ext cx="88477" cy="56626"/>
            </a:xfrm>
            <a:custGeom>
              <a:avLst/>
              <a:gdLst>
                <a:gd name="connsiteX0" fmla="*/ 84202 w 88477"/>
                <a:gd name="connsiteY0" fmla="*/ 18632 h 56626"/>
                <a:gd name="connsiteX1" fmla="*/ 61532 w 88477"/>
                <a:gd name="connsiteY1" fmla="*/ 10536 h 56626"/>
                <a:gd name="connsiteX2" fmla="*/ 32957 w 88477"/>
                <a:gd name="connsiteY2" fmla="*/ 3487 h 56626"/>
                <a:gd name="connsiteX3" fmla="*/ 32957 w 88477"/>
                <a:gd name="connsiteY3" fmla="*/ 153 h 56626"/>
                <a:gd name="connsiteX4" fmla="*/ 29147 w 88477"/>
                <a:gd name="connsiteY4" fmla="*/ 19203 h 56626"/>
                <a:gd name="connsiteX5" fmla="*/ 23623 w 88477"/>
                <a:gd name="connsiteY5" fmla="*/ 35491 h 56626"/>
                <a:gd name="connsiteX6" fmla="*/ 4573 w 88477"/>
                <a:gd name="connsiteY6" fmla="*/ 37396 h 56626"/>
                <a:gd name="connsiteX7" fmla="*/ 2239 w 88477"/>
                <a:gd name="connsiteY7" fmla="*/ 53255 h 56626"/>
                <a:gd name="connsiteX8" fmla="*/ 4573 w 88477"/>
                <a:gd name="connsiteY8" fmla="*/ 55589 h 56626"/>
                <a:gd name="connsiteX9" fmla="*/ 37244 w 88477"/>
                <a:gd name="connsiteY9" fmla="*/ 49017 h 56626"/>
                <a:gd name="connsiteX10" fmla="*/ 42959 w 88477"/>
                <a:gd name="connsiteY10" fmla="*/ 53779 h 56626"/>
                <a:gd name="connsiteX11" fmla="*/ 53722 w 88477"/>
                <a:gd name="connsiteY11" fmla="*/ 53779 h 56626"/>
                <a:gd name="connsiteX12" fmla="*/ 75344 w 88477"/>
                <a:gd name="connsiteY12" fmla="*/ 53779 h 56626"/>
                <a:gd name="connsiteX13" fmla="*/ 81249 w 88477"/>
                <a:gd name="connsiteY13" fmla="*/ 35301 h 56626"/>
                <a:gd name="connsiteX14" fmla="*/ 84202 w 88477"/>
                <a:gd name="connsiteY14" fmla="*/ 18632 h 5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77" h="56626">
                  <a:moveTo>
                    <a:pt x="84202" y="18632"/>
                  </a:moveTo>
                  <a:cubicBezTo>
                    <a:pt x="77630" y="8440"/>
                    <a:pt x="71534" y="10059"/>
                    <a:pt x="61532" y="10536"/>
                  </a:cubicBezTo>
                  <a:cubicBezTo>
                    <a:pt x="51531" y="11012"/>
                    <a:pt x="39053" y="12441"/>
                    <a:pt x="32957" y="3487"/>
                  </a:cubicBezTo>
                  <a:cubicBezTo>
                    <a:pt x="32957" y="2344"/>
                    <a:pt x="32957" y="1201"/>
                    <a:pt x="32957" y="153"/>
                  </a:cubicBezTo>
                  <a:cubicBezTo>
                    <a:pt x="25337" y="-1752"/>
                    <a:pt x="28481" y="14631"/>
                    <a:pt x="29147" y="19203"/>
                  </a:cubicBezTo>
                  <a:cubicBezTo>
                    <a:pt x="30290" y="27109"/>
                    <a:pt x="32291" y="32443"/>
                    <a:pt x="23623" y="35491"/>
                  </a:cubicBezTo>
                  <a:cubicBezTo>
                    <a:pt x="17717" y="37682"/>
                    <a:pt x="10097" y="32824"/>
                    <a:pt x="4573" y="37396"/>
                  </a:cubicBezTo>
                  <a:cubicBezTo>
                    <a:pt x="-451" y="41131"/>
                    <a:pt x="-1496" y="48231"/>
                    <a:pt x="2239" y="53255"/>
                  </a:cubicBezTo>
                  <a:cubicBezTo>
                    <a:pt x="2899" y="54143"/>
                    <a:pt x="3685" y="54929"/>
                    <a:pt x="4573" y="55589"/>
                  </a:cubicBezTo>
                  <a:cubicBezTo>
                    <a:pt x="13622" y="60256"/>
                    <a:pt x="27623" y="47588"/>
                    <a:pt x="37244" y="49017"/>
                  </a:cubicBezTo>
                  <a:cubicBezTo>
                    <a:pt x="40673" y="49588"/>
                    <a:pt x="40958" y="53208"/>
                    <a:pt x="42959" y="53779"/>
                  </a:cubicBezTo>
                  <a:cubicBezTo>
                    <a:pt x="46520" y="54398"/>
                    <a:pt x="50161" y="54398"/>
                    <a:pt x="53722" y="53779"/>
                  </a:cubicBezTo>
                  <a:cubicBezTo>
                    <a:pt x="59818" y="53779"/>
                    <a:pt x="69057" y="57399"/>
                    <a:pt x="75344" y="53779"/>
                  </a:cubicBezTo>
                  <a:cubicBezTo>
                    <a:pt x="79439" y="51684"/>
                    <a:pt x="88583" y="36444"/>
                    <a:pt x="81249" y="35301"/>
                  </a:cubicBezTo>
                  <a:cubicBezTo>
                    <a:pt x="92108" y="38349"/>
                    <a:pt x="88679" y="24823"/>
                    <a:pt x="84202" y="18632"/>
                  </a:cubicBezTo>
                  <a:close/>
                </a:path>
              </a:pathLst>
            </a:custGeom>
            <a:solidFill>
              <a:srgbClr val="99B512"/>
            </a:solidFill>
            <a:ln w="9525" cap="flat">
              <a:noFill/>
              <a:prstDash val="solid"/>
              <a:miter/>
            </a:ln>
          </p:spPr>
          <p:txBody>
            <a:bodyPr rtlCol="0" anchor="ctr"/>
            <a:lstStyle/>
            <a:p>
              <a:endParaRPr lang="en-US"/>
            </a:p>
          </p:txBody>
        </p:sp>
        <p:sp>
          <p:nvSpPr>
            <p:cNvPr id="156" name="Freeform: Shape 155">
              <a:extLst>
                <a:ext uri="{FF2B5EF4-FFF2-40B4-BE49-F238E27FC236}">
                  <a16:creationId xmlns="" xmlns:a16="http://schemas.microsoft.com/office/drawing/2014/main" id="{4103AB44-2764-49AC-B02C-D07724C09B09}"/>
                </a:ext>
              </a:extLst>
            </p:cNvPr>
            <p:cNvSpPr/>
            <p:nvPr/>
          </p:nvSpPr>
          <p:spPr>
            <a:xfrm>
              <a:off x="4703921" y="3754923"/>
              <a:ext cx="27379" cy="24164"/>
            </a:xfrm>
            <a:custGeom>
              <a:avLst/>
              <a:gdLst>
                <a:gd name="connsiteX0" fmla="*/ 7239 w 27379"/>
                <a:gd name="connsiteY0" fmla="*/ 18595 h 24164"/>
                <a:gd name="connsiteX1" fmla="*/ 21241 w 27379"/>
                <a:gd name="connsiteY1" fmla="*/ 23453 h 24164"/>
                <a:gd name="connsiteX2" fmla="*/ 24194 w 27379"/>
                <a:gd name="connsiteY2" fmla="*/ 10880 h 24164"/>
                <a:gd name="connsiteX3" fmla="*/ 15335 w 27379"/>
                <a:gd name="connsiteY3" fmla="*/ 403 h 24164"/>
                <a:gd name="connsiteX4" fmla="*/ 572 w 27379"/>
                <a:gd name="connsiteY4" fmla="*/ 4213 h 24164"/>
                <a:gd name="connsiteX5" fmla="*/ 0 w 27379"/>
                <a:gd name="connsiteY5" fmla="*/ 9737 h 24164"/>
                <a:gd name="connsiteX6" fmla="*/ 2857 w 27379"/>
                <a:gd name="connsiteY6" fmla="*/ 10880 h 24164"/>
                <a:gd name="connsiteX7" fmla="*/ 7239 w 27379"/>
                <a:gd name="connsiteY7" fmla="*/ 18595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9" h="24164">
                  <a:moveTo>
                    <a:pt x="7239" y="18595"/>
                  </a:moveTo>
                  <a:cubicBezTo>
                    <a:pt x="10287" y="24120"/>
                    <a:pt x="14573" y="25073"/>
                    <a:pt x="21241" y="23453"/>
                  </a:cubicBezTo>
                  <a:cubicBezTo>
                    <a:pt x="27908" y="21834"/>
                    <a:pt x="29528" y="18215"/>
                    <a:pt x="24194" y="10880"/>
                  </a:cubicBezTo>
                  <a:cubicBezTo>
                    <a:pt x="20288" y="5451"/>
                    <a:pt x="14669" y="10880"/>
                    <a:pt x="15335" y="403"/>
                  </a:cubicBezTo>
                  <a:cubicBezTo>
                    <a:pt x="10088" y="-768"/>
                    <a:pt x="4597" y="649"/>
                    <a:pt x="572" y="4213"/>
                  </a:cubicBezTo>
                  <a:lnTo>
                    <a:pt x="0" y="9737"/>
                  </a:lnTo>
                  <a:cubicBezTo>
                    <a:pt x="1032" y="9876"/>
                    <a:pt x="2014" y="10268"/>
                    <a:pt x="2857" y="10880"/>
                  </a:cubicBezTo>
                  <a:cubicBezTo>
                    <a:pt x="5810" y="12881"/>
                    <a:pt x="5525" y="16024"/>
                    <a:pt x="7239" y="18595"/>
                  </a:cubicBezTo>
                  <a:close/>
                </a:path>
              </a:pathLst>
            </a:custGeom>
            <a:solidFill>
              <a:srgbClr val="99B512"/>
            </a:solidFill>
            <a:ln w="9525" cap="flat">
              <a:noFill/>
              <a:prstDash val="solid"/>
              <a:miter/>
            </a:ln>
          </p:spPr>
          <p:txBody>
            <a:bodyPr rtlCol="0" anchor="ctr"/>
            <a:lstStyle/>
            <a:p>
              <a:endParaRPr lang="en-US"/>
            </a:p>
          </p:txBody>
        </p:sp>
        <p:sp>
          <p:nvSpPr>
            <p:cNvPr id="157" name="Freeform: Shape 156">
              <a:extLst>
                <a:ext uri="{FF2B5EF4-FFF2-40B4-BE49-F238E27FC236}">
                  <a16:creationId xmlns="" xmlns:a16="http://schemas.microsoft.com/office/drawing/2014/main" id="{7B52AE0C-DBC5-4202-8E6F-B5EC967D8DE0}"/>
                </a:ext>
              </a:extLst>
            </p:cNvPr>
            <p:cNvSpPr/>
            <p:nvPr/>
          </p:nvSpPr>
          <p:spPr>
            <a:xfrm>
              <a:off x="4883181" y="3746981"/>
              <a:ext cx="40112" cy="24728"/>
            </a:xfrm>
            <a:custGeom>
              <a:avLst/>
              <a:gdLst>
                <a:gd name="connsiteX0" fmla="*/ 0 w 40112"/>
                <a:gd name="connsiteY0" fmla="*/ 13678 h 24728"/>
                <a:gd name="connsiteX1" fmla="*/ 9525 w 40112"/>
                <a:gd name="connsiteY1" fmla="*/ 18822 h 24728"/>
                <a:gd name="connsiteX2" fmla="*/ 22098 w 40112"/>
                <a:gd name="connsiteY2" fmla="*/ 24727 h 24728"/>
                <a:gd name="connsiteX3" fmla="*/ 40100 w 40112"/>
                <a:gd name="connsiteY3" fmla="*/ 3582 h 24728"/>
                <a:gd name="connsiteX4" fmla="*/ 17335 w 40112"/>
                <a:gd name="connsiteY4" fmla="*/ 4344 h 24728"/>
                <a:gd name="connsiteX5" fmla="*/ 20479 w 40112"/>
                <a:gd name="connsiteY5" fmla="*/ 1962 h 24728"/>
                <a:gd name="connsiteX6" fmla="*/ 0 w 40112"/>
                <a:gd name="connsiteY6" fmla="*/ 13678 h 2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12" h="24728">
                  <a:moveTo>
                    <a:pt x="0" y="13678"/>
                  </a:moveTo>
                  <a:cubicBezTo>
                    <a:pt x="1905" y="21870"/>
                    <a:pt x="5810" y="16821"/>
                    <a:pt x="9525" y="18822"/>
                  </a:cubicBezTo>
                  <a:cubicBezTo>
                    <a:pt x="13240" y="20822"/>
                    <a:pt x="16288" y="24822"/>
                    <a:pt x="22098" y="24727"/>
                  </a:cubicBezTo>
                  <a:cubicBezTo>
                    <a:pt x="31623" y="24727"/>
                    <a:pt x="40481" y="20441"/>
                    <a:pt x="40100" y="3582"/>
                  </a:cubicBezTo>
                  <a:cubicBezTo>
                    <a:pt x="29623" y="2820"/>
                    <a:pt x="26479" y="13107"/>
                    <a:pt x="17335" y="4344"/>
                  </a:cubicBezTo>
                  <a:lnTo>
                    <a:pt x="20479" y="1962"/>
                  </a:lnTo>
                  <a:cubicBezTo>
                    <a:pt x="11621" y="-3181"/>
                    <a:pt x="6477" y="2153"/>
                    <a:pt x="0" y="13678"/>
                  </a:cubicBezTo>
                  <a:close/>
                </a:path>
              </a:pathLst>
            </a:custGeom>
            <a:solidFill>
              <a:srgbClr val="99B512"/>
            </a:solidFill>
            <a:ln w="9525" cap="flat">
              <a:noFill/>
              <a:prstDash val="solid"/>
              <a:miter/>
            </a:ln>
          </p:spPr>
          <p:txBody>
            <a:bodyPr rtlCol="0" anchor="ctr"/>
            <a:lstStyle/>
            <a:p>
              <a:endParaRPr lang="en-US"/>
            </a:p>
          </p:txBody>
        </p:sp>
        <p:sp>
          <p:nvSpPr>
            <p:cNvPr id="158" name="Freeform: Shape 157">
              <a:extLst>
                <a:ext uri="{FF2B5EF4-FFF2-40B4-BE49-F238E27FC236}">
                  <a16:creationId xmlns="" xmlns:a16="http://schemas.microsoft.com/office/drawing/2014/main" id="{E26C5552-A69F-45BD-BF36-DA68B8A8D144}"/>
                </a:ext>
              </a:extLst>
            </p:cNvPr>
            <p:cNvSpPr/>
            <p:nvPr/>
          </p:nvSpPr>
          <p:spPr>
            <a:xfrm>
              <a:off x="6421278" y="3638454"/>
              <a:ext cx="777264" cy="362068"/>
            </a:xfrm>
            <a:custGeom>
              <a:avLst/>
              <a:gdLst>
                <a:gd name="connsiteX0" fmla="*/ 731996 w 777264"/>
                <a:gd name="connsiteY0" fmla="*/ 49149 h 362068"/>
                <a:gd name="connsiteX1" fmla="*/ 726948 w 777264"/>
                <a:gd name="connsiteY1" fmla="*/ 0 h 362068"/>
                <a:gd name="connsiteX2" fmla="*/ 0 w 777264"/>
                <a:gd name="connsiteY2" fmla="*/ 0 h 362068"/>
                <a:gd name="connsiteX3" fmla="*/ 29718 w 777264"/>
                <a:gd name="connsiteY3" fmla="*/ 109918 h 362068"/>
                <a:gd name="connsiteX4" fmla="*/ 138208 w 777264"/>
                <a:gd name="connsiteY4" fmla="*/ 149257 h 362068"/>
                <a:gd name="connsiteX5" fmla="*/ 372809 w 777264"/>
                <a:gd name="connsiteY5" fmla="*/ 145542 h 362068"/>
                <a:gd name="connsiteX6" fmla="*/ 628364 w 777264"/>
                <a:gd name="connsiteY6" fmla="*/ 358045 h 362068"/>
                <a:gd name="connsiteX7" fmla="*/ 776859 w 777264"/>
                <a:gd name="connsiteY7" fmla="*/ 227171 h 362068"/>
                <a:gd name="connsiteX8" fmla="*/ 731996 w 777264"/>
                <a:gd name="connsiteY8" fmla="*/ 49149 h 36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64" h="362068">
                  <a:moveTo>
                    <a:pt x="731996" y="49149"/>
                  </a:moveTo>
                  <a:cubicBezTo>
                    <a:pt x="730091" y="33052"/>
                    <a:pt x="728663" y="16478"/>
                    <a:pt x="726948" y="0"/>
                  </a:cubicBezTo>
                  <a:lnTo>
                    <a:pt x="0" y="0"/>
                  </a:lnTo>
                  <a:cubicBezTo>
                    <a:pt x="2381" y="38100"/>
                    <a:pt x="9525" y="77724"/>
                    <a:pt x="29718" y="109918"/>
                  </a:cubicBezTo>
                  <a:cubicBezTo>
                    <a:pt x="56960" y="154210"/>
                    <a:pt x="89440" y="160496"/>
                    <a:pt x="138208" y="149257"/>
                  </a:cubicBezTo>
                  <a:cubicBezTo>
                    <a:pt x="213836" y="131921"/>
                    <a:pt x="299180" y="106966"/>
                    <a:pt x="372809" y="145542"/>
                  </a:cubicBezTo>
                  <a:cubicBezTo>
                    <a:pt x="470726" y="196882"/>
                    <a:pt x="519303" y="326517"/>
                    <a:pt x="628364" y="358045"/>
                  </a:cubicBezTo>
                  <a:cubicBezTo>
                    <a:pt x="704564" y="380333"/>
                    <a:pt x="783622" y="306324"/>
                    <a:pt x="776859" y="227171"/>
                  </a:cubicBezTo>
                  <a:cubicBezTo>
                    <a:pt x="771525" y="165640"/>
                    <a:pt x="739140" y="110776"/>
                    <a:pt x="731996" y="49149"/>
                  </a:cubicBezTo>
                  <a:close/>
                </a:path>
              </a:pathLst>
            </a:custGeom>
            <a:solidFill>
              <a:srgbClr val="99B512"/>
            </a:solidFill>
            <a:ln w="9525" cap="flat">
              <a:noFill/>
              <a:prstDash val="solid"/>
              <a:miter/>
            </a:ln>
          </p:spPr>
          <p:txBody>
            <a:bodyPr rtlCol="0" anchor="ctr"/>
            <a:lstStyle/>
            <a:p>
              <a:endParaRPr lang="en-US"/>
            </a:p>
          </p:txBody>
        </p:sp>
        <p:sp>
          <p:nvSpPr>
            <p:cNvPr id="160" name="Freeform: Shape 159">
              <a:extLst>
                <a:ext uri="{FF2B5EF4-FFF2-40B4-BE49-F238E27FC236}">
                  <a16:creationId xmlns="" xmlns:a16="http://schemas.microsoft.com/office/drawing/2014/main" id="{E578D98D-7D32-4483-AF05-08E79ACA729F}"/>
                </a:ext>
              </a:extLst>
            </p:cNvPr>
            <p:cNvSpPr/>
            <p:nvPr/>
          </p:nvSpPr>
          <p:spPr>
            <a:xfrm>
              <a:off x="5727858" y="3277647"/>
              <a:ext cx="733710" cy="78771"/>
            </a:xfrm>
            <a:custGeom>
              <a:avLst/>
              <a:gdLst>
                <a:gd name="connsiteX0" fmla="*/ 733711 w 733710"/>
                <a:gd name="connsiteY0" fmla="*/ 39433 h 78771"/>
                <a:gd name="connsiteX1" fmla="*/ 366903 w 733710"/>
                <a:gd name="connsiteY1" fmla="*/ 78772 h 78771"/>
                <a:gd name="connsiteX2" fmla="*/ 0 w 733710"/>
                <a:gd name="connsiteY2" fmla="*/ 39433 h 78771"/>
                <a:gd name="connsiteX3" fmla="*/ 366903 w 733710"/>
                <a:gd name="connsiteY3" fmla="*/ 0 h 78771"/>
                <a:gd name="connsiteX4" fmla="*/ 733711 w 733710"/>
                <a:gd name="connsiteY4" fmla="*/ 39433 h 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710" h="78771">
                  <a:moveTo>
                    <a:pt x="733711" y="39433"/>
                  </a:moveTo>
                  <a:cubicBezTo>
                    <a:pt x="733711" y="61150"/>
                    <a:pt x="569500" y="78772"/>
                    <a:pt x="366903" y="78772"/>
                  </a:cubicBezTo>
                  <a:cubicBezTo>
                    <a:pt x="164306" y="78772"/>
                    <a:pt x="0" y="61150"/>
                    <a:pt x="0" y="39433"/>
                  </a:cubicBezTo>
                  <a:cubicBezTo>
                    <a:pt x="0" y="17717"/>
                    <a:pt x="164211" y="0"/>
                    <a:pt x="366903" y="0"/>
                  </a:cubicBezTo>
                  <a:cubicBezTo>
                    <a:pt x="569595" y="0"/>
                    <a:pt x="733711" y="17621"/>
                    <a:pt x="733711" y="39433"/>
                  </a:cubicBezTo>
                  <a:close/>
                </a:path>
              </a:pathLst>
            </a:custGeom>
            <a:solidFill>
              <a:srgbClr val="7C7C7B"/>
            </a:solidFill>
            <a:ln w="9525" cap="flat">
              <a:noFill/>
              <a:prstDash val="solid"/>
              <a:miter/>
            </a:ln>
          </p:spPr>
          <p:txBody>
            <a:bodyPr rtlCol="0" anchor="ctr"/>
            <a:lstStyle/>
            <a:p>
              <a:endParaRPr lang="en-US"/>
            </a:p>
          </p:txBody>
        </p:sp>
        <p:sp>
          <p:nvSpPr>
            <p:cNvPr id="161" name="Freeform: Shape 160">
              <a:extLst>
                <a:ext uri="{FF2B5EF4-FFF2-40B4-BE49-F238E27FC236}">
                  <a16:creationId xmlns="" xmlns:a16="http://schemas.microsoft.com/office/drawing/2014/main" id="{E6D51550-9DA9-4AAC-BE13-0F906E9CF293}"/>
                </a:ext>
              </a:extLst>
            </p:cNvPr>
            <p:cNvSpPr/>
            <p:nvPr/>
          </p:nvSpPr>
          <p:spPr>
            <a:xfrm>
              <a:off x="6517576" y="3799141"/>
              <a:ext cx="9525" cy="9525"/>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close/>
                </a:path>
              </a:pathLst>
            </a:custGeom>
            <a:solidFill>
              <a:srgbClr val="A3A3A3"/>
            </a:solidFill>
            <a:ln w="9525" cap="flat">
              <a:noFill/>
              <a:prstDash val="solid"/>
              <a:miter/>
            </a:ln>
          </p:spPr>
          <p:txBody>
            <a:bodyPr rtlCol="0" anchor="ctr"/>
            <a:lstStyle/>
            <a:p>
              <a:endParaRPr lang="en-US"/>
            </a:p>
          </p:txBody>
        </p:sp>
        <p:sp>
          <p:nvSpPr>
            <p:cNvPr id="162" name="Freeform: Shape 161">
              <a:extLst>
                <a:ext uri="{FF2B5EF4-FFF2-40B4-BE49-F238E27FC236}">
                  <a16:creationId xmlns="" xmlns:a16="http://schemas.microsoft.com/office/drawing/2014/main" id="{EC0FA1D1-F930-4098-BB51-23B26938C8EA}"/>
                </a:ext>
              </a:extLst>
            </p:cNvPr>
            <p:cNvSpPr/>
            <p:nvPr/>
          </p:nvSpPr>
          <p:spPr>
            <a:xfrm>
              <a:off x="5727858" y="3316509"/>
              <a:ext cx="95" cy="9525"/>
            </a:xfrm>
            <a:custGeom>
              <a:avLst/>
              <a:gdLst>
                <a:gd name="connsiteX0" fmla="*/ 95 w 95"/>
                <a:gd name="connsiteY0" fmla="*/ 0 h 9525"/>
                <a:gd name="connsiteX1" fmla="*/ 0 w 95"/>
                <a:gd name="connsiteY1" fmla="*/ 0 h 9525"/>
                <a:gd name="connsiteX2" fmla="*/ 95 w 95"/>
                <a:gd name="connsiteY2" fmla="*/ 0 h 9525"/>
                <a:gd name="connsiteX3" fmla="*/ 95 w 95"/>
                <a:gd name="connsiteY3" fmla="*/ 0 h 9525"/>
              </a:gdLst>
              <a:ahLst/>
              <a:cxnLst>
                <a:cxn ang="0">
                  <a:pos x="connsiteX0" y="connsiteY0"/>
                </a:cxn>
                <a:cxn ang="0">
                  <a:pos x="connsiteX1" y="connsiteY1"/>
                </a:cxn>
                <a:cxn ang="0">
                  <a:pos x="connsiteX2" y="connsiteY2"/>
                </a:cxn>
                <a:cxn ang="0">
                  <a:pos x="connsiteX3" y="connsiteY3"/>
                </a:cxn>
              </a:cxnLst>
              <a:rect l="l" t="t" r="r" b="b"/>
              <a:pathLst>
                <a:path w="95" h="9525">
                  <a:moveTo>
                    <a:pt x="95" y="0"/>
                  </a:moveTo>
                  <a:lnTo>
                    <a:pt x="0" y="0"/>
                  </a:lnTo>
                  <a:lnTo>
                    <a:pt x="95" y="0"/>
                  </a:lnTo>
                  <a:lnTo>
                    <a:pt x="95" y="0"/>
                  </a:lnTo>
                  <a:close/>
                </a:path>
              </a:pathLst>
            </a:custGeom>
            <a:solidFill>
              <a:srgbClr val="A3A3A3"/>
            </a:solidFill>
            <a:ln w="9525" cap="flat">
              <a:noFill/>
              <a:prstDash val="solid"/>
              <a:miter/>
            </a:ln>
          </p:spPr>
          <p:txBody>
            <a:bodyPr rtlCol="0" anchor="ctr"/>
            <a:lstStyle/>
            <a:p>
              <a:endParaRPr lang="en-US"/>
            </a:p>
          </p:txBody>
        </p:sp>
        <p:sp>
          <p:nvSpPr>
            <p:cNvPr id="163" name="Freeform: Shape 162">
              <a:extLst>
                <a:ext uri="{FF2B5EF4-FFF2-40B4-BE49-F238E27FC236}">
                  <a16:creationId xmlns="" xmlns:a16="http://schemas.microsoft.com/office/drawing/2014/main" id="{EC3C34CD-06AB-4EB7-A51C-509B67A1F962}"/>
                </a:ext>
              </a:extLst>
            </p:cNvPr>
            <p:cNvSpPr/>
            <p:nvPr/>
          </p:nvSpPr>
          <p:spPr>
            <a:xfrm>
              <a:off x="6517386" y="3798950"/>
              <a:ext cx="9525" cy="9525"/>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close/>
                </a:path>
              </a:pathLst>
            </a:custGeom>
            <a:solidFill>
              <a:srgbClr val="A3A3A3"/>
            </a:solidFill>
            <a:ln w="9525" cap="flat">
              <a:noFill/>
              <a:prstDash val="solid"/>
              <a:miter/>
            </a:ln>
          </p:spPr>
          <p:txBody>
            <a:bodyPr rtlCol="0" anchor="ctr"/>
            <a:lstStyle/>
            <a:p>
              <a:endParaRPr lang="en-US"/>
            </a:p>
          </p:txBody>
        </p:sp>
        <p:sp>
          <p:nvSpPr>
            <p:cNvPr id="164" name="Freeform: Shape 163">
              <a:extLst>
                <a:ext uri="{FF2B5EF4-FFF2-40B4-BE49-F238E27FC236}">
                  <a16:creationId xmlns="" xmlns:a16="http://schemas.microsoft.com/office/drawing/2014/main" id="{2C8A9156-2FB1-4449-8561-35D09553DAA9}"/>
                </a:ext>
              </a:extLst>
            </p:cNvPr>
            <p:cNvSpPr/>
            <p:nvPr/>
          </p:nvSpPr>
          <p:spPr>
            <a:xfrm>
              <a:off x="5821108" y="3403567"/>
              <a:ext cx="227171" cy="151352"/>
            </a:xfrm>
            <a:custGeom>
              <a:avLst/>
              <a:gdLst>
                <a:gd name="connsiteX0" fmla="*/ 30861 w 227171"/>
                <a:gd name="connsiteY0" fmla="*/ 125444 h 151352"/>
                <a:gd name="connsiteX1" fmla="*/ 227171 w 227171"/>
                <a:gd name="connsiteY1" fmla="*/ 151352 h 151352"/>
                <a:gd name="connsiteX2" fmla="*/ 221551 w 227171"/>
                <a:gd name="connsiteY2" fmla="*/ 141256 h 151352"/>
                <a:gd name="connsiteX3" fmla="*/ 217170 w 227171"/>
                <a:gd name="connsiteY3" fmla="*/ 133350 h 151352"/>
                <a:gd name="connsiteX4" fmla="*/ 215741 w 227171"/>
                <a:gd name="connsiteY4" fmla="*/ 129730 h 151352"/>
                <a:gd name="connsiteX5" fmla="*/ 198025 w 227171"/>
                <a:gd name="connsiteY5" fmla="*/ 73342 h 151352"/>
                <a:gd name="connsiteX6" fmla="*/ 188024 w 227171"/>
                <a:gd name="connsiteY6" fmla="*/ 30004 h 151352"/>
                <a:gd name="connsiteX7" fmla="*/ 187452 w 227171"/>
                <a:gd name="connsiteY7" fmla="*/ 26670 h 151352"/>
                <a:gd name="connsiteX8" fmla="*/ 0 w 227171"/>
                <a:gd name="connsiteY8" fmla="*/ 0 h 151352"/>
                <a:gd name="connsiteX9" fmla="*/ 30861 w 227171"/>
                <a:gd name="connsiteY9" fmla="*/ 125444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171" h="151352">
                  <a:moveTo>
                    <a:pt x="30861" y="125444"/>
                  </a:moveTo>
                  <a:cubicBezTo>
                    <a:pt x="81820" y="133445"/>
                    <a:pt x="146685" y="142399"/>
                    <a:pt x="227171" y="151352"/>
                  </a:cubicBezTo>
                  <a:cubicBezTo>
                    <a:pt x="225266" y="148018"/>
                    <a:pt x="223361" y="144685"/>
                    <a:pt x="221551" y="141256"/>
                  </a:cubicBezTo>
                  <a:lnTo>
                    <a:pt x="217170" y="133350"/>
                  </a:lnTo>
                  <a:cubicBezTo>
                    <a:pt x="216694" y="132207"/>
                    <a:pt x="216217" y="131064"/>
                    <a:pt x="215741" y="129730"/>
                  </a:cubicBezTo>
                  <a:cubicBezTo>
                    <a:pt x="208834" y="111264"/>
                    <a:pt x="202920" y="92441"/>
                    <a:pt x="198025" y="73342"/>
                  </a:cubicBezTo>
                  <a:cubicBezTo>
                    <a:pt x="194024" y="59055"/>
                    <a:pt x="191071" y="44767"/>
                    <a:pt x="188024" y="30004"/>
                  </a:cubicBezTo>
                  <a:cubicBezTo>
                    <a:pt x="188024" y="28956"/>
                    <a:pt x="188024" y="27813"/>
                    <a:pt x="187452" y="26670"/>
                  </a:cubicBezTo>
                  <a:cubicBezTo>
                    <a:pt x="127921" y="20002"/>
                    <a:pt x="65056" y="11335"/>
                    <a:pt x="0" y="0"/>
                  </a:cubicBezTo>
                  <a:cubicBezTo>
                    <a:pt x="5669" y="42817"/>
                    <a:pt x="16018" y="84884"/>
                    <a:pt x="30861" y="125444"/>
                  </a:cubicBezTo>
                  <a:close/>
                </a:path>
              </a:pathLst>
            </a:custGeom>
            <a:solidFill>
              <a:srgbClr val="A3A3A3"/>
            </a:solidFill>
            <a:ln w="9525" cap="flat">
              <a:noFill/>
              <a:prstDash val="solid"/>
              <a:miter/>
            </a:ln>
          </p:spPr>
          <p:txBody>
            <a:bodyPr rtlCol="0" anchor="ctr"/>
            <a:lstStyle/>
            <a:p>
              <a:endParaRPr lang="en-US"/>
            </a:p>
          </p:txBody>
        </p:sp>
        <p:sp>
          <p:nvSpPr>
            <p:cNvPr id="165" name="Freeform: Shape 164">
              <a:extLst>
                <a:ext uri="{FF2B5EF4-FFF2-40B4-BE49-F238E27FC236}">
                  <a16:creationId xmlns="" xmlns:a16="http://schemas.microsoft.com/office/drawing/2014/main" id="{E4AE41A4-BE77-4182-AA37-FBD669245E16}"/>
                </a:ext>
              </a:extLst>
            </p:cNvPr>
            <p:cNvSpPr/>
            <p:nvPr/>
          </p:nvSpPr>
          <p:spPr>
            <a:xfrm>
              <a:off x="6517957" y="3799521"/>
              <a:ext cx="8000" cy="16859"/>
            </a:xfrm>
            <a:custGeom>
              <a:avLst/>
              <a:gdLst>
                <a:gd name="connsiteX0" fmla="*/ 8001 w 8000"/>
                <a:gd name="connsiteY0" fmla="*/ 16859 h 16859"/>
                <a:gd name="connsiteX1" fmla="*/ 0 w 8000"/>
                <a:gd name="connsiteY1" fmla="*/ 0 h 16859"/>
                <a:gd name="connsiteX2" fmla="*/ 7906 w 8000"/>
                <a:gd name="connsiteY2" fmla="*/ 16192 h 16859"/>
                <a:gd name="connsiteX3" fmla="*/ 8001 w 8000"/>
                <a:gd name="connsiteY3" fmla="*/ 16859 h 16859"/>
              </a:gdLst>
              <a:ahLst/>
              <a:cxnLst>
                <a:cxn ang="0">
                  <a:pos x="connsiteX0" y="connsiteY0"/>
                </a:cxn>
                <a:cxn ang="0">
                  <a:pos x="connsiteX1" y="connsiteY1"/>
                </a:cxn>
                <a:cxn ang="0">
                  <a:pos x="connsiteX2" y="connsiteY2"/>
                </a:cxn>
                <a:cxn ang="0">
                  <a:pos x="connsiteX3" y="connsiteY3"/>
                </a:cxn>
              </a:cxnLst>
              <a:rect l="l" t="t" r="r" b="b"/>
              <a:pathLst>
                <a:path w="8000" h="16859">
                  <a:moveTo>
                    <a:pt x="8001" y="16859"/>
                  </a:moveTo>
                  <a:cubicBezTo>
                    <a:pt x="7091" y="10563"/>
                    <a:pt x="4302" y="4687"/>
                    <a:pt x="0" y="0"/>
                  </a:cubicBezTo>
                  <a:cubicBezTo>
                    <a:pt x="4154" y="4513"/>
                    <a:pt x="6902" y="10141"/>
                    <a:pt x="7906" y="16192"/>
                  </a:cubicBezTo>
                  <a:cubicBezTo>
                    <a:pt x="7906" y="16193"/>
                    <a:pt x="8001" y="16669"/>
                    <a:pt x="8001" y="16859"/>
                  </a:cubicBezTo>
                  <a:close/>
                </a:path>
              </a:pathLst>
            </a:custGeom>
            <a:solidFill>
              <a:srgbClr val="A3A3A3"/>
            </a:solidFill>
            <a:ln w="9525" cap="flat">
              <a:noFill/>
              <a:prstDash val="solid"/>
              <a:miter/>
            </a:ln>
          </p:spPr>
          <p:txBody>
            <a:bodyPr rtlCol="0" anchor="ctr"/>
            <a:lstStyle/>
            <a:p>
              <a:endParaRPr lang="en-US"/>
            </a:p>
          </p:txBody>
        </p:sp>
        <p:sp>
          <p:nvSpPr>
            <p:cNvPr id="166" name="Freeform: Shape 165">
              <a:extLst>
                <a:ext uri="{FF2B5EF4-FFF2-40B4-BE49-F238E27FC236}">
                  <a16:creationId xmlns="" xmlns:a16="http://schemas.microsoft.com/office/drawing/2014/main" id="{84D3B892-2418-4BB3-9B4A-24066EDAF1AF}"/>
                </a:ext>
              </a:extLst>
            </p:cNvPr>
            <p:cNvSpPr/>
            <p:nvPr/>
          </p:nvSpPr>
          <p:spPr>
            <a:xfrm>
              <a:off x="5874067" y="3585304"/>
              <a:ext cx="398240" cy="181832"/>
            </a:xfrm>
            <a:custGeom>
              <a:avLst/>
              <a:gdLst>
                <a:gd name="connsiteX0" fmla="*/ 398240 w 398240"/>
                <a:gd name="connsiteY0" fmla="*/ 181832 h 181832"/>
                <a:gd name="connsiteX1" fmla="*/ 396335 w 398240"/>
                <a:gd name="connsiteY1" fmla="*/ 181070 h 181832"/>
                <a:gd name="connsiteX2" fmla="*/ 362998 w 398240"/>
                <a:gd name="connsiteY2" fmla="*/ 165354 h 181832"/>
                <a:gd name="connsiteX3" fmla="*/ 310896 w 398240"/>
                <a:gd name="connsiteY3" fmla="*/ 134112 h 181832"/>
                <a:gd name="connsiteX4" fmla="*/ 290322 w 398240"/>
                <a:gd name="connsiteY4" fmla="*/ 117919 h 181832"/>
                <a:gd name="connsiteX5" fmla="*/ 253365 w 398240"/>
                <a:gd name="connsiteY5" fmla="*/ 82296 h 181832"/>
                <a:gd name="connsiteX6" fmla="*/ 227743 w 398240"/>
                <a:gd name="connsiteY6" fmla="*/ 53721 h 181832"/>
                <a:gd name="connsiteX7" fmla="*/ 224981 w 398240"/>
                <a:gd name="connsiteY7" fmla="*/ 50387 h 181832"/>
                <a:gd name="connsiteX8" fmla="*/ 215456 w 398240"/>
                <a:gd name="connsiteY8" fmla="*/ 37052 h 181832"/>
                <a:gd name="connsiteX9" fmla="*/ 207931 w 398240"/>
                <a:gd name="connsiteY9" fmla="*/ 25813 h 181832"/>
                <a:gd name="connsiteX10" fmla="*/ 0 w 398240"/>
                <a:gd name="connsiteY10" fmla="*/ 0 h 181832"/>
                <a:gd name="connsiteX11" fmla="*/ 67532 w 398240"/>
                <a:gd name="connsiteY11" fmla="*/ 130112 h 181832"/>
                <a:gd name="connsiteX12" fmla="*/ 398240 w 398240"/>
                <a:gd name="connsiteY12" fmla="*/ 181832 h 18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240" h="181832">
                  <a:moveTo>
                    <a:pt x="398240" y="181832"/>
                  </a:moveTo>
                  <a:lnTo>
                    <a:pt x="396335" y="181070"/>
                  </a:lnTo>
                  <a:cubicBezTo>
                    <a:pt x="385096" y="175927"/>
                    <a:pt x="374047" y="170783"/>
                    <a:pt x="362998" y="165354"/>
                  </a:cubicBezTo>
                  <a:cubicBezTo>
                    <a:pt x="344846" y="156309"/>
                    <a:pt x="327426" y="145863"/>
                    <a:pt x="310896" y="134112"/>
                  </a:cubicBezTo>
                  <a:cubicBezTo>
                    <a:pt x="313087" y="135446"/>
                    <a:pt x="294513" y="121634"/>
                    <a:pt x="290322" y="117919"/>
                  </a:cubicBezTo>
                  <a:cubicBezTo>
                    <a:pt x="277368" y="106775"/>
                    <a:pt x="265271" y="94583"/>
                    <a:pt x="253365" y="82296"/>
                  </a:cubicBezTo>
                  <a:cubicBezTo>
                    <a:pt x="244412" y="72771"/>
                    <a:pt x="236029" y="63246"/>
                    <a:pt x="227743" y="53721"/>
                  </a:cubicBezTo>
                  <a:cubicBezTo>
                    <a:pt x="226600" y="52483"/>
                    <a:pt x="225838" y="51435"/>
                    <a:pt x="224981" y="50387"/>
                  </a:cubicBezTo>
                  <a:cubicBezTo>
                    <a:pt x="221742" y="45910"/>
                    <a:pt x="218504" y="41529"/>
                    <a:pt x="215456" y="37052"/>
                  </a:cubicBezTo>
                  <a:cubicBezTo>
                    <a:pt x="212408" y="32575"/>
                    <a:pt x="210407" y="29623"/>
                    <a:pt x="207931" y="25813"/>
                  </a:cubicBezTo>
                  <a:cubicBezTo>
                    <a:pt x="137160" y="19145"/>
                    <a:pt x="65723" y="10668"/>
                    <a:pt x="0" y="0"/>
                  </a:cubicBezTo>
                  <a:cubicBezTo>
                    <a:pt x="18482" y="45346"/>
                    <a:pt x="41087" y="88899"/>
                    <a:pt x="67532" y="130112"/>
                  </a:cubicBezTo>
                  <a:cubicBezTo>
                    <a:pt x="176781" y="153161"/>
                    <a:pt x="287171" y="170425"/>
                    <a:pt x="398240" y="181832"/>
                  </a:cubicBezTo>
                  <a:close/>
                </a:path>
              </a:pathLst>
            </a:custGeom>
            <a:solidFill>
              <a:srgbClr val="A3A3A3"/>
            </a:solidFill>
            <a:ln w="9525" cap="flat">
              <a:noFill/>
              <a:prstDash val="solid"/>
              <a:miter/>
            </a:ln>
          </p:spPr>
          <p:txBody>
            <a:bodyPr rtlCol="0" anchor="ctr"/>
            <a:lstStyle/>
            <a:p>
              <a:endParaRPr lang="en-US"/>
            </a:p>
          </p:txBody>
        </p:sp>
        <p:sp>
          <p:nvSpPr>
            <p:cNvPr id="167" name="Freeform: Shape 166">
              <a:extLst>
                <a:ext uri="{FF2B5EF4-FFF2-40B4-BE49-F238E27FC236}">
                  <a16:creationId xmlns="" xmlns:a16="http://schemas.microsoft.com/office/drawing/2014/main" id="{F8834B17-3DD3-449B-90B1-D14C38AC594E}"/>
                </a:ext>
              </a:extLst>
            </p:cNvPr>
            <p:cNvSpPr/>
            <p:nvPr/>
          </p:nvSpPr>
          <p:spPr>
            <a:xfrm>
              <a:off x="5817870" y="3342893"/>
              <a:ext cx="184308" cy="36766"/>
            </a:xfrm>
            <a:custGeom>
              <a:avLst/>
              <a:gdLst>
                <a:gd name="connsiteX0" fmla="*/ 0 w 184308"/>
                <a:gd name="connsiteY0" fmla="*/ 0 h 36766"/>
                <a:gd name="connsiteX1" fmla="*/ 0 w 184308"/>
                <a:gd name="connsiteY1" fmla="*/ 14478 h 36766"/>
                <a:gd name="connsiteX2" fmla="*/ 184309 w 184308"/>
                <a:gd name="connsiteY2" fmla="*/ 36767 h 36766"/>
                <a:gd name="connsiteX3" fmla="*/ 182023 w 184308"/>
                <a:gd name="connsiteY3" fmla="*/ 12192 h 36766"/>
                <a:gd name="connsiteX4" fmla="*/ 0 w 184308"/>
                <a:gd name="connsiteY4" fmla="*/ 0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8" h="36766">
                  <a:moveTo>
                    <a:pt x="0" y="0"/>
                  </a:moveTo>
                  <a:cubicBezTo>
                    <a:pt x="0" y="4858"/>
                    <a:pt x="0" y="9525"/>
                    <a:pt x="0" y="14478"/>
                  </a:cubicBezTo>
                  <a:cubicBezTo>
                    <a:pt x="48196" y="21145"/>
                    <a:pt x="112395" y="29337"/>
                    <a:pt x="184309" y="36767"/>
                  </a:cubicBezTo>
                  <a:lnTo>
                    <a:pt x="182023" y="12192"/>
                  </a:lnTo>
                  <a:cubicBezTo>
                    <a:pt x="110300" y="10096"/>
                    <a:pt x="47339" y="5810"/>
                    <a:pt x="0" y="0"/>
                  </a:cubicBezTo>
                  <a:close/>
                </a:path>
              </a:pathLst>
            </a:custGeom>
            <a:solidFill>
              <a:srgbClr val="A3A3A3"/>
            </a:solidFill>
            <a:ln w="9525" cap="flat">
              <a:noFill/>
              <a:prstDash val="solid"/>
              <a:miter/>
            </a:ln>
          </p:spPr>
          <p:txBody>
            <a:bodyPr rtlCol="0" anchor="ctr"/>
            <a:lstStyle/>
            <a:p>
              <a:endParaRPr lang="en-US"/>
            </a:p>
          </p:txBody>
        </p:sp>
        <p:sp>
          <p:nvSpPr>
            <p:cNvPr id="168" name="Freeform: Shape 167">
              <a:extLst>
                <a:ext uri="{FF2B5EF4-FFF2-40B4-BE49-F238E27FC236}">
                  <a16:creationId xmlns="" xmlns:a16="http://schemas.microsoft.com/office/drawing/2014/main" id="{831B6EE2-91E2-49AA-B16E-FE9BD6E34C56}"/>
                </a:ext>
              </a:extLst>
            </p:cNvPr>
            <p:cNvSpPr/>
            <p:nvPr/>
          </p:nvSpPr>
          <p:spPr>
            <a:xfrm>
              <a:off x="5993701" y="3782091"/>
              <a:ext cx="530637" cy="98774"/>
            </a:xfrm>
            <a:custGeom>
              <a:avLst/>
              <a:gdLst>
                <a:gd name="connsiteX0" fmla="*/ 0 w 530637"/>
                <a:gd name="connsiteY0" fmla="*/ 0 h 98774"/>
                <a:gd name="connsiteX1" fmla="*/ 154972 w 530637"/>
                <a:gd name="connsiteY1" fmla="*/ 98203 h 98774"/>
                <a:gd name="connsiteX2" fmla="*/ 488918 w 530637"/>
                <a:gd name="connsiteY2" fmla="*/ 98774 h 98774"/>
                <a:gd name="connsiteX3" fmla="*/ 501491 w 530637"/>
                <a:gd name="connsiteY3" fmla="*/ 92012 h 98774"/>
                <a:gd name="connsiteX4" fmla="*/ 530638 w 530637"/>
                <a:gd name="connsiteY4" fmla="*/ 52197 h 98774"/>
                <a:gd name="connsiteX5" fmla="*/ 530638 w 530637"/>
                <a:gd name="connsiteY5" fmla="*/ 52197 h 98774"/>
                <a:gd name="connsiteX6" fmla="*/ 0 w 530637"/>
                <a:gd name="connsiteY6" fmla="*/ 0 h 9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637" h="98774">
                  <a:moveTo>
                    <a:pt x="0" y="0"/>
                  </a:moveTo>
                  <a:cubicBezTo>
                    <a:pt x="43299" y="44363"/>
                    <a:pt x="96368" y="77992"/>
                    <a:pt x="154972" y="98203"/>
                  </a:cubicBezTo>
                  <a:lnTo>
                    <a:pt x="488918" y="98774"/>
                  </a:lnTo>
                  <a:lnTo>
                    <a:pt x="501491" y="92012"/>
                  </a:lnTo>
                  <a:cubicBezTo>
                    <a:pt x="514585" y="81578"/>
                    <a:pt x="524649" y="67831"/>
                    <a:pt x="530638" y="52197"/>
                  </a:cubicBezTo>
                  <a:lnTo>
                    <a:pt x="530638" y="52197"/>
                  </a:lnTo>
                  <a:cubicBezTo>
                    <a:pt x="352764" y="47097"/>
                    <a:pt x="175458" y="29656"/>
                    <a:pt x="0" y="0"/>
                  </a:cubicBezTo>
                  <a:close/>
                </a:path>
              </a:pathLst>
            </a:custGeom>
            <a:solidFill>
              <a:srgbClr val="A3A3A3"/>
            </a:solidFill>
            <a:ln w="9525" cap="flat">
              <a:noFill/>
              <a:prstDash val="solid"/>
              <a:miter/>
            </a:ln>
          </p:spPr>
          <p:txBody>
            <a:bodyPr rtlCol="0" anchor="ctr"/>
            <a:lstStyle/>
            <a:p>
              <a:endParaRPr lang="en-US"/>
            </a:p>
          </p:txBody>
        </p:sp>
        <p:sp>
          <p:nvSpPr>
            <p:cNvPr id="170" name="Freeform: Shape 169">
              <a:extLst>
                <a:ext uri="{FF2B5EF4-FFF2-40B4-BE49-F238E27FC236}">
                  <a16:creationId xmlns="" xmlns:a16="http://schemas.microsoft.com/office/drawing/2014/main" id="{A519CE71-CC90-4217-A6CA-64287B80DC41}"/>
                </a:ext>
              </a:extLst>
            </p:cNvPr>
            <p:cNvSpPr/>
            <p:nvPr/>
          </p:nvSpPr>
          <p:spPr>
            <a:xfrm>
              <a:off x="6461379" y="3317937"/>
              <a:ext cx="190" cy="9525"/>
            </a:xfrm>
            <a:custGeom>
              <a:avLst/>
              <a:gdLst>
                <a:gd name="connsiteX0" fmla="*/ 191 w 190"/>
                <a:gd name="connsiteY0" fmla="*/ 0 h 9525"/>
                <a:gd name="connsiteX1" fmla="*/ 0 w 190"/>
                <a:gd name="connsiteY1" fmla="*/ 0 h 9525"/>
                <a:gd name="connsiteX2" fmla="*/ 0 w 190"/>
                <a:gd name="connsiteY2" fmla="*/ 0 h 9525"/>
                <a:gd name="connsiteX3" fmla="*/ 191 w 190"/>
                <a:gd name="connsiteY3" fmla="*/ 0 h 9525"/>
              </a:gdLst>
              <a:ahLst/>
              <a:cxnLst>
                <a:cxn ang="0">
                  <a:pos x="connsiteX0" y="connsiteY0"/>
                </a:cxn>
                <a:cxn ang="0">
                  <a:pos x="connsiteX1" y="connsiteY1"/>
                </a:cxn>
                <a:cxn ang="0">
                  <a:pos x="connsiteX2" y="connsiteY2"/>
                </a:cxn>
                <a:cxn ang="0">
                  <a:pos x="connsiteX3" y="connsiteY3"/>
                </a:cxn>
              </a:cxnLst>
              <a:rect l="l" t="t" r="r" b="b"/>
              <a:pathLst>
                <a:path w="190" h="9525">
                  <a:moveTo>
                    <a:pt x="191" y="0"/>
                  </a:moveTo>
                  <a:lnTo>
                    <a:pt x="0" y="0"/>
                  </a:lnTo>
                  <a:lnTo>
                    <a:pt x="0" y="0"/>
                  </a:lnTo>
                  <a:lnTo>
                    <a:pt x="191" y="0"/>
                  </a:lnTo>
                  <a:close/>
                </a:path>
              </a:pathLst>
            </a:custGeom>
            <a:solidFill>
              <a:srgbClr val="FFFFFF">
                <a:alpha val="50000"/>
              </a:srgbClr>
            </a:solidFill>
            <a:ln w="9525" cap="flat">
              <a:noFill/>
              <a:prstDash val="solid"/>
              <a:miter/>
            </a:ln>
          </p:spPr>
          <p:txBody>
            <a:bodyPr rtlCol="0" anchor="ctr"/>
            <a:lstStyle/>
            <a:p>
              <a:endParaRPr lang="en-US"/>
            </a:p>
          </p:txBody>
        </p:sp>
        <p:sp>
          <p:nvSpPr>
            <p:cNvPr id="171" name="Freeform: Shape 170">
              <a:extLst>
                <a:ext uri="{FF2B5EF4-FFF2-40B4-BE49-F238E27FC236}">
                  <a16:creationId xmlns="" xmlns:a16="http://schemas.microsoft.com/office/drawing/2014/main" id="{76A4B6F3-C019-4F2A-AD61-35A60B09A031}"/>
                </a:ext>
              </a:extLst>
            </p:cNvPr>
            <p:cNvSpPr/>
            <p:nvPr/>
          </p:nvSpPr>
          <p:spPr>
            <a:xfrm>
              <a:off x="6517481" y="3799045"/>
              <a:ext cx="9525" cy="9525"/>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close/>
                </a:path>
              </a:pathLst>
            </a:custGeom>
            <a:solidFill>
              <a:srgbClr val="FFFFFF">
                <a:alpha val="50000"/>
              </a:srgbClr>
            </a:solidFill>
            <a:ln w="9525" cap="flat">
              <a:noFill/>
              <a:prstDash val="solid"/>
              <a:miter/>
            </a:ln>
          </p:spPr>
          <p:txBody>
            <a:bodyPr rtlCol="0" anchor="ctr"/>
            <a:lstStyle/>
            <a:p>
              <a:endParaRPr lang="en-US"/>
            </a:p>
          </p:txBody>
        </p:sp>
        <p:sp>
          <p:nvSpPr>
            <p:cNvPr id="172" name="Freeform: Shape 171">
              <a:extLst>
                <a:ext uri="{FF2B5EF4-FFF2-40B4-BE49-F238E27FC236}">
                  <a16:creationId xmlns="" xmlns:a16="http://schemas.microsoft.com/office/drawing/2014/main" id="{220DCB9E-366D-47BA-8820-11AF0EB4EF84}"/>
                </a:ext>
              </a:extLst>
            </p:cNvPr>
            <p:cNvSpPr/>
            <p:nvPr/>
          </p:nvSpPr>
          <p:spPr>
            <a:xfrm>
              <a:off x="6008465" y="3430237"/>
              <a:ext cx="523875" cy="160305"/>
            </a:xfrm>
            <a:custGeom>
              <a:avLst/>
              <a:gdLst>
                <a:gd name="connsiteX0" fmla="*/ 502730 w 523875"/>
                <a:gd name="connsiteY0" fmla="*/ 54483 h 160305"/>
                <a:gd name="connsiteX1" fmla="*/ 523875 w 523875"/>
                <a:gd name="connsiteY1" fmla="*/ 14002 h 160305"/>
                <a:gd name="connsiteX2" fmla="*/ 0 w 523875"/>
                <a:gd name="connsiteY2" fmla="*/ 0 h 160305"/>
                <a:gd name="connsiteX3" fmla="*/ 571 w 523875"/>
                <a:gd name="connsiteY3" fmla="*/ 3334 h 160305"/>
                <a:gd name="connsiteX4" fmla="*/ 10573 w 523875"/>
                <a:gd name="connsiteY4" fmla="*/ 46672 h 160305"/>
                <a:gd name="connsiteX5" fmla="*/ 28289 w 523875"/>
                <a:gd name="connsiteY5" fmla="*/ 103060 h 160305"/>
                <a:gd name="connsiteX6" fmla="*/ 29718 w 523875"/>
                <a:gd name="connsiteY6" fmla="*/ 106680 h 160305"/>
                <a:gd name="connsiteX7" fmla="*/ 34100 w 523875"/>
                <a:gd name="connsiteY7" fmla="*/ 114586 h 160305"/>
                <a:gd name="connsiteX8" fmla="*/ 39719 w 523875"/>
                <a:gd name="connsiteY8" fmla="*/ 124682 h 160305"/>
                <a:gd name="connsiteX9" fmla="*/ 484727 w 523875"/>
                <a:gd name="connsiteY9" fmla="*/ 160306 h 160305"/>
                <a:gd name="connsiteX10" fmla="*/ 484727 w 523875"/>
                <a:gd name="connsiteY10" fmla="*/ 160306 h 160305"/>
                <a:gd name="connsiteX11" fmla="*/ 502730 w 523875"/>
                <a:gd name="connsiteY11" fmla="*/ 54483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875" h="160305">
                  <a:moveTo>
                    <a:pt x="502730" y="54483"/>
                  </a:moveTo>
                  <a:cubicBezTo>
                    <a:pt x="514871" y="44330"/>
                    <a:pt x="522478" y="29767"/>
                    <a:pt x="523875" y="14002"/>
                  </a:cubicBezTo>
                  <a:cubicBezTo>
                    <a:pt x="515779" y="14764"/>
                    <a:pt x="299085" y="33052"/>
                    <a:pt x="0" y="0"/>
                  </a:cubicBezTo>
                  <a:cubicBezTo>
                    <a:pt x="0" y="1143"/>
                    <a:pt x="0" y="2286"/>
                    <a:pt x="571" y="3334"/>
                  </a:cubicBezTo>
                  <a:cubicBezTo>
                    <a:pt x="3620" y="17907"/>
                    <a:pt x="6572" y="32385"/>
                    <a:pt x="10573" y="46672"/>
                  </a:cubicBezTo>
                  <a:cubicBezTo>
                    <a:pt x="15468" y="65771"/>
                    <a:pt x="21382" y="84594"/>
                    <a:pt x="28289" y="103060"/>
                  </a:cubicBezTo>
                  <a:cubicBezTo>
                    <a:pt x="28766" y="104394"/>
                    <a:pt x="29242" y="105537"/>
                    <a:pt x="29718" y="106680"/>
                  </a:cubicBezTo>
                  <a:lnTo>
                    <a:pt x="34100" y="114586"/>
                  </a:lnTo>
                  <a:cubicBezTo>
                    <a:pt x="35909" y="118015"/>
                    <a:pt x="37814" y="121348"/>
                    <a:pt x="39719" y="124682"/>
                  </a:cubicBezTo>
                  <a:cubicBezTo>
                    <a:pt x="154019" y="137446"/>
                    <a:pt x="301180" y="150209"/>
                    <a:pt x="484727" y="160306"/>
                  </a:cubicBezTo>
                  <a:lnTo>
                    <a:pt x="484727" y="160306"/>
                  </a:lnTo>
                  <a:cubicBezTo>
                    <a:pt x="413099" y="110966"/>
                    <a:pt x="502730" y="54483"/>
                    <a:pt x="502730" y="54483"/>
                  </a:cubicBezTo>
                  <a:close/>
                </a:path>
              </a:pathLst>
            </a:custGeom>
            <a:solidFill>
              <a:srgbClr val="A3A3A3"/>
            </a:solidFill>
            <a:ln w="9525" cap="flat">
              <a:noFill/>
              <a:prstDash val="solid"/>
              <a:miter/>
            </a:ln>
          </p:spPr>
          <p:txBody>
            <a:bodyPr rtlCol="0" anchor="ctr"/>
            <a:lstStyle/>
            <a:p>
              <a:endParaRPr lang="en-US"/>
            </a:p>
          </p:txBody>
        </p:sp>
        <p:sp>
          <p:nvSpPr>
            <p:cNvPr id="173" name="Freeform: Shape 172">
              <a:extLst>
                <a:ext uri="{FF2B5EF4-FFF2-40B4-BE49-F238E27FC236}">
                  <a16:creationId xmlns="" xmlns:a16="http://schemas.microsoft.com/office/drawing/2014/main" id="{D0BA03FF-77B1-48A8-990A-5B5A3950F77D}"/>
                </a:ext>
              </a:extLst>
            </p:cNvPr>
            <p:cNvSpPr/>
            <p:nvPr/>
          </p:nvSpPr>
          <p:spPr>
            <a:xfrm>
              <a:off x="6008465" y="3430237"/>
              <a:ext cx="523875" cy="160305"/>
            </a:xfrm>
            <a:custGeom>
              <a:avLst/>
              <a:gdLst>
                <a:gd name="connsiteX0" fmla="*/ 502730 w 523875"/>
                <a:gd name="connsiteY0" fmla="*/ 54483 h 160305"/>
                <a:gd name="connsiteX1" fmla="*/ 523875 w 523875"/>
                <a:gd name="connsiteY1" fmla="*/ 14002 h 160305"/>
                <a:gd name="connsiteX2" fmla="*/ 0 w 523875"/>
                <a:gd name="connsiteY2" fmla="*/ 0 h 160305"/>
                <a:gd name="connsiteX3" fmla="*/ 571 w 523875"/>
                <a:gd name="connsiteY3" fmla="*/ 3334 h 160305"/>
                <a:gd name="connsiteX4" fmla="*/ 10573 w 523875"/>
                <a:gd name="connsiteY4" fmla="*/ 46672 h 160305"/>
                <a:gd name="connsiteX5" fmla="*/ 28289 w 523875"/>
                <a:gd name="connsiteY5" fmla="*/ 103060 h 160305"/>
                <a:gd name="connsiteX6" fmla="*/ 29718 w 523875"/>
                <a:gd name="connsiteY6" fmla="*/ 106680 h 160305"/>
                <a:gd name="connsiteX7" fmla="*/ 34100 w 523875"/>
                <a:gd name="connsiteY7" fmla="*/ 114586 h 160305"/>
                <a:gd name="connsiteX8" fmla="*/ 39719 w 523875"/>
                <a:gd name="connsiteY8" fmla="*/ 124682 h 160305"/>
                <a:gd name="connsiteX9" fmla="*/ 484727 w 523875"/>
                <a:gd name="connsiteY9" fmla="*/ 160306 h 160305"/>
                <a:gd name="connsiteX10" fmla="*/ 484727 w 523875"/>
                <a:gd name="connsiteY10" fmla="*/ 160306 h 160305"/>
                <a:gd name="connsiteX11" fmla="*/ 502730 w 523875"/>
                <a:gd name="connsiteY11" fmla="*/ 54483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875" h="160305">
                  <a:moveTo>
                    <a:pt x="502730" y="54483"/>
                  </a:moveTo>
                  <a:cubicBezTo>
                    <a:pt x="514871" y="44330"/>
                    <a:pt x="522478" y="29767"/>
                    <a:pt x="523875" y="14002"/>
                  </a:cubicBezTo>
                  <a:cubicBezTo>
                    <a:pt x="515779" y="14764"/>
                    <a:pt x="299085" y="33052"/>
                    <a:pt x="0" y="0"/>
                  </a:cubicBezTo>
                  <a:cubicBezTo>
                    <a:pt x="0" y="1143"/>
                    <a:pt x="0" y="2286"/>
                    <a:pt x="571" y="3334"/>
                  </a:cubicBezTo>
                  <a:cubicBezTo>
                    <a:pt x="3620" y="17907"/>
                    <a:pt x="6572" y="32385"/>
                    <a:pt x="10573" y="46672"/>
                  </a:cubicBezTo>
                  <a:cubicBezTo>
                    <a:pt x="15468" y="65771"/>
                    <a:pt x="21382" y="84594"/>
                    <a:pt x="28289" y="103060"/>
                  </a:cubicBezTo>
                  <a:cubicBezTo>
                    <a:pt x="28766" y="104394"/>
                    <a:pt x="29242" y="105537"/>
                    <a:pt x="29718" y="106680"/>
                  </a:cubicBezTo>
                  <a:lnTo>
                    <a:pt x="34100" y="114586"/>
                  </a:lnTo>
                  <a:cubicBezTo>
                    <a:pt x="35909" y="118015"/>
                    <a:pt x="37814" y="121348"/>
                    <a:pt x="39719" y="124682"/>
                  </a:cubicBezTo>
                  <a:cubicBezTo>
                    <a:pt x="154019" y="137446"/>
                    <a:pt x="301180" y="150209"/>
                    <a:pt x="484727" y="160306"/>
                  </a:cubicBezTo>
                  <a:lnTo>
                    <a:pt x="484727" y="160306"/>
                  </a:lnTo>
                  <a:cubicBezTo>
                    <a:pt x="413099" y="110966"/>
                    <a:pt x="502730" y="54483"/>
                    <a:pt x="502730" y="54483"/>
                  </a:cubicBezTo>
                  <a:close/>
                </a:path>
              </a:pathLst>
            </a:custGeom>
            <a:solidFill>
              <a:srgbClr val="FFFFFF">
                <a:alpha val="50000"/>
              </a:srgbClr>
            </a:solidFill>
            <a:ln w="9525" cap="flat">
              <a:noFill/>
              <a:prstDash val="solid"/>
              <a:miter/>
            </a:ln>
          </p:spPr>
          <p:txBody>
            <a:bodyPr rtlCol="0" anchor="ctr"/>
            <a:lstStyle/>
            <a:p>
              <a:endParaRPr lang="en-US"/>
            </a:p>
          </p:txBody>
        </p:sp>
        <p:sp>
          <p:nvSpPr>
            <p:cNvPr id="174" name="Freeform: Shape 173">
              <a:extLst>
                <a:ext uri="{FF2B5EF4-FFF2-40B4-BE49-F238E27FC236}">
                  <a16:creationId xmlns="" xmlns:a16="http://schemas.microsoft.com/office/drawing/2014/main" id="{35A4838A-51CB-4978-998E-2EEF0E5E45B8}"/>
                </a:ext>
              </a:extLst>
            </p:cNvPr>
            <p:cNvSpPr/>
            <p:nvPr/>
          </p:nvSpPr>
          <p:spPr>
            <a:xfrm>
              <a:off x="6081903" y="3610831"/>
              <a:ext cx="449315" cy="170687"/>
            </a:xfrm>
            <a:custGeom>
              <a:avLst/>
              <a:gdLst>
                <a:gd name="connsiteX0" fmla="*/ 0 w 449315"/>
                <a:gd name="connsiteY0" fmla="*/ 0 h 170687"/>
                <a:gd name="connsiteX1" fmla="*/ 7525 w 449315"/>
                <a:gd name="connsiteY1" fmla="*/ 11240 h 170687"/>
                <a:gd name="connsiteX2" fmla="*/ 17050 w 449315"/>
                <a:gd name="connsiteY2" fmla="*/ 24575 h 170687"/>
                <a:gd name="connsiteX3" fmla="*/ 19812 w 449315"/>
                <a:gd name="connsiteY3" fmla="*/ 27908 h 170687"/>
                <a:gd name="connsiteX4" fmla="*/ 45434 w 449315"/>
                <a:gd name="connsiteY4" fmla="*/ 56483 h 170687"/>
                <a:gd name="connsiteX5" fmla="*/ 82391 w 449315"/>
                <a:gd name="connsiteY5" fmla="*/ 92107 h 170687"/>
                <a:gd name="connsiteX6" fmla="*/ 102965 w 449315"/>
                <a:gd name="connsiteY6" fmla="*/ 108299 h 170687"/>
                <a:gd name="connsiteX7" fmla="*/ 155067 w 449315"/>
                <a:gd name="connsiteY7" fmla="*/ 139541 h 170687"/>
                <a:gd name="connsiteX8" fmla="*/ 188404 w 449315"/>
                <a:gd name="connsiteY8" fmla="*/ 155258 h 170687"/>
                <a:gd name="connsiteX9" fmla="*/ 190309 w 449315"/>
                <a:gd name="connsiteY9" fmla="*/ 156020 h 170687"/>
                <a:gd name="connsiteX10" fmla="*/ 407480 w 449315"/>
                <a:gd name="connsiteY10" fmla="*/ 168974 h 170687"/>
                <a:gd name="connsiteX11" fmla="*/ 409575 w 449315"/>
                <a:gd name="connsiteY11" fmla="*/ 170688 h 170687"/>
                <a:gd name="connsiteX12" fmla="*/ 435578 w 449315"/>
                <a:gd name="connsiteY12" fmla="*/ 82010 h 170687"/>
                <a:gd name="connsiteX13" fmla="*/ 446246 w 449315"/>
                <a:gd name="connsiteY13" fmla="*/ 24860 h 170687"/>
                <a:gd name="connsiteX14" fmla="*/ 446246 w 449315"/>
                <a:gd name="connsiteY14" fmla="*/ 24860 h 170687"/>
                <a:gd name="connsiteX15" fmla="*/ 0 w 449315"/>
                <a:gd name="connsiteY15" fmla="*/ 0 h 17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9315" h="170687">
                  <a:moveTo>
                    <a:pt x="0" y="0"/>
                  </a:moveTo>
                  <a:cubicBezTo>
                    <a:pt x="2476" y="3810"/>
                    <a:pt x="4953" y="7525"/>
                    <a:pt x="7525" y="11240"/>
                  </a:cubicBezTo>
                  <a:cubicBezTo>
                    <a:pt x="10096" y="14954"/>
                    <a:pt x="13906" y="20098"/>
                    <a:pt x="17050" y="24575"/>
                  </a:cubicBezTo>
                  <a:cubicBezTo>
                    <a:pt x="17907" y="25622"/>
                    <a:pt x="18669" y="26670"/>
                    <a:pt x="19812" y="27908"/>
                  </a:cubicBezTo>
                  <a:cubicBezTo>
                    <a:pt x="28099" y="37433"/>
                    <a:pt x="36481" y="46958"/>
                    <a:pt x="45434" y="56483"/>
                  </a:cubicBezTo>
                  <a:cubicBezTo>
                    <a:pt x="57340" y="68771"/>
                    <a:pt x="69437" y="80963"/>
                    <a:pt x="82391" y="92107"/>
                  </a:cubicBezTo>
                  <a:cubicBezTo>
                    <a:pt x="86582" y="95821"/>
                    <a:pt x="105156" y="109633"/>
                    <a:pt x="102965" y="108299"/>
                  </a:cubicBezTo>
                  <a:cubicBezTo>
                    <a:pt x="119495" y="120050"/>
                    <a:pt x="136915" y="130496"/>
                    <a:pt x="155067" y="139541"/>
                  </a:cubicBezTo>
                  <a:cubicBezTo>
                    <a:pt x="166116" y="144971"/>
                    <a:pt x="177165" y="150114"/>
                    <a:pt x="188404" y="155258"/>
                  </a:cubicBezTo>
                  <a:lnTo>
                    <a:pt x="190309" y="156020"/>
                  </a:lnTo>
                  <a:cubicBezTo>
                    <a:pt x="260318" y="163068"/>
                    <a:pt x="333184" y="167831"/>
                    <a:pt x="407480" y="168974"/>
                  </a:cubicBezTo>
                  <a:lnTo>
                    <a:pt x="409575" y="170688"/>
                  </a:lnTo>
                  <a:cubicBezTo>
                    <a:pt x="350044" y="120587"/>
                    <a:pt x="435578" y="82010"/>
                    <a:pt x="435578" y="82010"/>
                  </a:cubicBezTo>
                  <a:cubicBezTo>
                    <a:pt x="448741" y="66070"/>
                    <a:pt x="452772" y="44476"/>
                    <a:pt x="446246" y="24860"/>
                  </a:cubicBezTo>
                  <a:lnTo>
                    <a:pt x="446246" y="24860"/>
                  </a:lnTo>
                  <a:cubicBezTo>
                    <a:pt x="446246" y="24860"/>
                    <a:pt x="226695" y="21527"/>
                    <a:pt x="0" y="0"/>
                  </a:cubicBezTo>
                  <a:close/>
                </a:path>
              </a:pathLst>
            </a:custGeom>
            <a:solidFill>
              <a:srgbClr val="A3A3A3"/>
            </a:solidFill>
            <a:ln w="9525" cap="flat">
              <a:noFill/>
              <a:prstDash val="solid"/>
              <a:miter/>
            </a:ln>
          </p:spPr>
          <p:txBody>
            <a:bodyPr rtlCol="0" anchor="ctr"/>
            <a:lstStyle/>
            <a:p>
              <a:endParaRPr lang="en-US"/>
            </a:p>
          </p:txBody>
        </p:sp>
        <p:sp>
          <p:nvSpPr>
            <p:cNvPr id="175" name="Freeform: Shape 174">
              <a:extLst>
                <a:ext uri="{FF2B5EF4-FFF2-40B4-BE49-F238E27FC236}">
                  <a16:creationId xmlns="" xmlns:a16="http://schemas.microsoft.com/office/drawing/2014/main" id="{4866D4AE-6B30-4736-A441-477D62D78999}"/>
                </a:ext>
              </a:extLst>
            </p:cNvPr>
            <p:cNvSpPr/>
            <p:nvPr/>
          </p:nvSpPr>
          <p:spPr>
            <a:xfrm>
              <a:off x="6081903" y="3610831"/>
              <a:ext cx="449315" cy="170687"/>
            </a:xfrm>
            <a:custGeom>
              <a:avLst/>
              <a:gdLst>
                <a:gd name="connsiteX0" fmla="*/ 0 w 449315"/>
                <a:gd name="connsiteY0" fmla="*/ 0 h 170687"/>
                <a:gd name="connsiteX1" fmla="*/ 7525 w 449315"/>
                <a:gd name="connsiteY1" fmla="*/ 11240 h 170687"/>
                <a:gd name="connsiteX2" fmla="*/ 17050 w 449315"/>
                <a:gd name="connsiteY2" fmla="*/ 24575 h 170687"/>
                <a:gd name="connsiteX3" fmla="*/ 19812 w 449315"/>
                <a:gd name="connsiteY3" fmla="*/ 27908 h 170687"/>
                <a:gd name="connsiteX4" fmla="*/ 45434 w 449315"/>
                <a:gd name="connsiteY4" fmla="*/ 56483 h 170687"/>
                <a:gd name="connsiteX5" fmla="*/ 82391 w 449315"/>
                <a:gd name="connsiteY5" fmla="*/ 92107 h 170687"/>
                <a:gd name="connsiteX6" fmla="*/ 102965 w 449315"/>
                <a:gd name="connsiteY6" fmla="*/ 108299 h 170687"/>
                <a:gd name="connsiteX7" fmla="*/ 155067 w 449315"/>
                <a:gd name="connsiteY7" fmla="*/ 139541 h 170687"/>
                <a:gd name="connsiteX8" fmla="*/ 188404 w 449315"/>
                <a:gd name="connsiteY8" fmla="*/ 155258 h 170687"/>
                <a:gd name="connsiteX9" fmla="*/ 190309 w 449315"/>
                <a:gd name="connsiteY9" fmla="*/ 156020 h 170687"/>
                <a:gd name="connsiteX10" fmla="*/ 407480 w 449315"/>
                <a:gd name="connsiteY10" fmla="*/ 168974 h 170687"/>
                <a:gd name="connsiteX11" fmla="*/ 409575 w 449315"/>
                <a:gd name="connsiteY11" fmla="*/ 170688 h 170687"/>
                <a:gd name="connsiteX12" fmla="*/ 435578 w 449315"/>
                <a:gd name="connsiteY12" fmla="*/ 82010 h 170687"/>
                <a:gd name="connsiteX13" fmla="*/ 446246 w 449315"/>
                <a:gd name="connsiteY13" fmla="*/ 24860 h 170687"/>
                <a:gd name="connsiteX14" fmla="*/ 446246 w 449315"/>
                <a:gd name="connsiteY14" fmla="*/ 24860 h 170687"/>
                <a:gd name="connsiteX15" fmla="*/ 0 w 449315"/>
                <a:gd name="connsiteY15" fmla="*/ 0 h 17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9315" h="170687">
                  <a:moveTo>
                    <a:pt x="0" y="0"/>
                  </a:moveTo>
                  <a:cubicBezTo>
                    <a:pt x="2476" y="3810"/>
                    <a:pt x="4953" y="7525"/>
                    <a:pt x="7525" y="11240"/>
                  </a:cubicBezTo>
                  <a:cubicBezTo>
                    <a:pt x="10096" y="14954"/>
                    <a:pt x="13906" y="20098"/>
                    <a:pt x="17050" y="24575"/>
                  </a:cubicBezTo>
                  <a:cubicBezTo>
                    <a:pt x="17907" y="25622"/>
                    <a:pt x="18669" y="26670"/>
                    <a:pt x="19812" y="27908"/>
                  </a:cubicBezTo>
                  <a:cubicBezTo>
                    <a:pt x="28099" y="37433"/>
                    <a:pt x="36481" y="46958"/>
                    <a:pt x="45434" y="56483"/>
                  </a:cubicBezTo>
                  <a:cubicBezTo>
                    <a:pt x="57340" y="68771"/>
                    <a:pt x="69437" y="80963"/>
                    <a:pt x="82391" y="92107"/>
                  </a:cubicBezTo>
                  <a:cubicBezTo>
                    <a:pt x="86582" y="95821"/>
                    <a:pt x="105156" y="109633"/>
                    <a:pt x="102965" y="108299"/>
                  </a:cubicBezTo>
                  <a:cubicBezTo>
                    <a:pt x="119495" y="120050"/>
                    <a:pt x="136915" y="130496"/>
                    <a:pt x="155067" y="139541"/>
                  </a:cubicBezTo>
                  <a:cubicBezTo>
                    <a:pt x="166116" y="144971"/>
                    <a:pt x="177165" y="150114"/>
                    <a:pt x="188404" y="155258"/>
                  </a:cubicBezTo>
                  <a:lnTo>
                    <a:pt x="190309" y="156020"/>
                  </a:lnTo>
                  <a:cubicBezTo>
                    <a:pt x="260318" y="163068"/>
                    <a:pt x="333184" y="167831"/>
                    <a:pt x="407480" y="168974"/>
                  </a:cubicBezTo>
                  <a:lnTo>
                    <a:pt x="409575" y="170688"/>
                  </a:lnTo>
                  <a:cubicBezTo>
                    <a:pt x="350044" y="120587"/>
                    <a:pt x="435578" y="82010"/>
                    <a:pt x="435578" y="82010"/>
                  </a:cubicBezTo>
                  <a:cubicBezTo>
                    <a:pt x="448741" y="66070"/>
                    <a:pt x="452772" y="44476"/>
                    <a:pt x="446246" y="24860"/>
                  </a:cubicBezTo>
                  <a:lnTo>
                    <a:pt x="446246" y="24860"/>
                  </a:lnTo>
                  <a:cubicBezTo>
                    <a:pt x="446246" y="24860"/>
                    <a:pt x="226695" y="21527"/>
                    <a:pt x="0" y="0"/>
                  </a:cubicBezTo>
                  <a:close/>
                </a:path>
              </a:pathLst>
            </a:custGeom>
            <a:solidFill>
              <a:srgbClr val="FFFFFF">
                <a:alpha val="50000"/>
              </a:srgbClr>
            </a:solidFill>
            <a:ln w="9525" cap="flat">
              <a:noFill/>
              <a:prstDash val="solid"/>
              <a:miter/>
            </a:ln>
          </p:spPr>
          <p:txBody>
            <a:bodyPr rtlCol="0" anchor="ctr"/>
            <a:lstStyle/>
            <a:p>
              <a:endParaRPr lang="en-US"/>
            </a:p>
          </p:txBody>
        </p:sp>
        <p:sp>
          <p:nvSpPr>
            <p:cNvPr id="176" name="Freeform: Shape 175">
              <a:extLst>
                <a:ext uri="{FF2B5EF4-FFF2-40B4-BE49-F238E27FC236}">
                  <a16:creationId xmlns="" xmlns:a16="http://schemas.microsoft.com/office/drawing/2014/main" id="{78D33248-83EA-4A5C-B35F-5054EC61173A}"/>
                </a:ext>
              </a:extLst>
            </p:cNvPr>
            <p:cNvSpPr/>
            <p:nvPr/>
          </p:nvSpPr>
          <p:spPr>
            <a:xfrm>
              <a:off x="6511290" y="3392423"/>
              <a:ext cx="20574" cy="40766"/>
            </a:xfrm>
            <a:custGeom>
              <a:avLst/>
              <a:gdLst>
                <a:gd name="connsiteX0" fmla="*/ 0 w 20574"/>
                <a:gd name="connsiteY0" fmla="*/ 0 h 40766"/>
                <a:gd name="connsiteX1" fmla="*/ 20574 w 20574"/>
                <a:gd name="connsiteY1" fmla="*/ 40767 h 40766"/>
                <a:gd name="connsiteX2" fmla="*/ 0 w 20574"/>
                <a:gd name="connsiteY2" fmla="*/ 0 h 40766"/>
              </a:gdLst>
              <a:ahLst/>
              <a:cxnLst>
                <a:cxn ang="0">
                  <a:pos x="connsiteX0" y="connsiteY0"/>
                </a:cxn>
                <a:cxn ang="0">
                  <a:pos x="connsiteX1" y="connsiteY1"/>
                </a:cxn>
                <a:cxn ang="0">
                  <a:pos x="connsiteX2" y="connsiteY2"/>
                </a:cxn>
              </a:cxnLst>
              <a:rect l="l" t="t" r="r" b="b"/>
              <a:pathLst>
                <a:path w="20574" h="40766">
                  <a:moveTo>
                    <a:pt x="0" y="0"/>
                  </a:moveTo>
                  <a:cubicBezTo>
                    <a:pt x="9530" y="12067"/>
                    <a:pt x="16528" y="25932"/>
                    <a:pt x="20574" y="40767"/>
                  </a:cubicBezTo>
                  <a:cubicBezTo>
                    <a:pt x="17759" y="25489"/>
                    <a:pt x="10619" y="11340"/>
                    <a:pt x="0" y="0"/>
                  </a:cubicBezTo>
                  <a:close/>
                </a:path>
              </a:pathLst>
            </a:custGeom>
            <a:solidFill>
              <a:srgbClr val="A3A3A3"/>
            </a:solidFill>
            <a:ln w="9525" cap="flat">
              <a:noFill/>
              <a:prstDash val="solid"/>
              <a:miter/>
            </a:ln>
          </p:spPr>
          <p:txBody>
            <a:bodyPr rtlCol="0" anchor="ctr"/>
            <a:lstStyle/>
            <a:p>
              <a:endParaRPr lang="en-US"/>
            </a:p>
          </p:txBody>
        </p:sp>
        <p:sp>
          <p:nvSpPr>
            <p:cNvPr id="177" name="Freeform: Shape 176">
              <a:extLst>
                <a:ext uri="{FF2B5EF4-FFF2-40B4-BE49-F238E27FC236}">
                  <a16:creationId xmlns="" xmlns:a16="http://schemas.microsoft.com/office/drawing/2014/main" id="{2F8B3BE6-6697-415E-BE0E-B365039003FE}"/>
                </a:ext>
              </a:extLst>
            </p:cNvPr>
            <p:cNvSpPr/>
            <p:nvPr/>
          </p:nvSpPr>
          <p:spPr>
            <a:xfrm>
              <a:off x="6511290" y="3392423"/>
              <a:ext cx="20574" cy="40766"/>
            </a:xfrm>
            <a:custGeom>
              <a:avLst/>
              <a:gdLst>
                <a:gd name="connsiteX0" fmla="*/ 0 w 20574"/>
                <a:gd name="connsiteY0" fmla="*/ 0 h 40766"/>
                <a:gd name="connsiteX1" fmla="*/ 20574 w 20574"/>
                <a:gd name="connsiteY1" fmla="*/ 40767 h 40766"/>
                <a:gd name="connsiteX2" fmla="*/ 0 w 20574"/>
                <a:gd name="connsiteY2" fmla="*/ 0 h 40766"/>
              </a:gdLst>
              <a:ahLst/>
              <a:cxnLst>
                <a:cxn ang="0">
                  <a:pos x="connsiteX0" y="connsiteY0"/>
                </a:cxn>
                <a:cxn ang="0">
                  <a:pos x="connsiteX1" y="connsiteY1"/>
                </a:cxn>
                <a:cxn ang="0">
                  <a:pos x="connsiteX2" y="connsiteY2"/>
                </a:cxn>
              </a:cxnLst>
              <a:rect l="l" t="t" r="r" b="b"/>
              <a:pathLst>
                <a:path w="20574" h="40766">
                  <a:moveTo>
                    <a:pt x="0" y="0"/>
                  </a:moveTo>
                  <a:cubicBezTo>
                    <a:pt x="9530" y="12067"/>
                    <a:pt x="16528" y="25932"/>
                    <a:pt x="20574" y="40767"/>
                  </a:cubicBezTo>
                  <a:cubicBezTo>
                    <a:pt x="17759" y="25489"/>
                    <a:pt x="10619" y="11340"/>
                    <a:pt x="0" y="0"/>
                  </a:cubicBezTo>
                  <a:close/>
                </a:path>
              </a:pathLst>
            </a:custGeom>
            <a:solidFill>
              <a:srgbClr val="FFFFFF">
                <a:alpha val="50000"/>
              </a:srgbClr>
            </a:solidFill>
            <a:ln w="9525" cap="flat">
              <a:noFill/>
              <a:prstDash val="solid"/>
              <a:miter/>
            </a:ln>
          </p:spPr>
          <p:txBody>
            <a:bodyPr rtlCol="0" anchor="ctr"/>
            <a:lstStyle/>
            <a:p>
              <a:endParaRPr lang="en-US"/>
            </a:p>
          </p:txBody>
        </p:sp>
        <p:sp>
          <p:nvSpPr>
            <p:cNvPr id="178" name="Freeform: Shape 177">
              <a:extLst>
                <a:ext uri="{FF2B5EF4-FFF2-40B4-BE49-F238E27FC236}">
                  <a16:creationId xmlns="" xmlns:a16="http://schemas.microsoft.com/office/drawing/2014/main" id="{2C593FF3-77EE-47FD-8A3D-B7B517C3E099}"/>
                </a:ext>
              </a:extLst>
            </p:cNvPr>
            <p:cNvSpPr/>
            <p:nvPr/>
          </p:nvSpPr>
          <p:spPr>
            <a:xfrm>
              <a:off x="5999511" y="3317937"/>
              <a:ext cx="511397" cy="82268"/>
            </a:xfrm>
            <a:custGeom>
              <a:avLst/>
              <a:gdLst>
                <a:gd name="connsiteX0" fmla="*/ 95250 w 511397"/>
                <a:gd name="connsiteY0" fmla="*/ 38481 h 82268"/>
                <a:gd name="connsiteX1" fmla="*/ 0 w 511397"/>
                <a:gd name="connsiteY1" fmla="*/ 37148 h 82268"/>
                <a:gd name="connsiteX2" fmla="*/ 2286 w 511397"/>
                <a:gd name="connsiteY2" fmla="*/ 61722 h 82268"/>
                <a:gd name="connsiteX3" fmla="*/ 511397 w 511397"/>
                <a:gd name="connsiteY3" fmla="*/ 74486 h 82268"/>
                <a:gd name="connsiteX4" fmla="*/ 461677 w 511397"/>
                <a:gd name="connsiteY4" fmla="*/ 0 h 82268"/>
                <a:gd name="connsiteX5" fmla="*/ 461677 w 511397"/>
                <a:gd name="connsiteY5" fmla="*/ 0 h 82268"/>
                <a:gd name="connsiteX6" fmla="*/ 95250 w 511397"/>
                <a:gd name="connsiteY6" fmla="*/ 38481 h 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397" h="82268">
                  <a:moveTo>
                    <a:pt x="95250" y="38481"/>
                  </a:moveTo>
                  <a:cubicBezTo>
                    <a:pt x="62389" y="38481"/>
                    <a:pt x="30671" y="38481"/>
                    <a:pt x="0" y="37148"/>
                  </a:cubicBezTo>
                  <a:lnTo>
                    <a:pt x="2286" y="61722"/>
                  </a:lnTo>
                  <a:cubicBezTo>
                    <a:pt x="163640" y="78296"/>
                    <a:pt x="364236" y="91154"/>
                    <a:pt x="511397" y="74486"/>
                  </a:cubicBezTo>
                  <a:cubicBezTo>
                    <a:pt x="463772" y="50768"/>
                    <a:pt x="455486" y="23717"/>
                    <a:pt x="461677" y="0"/>
                  </a:cubicBezTo>
                  <a:lnTo>
                    <a:pt x="461677" y="0"/>
                  </a:lnTo>
                  <a:cubicBezTo>
                    <a:pt x="457581" y="21336"/>
                    <a:pt x="295085" y="38481"/>
                    <a:pt x="95250" y="38481"/>
                  </a:cubicBezTo>
                  <a:close/>
                </a:path>
              </a:pathLst>
            </a:custGeom>
            <a:solidFill>
              <a:srgbClr val="A3A3A3"/>
            </a:solidFill>
            <a:ln w="9525" cap="flat">
              <a:noFill/>
              <a:prstDash val="solid"/>
              <a:miter/>
            </a:ln>
          </p:spPr>
          <p:txBody>
            <a:bodyPr rtlCol="0" anchor="ctr"/>
            <a:lstStyle/>
            <a:p>
              <a:endParaRPr lang="en-US"/>
            </a:p>
          </p:txBody>
        </p:sp>
        <p:sp>
          <p:nvSpPr>
            <p:cNvPr id="179" name="Freeform: Shape 178">
              <a:extLst>
                <a:ext uri="{FF2B5EF4-FFF2-40B4-BE49-F238E27FC236}">
                  <a16:creationId xmlns="" xmlns:a16="http://schemas.microsoft.com/office/drawing/2014/main" id="{8AF2267C-7BC3-470F-8914-C310290A0F46}"/>
                </a:ext>
              </a:extLst>
            </p:cNvPr>
            <p:cNvSpPr/>
            <p:nvPr/>
          </p:nvSpPr>
          <p:spPr>
            <a:xfrm>
              <a:off x="5999511" y="3317937"/>
              <a:ext cx="511397" cy="82268"/>
            </a:xfrm>
            <a:custGeom>
              <a:avLst/>
              <a:gdLst>
                <a:gd name="connsiteX0" fmla="*/ 95250 w 511397"/>
                <a:gd name="connsiteY0" fmla="*/ 38481 h 82268"/>
                <a:gd name="connsiteX1" fmla="*/ 0 w 511397"/>
                <a:gd name="connsiteY1" fmla="*/ 37148 h 82268"/>
                <a:gd name="connsiteX2" fmla="*/ 2286 w 511397"/>
                <a:gd name="connsiteY2" fmla="*/ 61722 h 82268"/>
                <a:gd name="connsiteX3" fmla="*/ 511397 w 511397"/>
                <a:gd name="connsiteY3" fmla="*/ 74486 h 82268"/>
                <a:gd name="connsiteX4" fmla="*/ 461677 w 511397"/>
                <a:gd name="connsiteY4" fmla="*/ 0 h 82268"/>
                <a:gd name="connsiteX5" fmla="*/ 461677 w 511397"/>
                <a:gd name="connsiteY5" fmla="*/ 0 h 82268"/>
                <a:gd name="connsiteX6" fmla="*/ 95250 w 511397"/>
                <a:gd name="connsiteY6" fmla="*/ 38481 h 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397" h="82268">
                  <a:moveTo>
                    <a:pt x="95250" y="38481"/>
                  </a:moveTo>
                  <a:cubicBezTo>
                    <a:pt x="62389" y="38481"/>
                    <a:pt x="30671" y="38481"/>
                    <a:pt x="0" y="37148"/>
                  </a:cubicBezTo>
                  <a:lnTo>
                    <a:pt x="2286" y="61722"/>
                  </a:lnTo>
                  <a:cubicBezTo>
                    <a:pt x="163640" y="78296"/>
                    <a:pt x="364236" y="91154"/>
                    <a:pt x="511397" y="74486"/>
                  </a:cubicBezTo>
                  <a:cubicBezTo>
                    <a:pt x="463772" y="50768"/>
                    <a:pt x="455486" y="23717"/>
                    <a:pt x="461677" y="0"/>
                  </a:cubicBezTo>
                  <a:lnTo>
                    <a:pt x="461677" y="0"/>
                  </a:lnTo>
                  <a:cubicBezTo>
                    <a:pt x="457581" y="21336"/>
                    <a:pt x="295085" y="38481"/>
                    <a:pt x="95250" y="38481"/>
                  </a:cubicBezTo>
                  <a:close/>
                </a:path>
              </a:pathLst>
            </a:custGeom>
            <a:solidFill>
              <a:srgbClr val="FFFFFF">
                <a:alpha val="50000"/>
              </a:srgbClr>
            </a:solidFill>
            <a:ln w="9525" cap="flat">
              <a:noFill/>
              <a:prstDash val="solid"/>
              <a:miter/>
            </a:ln>
          </p:spPr>
          <p:txBody>
            <a:bodyPr rtlCol="0" anchor="ctr"/>
            <a:lstStyle/>
            <a:p>
              <a:endParaRPr lang="en-US"/>
            </a:p>
          </p:txBody>
        </p:sp>
        <p:sp>
          <p:nvSpPr>
            <p:cNvPr id="180" name="Freeform: Shape 179">
              <a:extLst>
                <a:ext uri="{FF2B5EF4-FFF2-40B4-BE49-F238E27FC236}">
                  <a16:creationId xmlns="" xmlns:a16="http://schemas.microsoft.com/office/drawing/2014/main" id="{C89D4BC3-36D7-4626-8891-C6398626C686}"/>
                </a:ext>
              </a:extLst>
            </p:cNvPr>
            <p:cNvSpPr/>
            <p:nvPr/>
          </p:nvSpPr>
          <p:spPr>
            <a:xfrm>
              <a:off x="6505384" y="3597877"/>
              <a:ext cx="8477" cy="7048"/>
            </a:xfrm>
            <a:custGeom>
              <a:avLst/>
              <a:gdLst>
                <a:gd name="connsiteX0" fmla="*/ 5525 w 8477"/>
                <a:gd name="connsiteY0" fmla="*/ 2953 h 7048"/>
                <a:gd name="connsiteX1" fmla="*/ 0 w 8477"/>
                <a:gd name="connsiteY1" fmla="*/ 0 h 7048"/>
                <a:gd name="connsiteX2" fmla="*/ 8477 w 8477"/>
                <a:gd name="connsiteY2" fmla="*/ 7049 h 7048"/>
                <a:gd name="connsiteX3" fmla="*/ 5525 w 8477"/>
                <a:gd name="connsiteY3" fmla="*/ 2953 h 7048"/>
              </a:gdLst>
              <a:ahLst/>
              <a:cxnLst>
                <a:cxn ang="0">
                  <a:pos x="connsiteX0" y="connsiteY0"/>
                </a:cxn>
                <a:cxn ang="0">
                  <a:pos x="connsiteX1" y="connsiteY1"/>
                </a:cxn>
                <a:cxn ang="0">
                  <a:pos x="connsiteX2" y="connsiteY2"/>
                </a:cxn>
                <a:cxn ang="0">
                  <a:pos x="connsiteX3" y="connsiteY3"/>
                </a:cxn>
              </a:cxnLst>
              <a:rect l="l" t="t" r="r" b="b"/>
              <a:pathLst>
                <a:path w="8477" h="7048">
                  <a:moveTo>
                    <a:pt x="5525" y="2953"/>
                  </a:moveTo>
                  <a:lnTo>
                    <a:pt x="0" y="0"/>
                  </a:lnTo>
                  <a:cubicBezTo>
                    <a:pt x="3009" y="2120"/>
                    <a:pt x="5844" y="4477"/>
                    <a:pt x="8477" y="7049"/>
                  </a:cubicBezTo>
                  <a:cubicBezTo>
                    <a:pt x="6763" y="4477"/>
                    <a:pt x="5525" y="2953"/>
                    <a:pt x="5525" y="2953"/>
                  </a:cubicBezTo>
                  <a:close/>
                </a:path>
              </a:pathLst>
            </a:custGeom>
            <a:solidFill>
              <a:srgbClr val="A3A3A3"/>
            </a:solidFill>
            <a:ln w="9525" cap="flat">
              <a:noFill/>
              <a:prstDash val="solid"/>
              <a:miter/>
            </a:ln>
          </p:spPr>
          <p:txBody>
            <a:bodyPr rtlCol="0" anchor="ctr"/>
            <a:lstStyle/>
            <a:p>
              <a:endParaRPr lang="en-US"/>
            </a:p>
          </p:txBody>
        </p:sp>
        <p:sp>
          <p:nvSpPr>
            <p:cNvPr id="181" name="Freeform: Shape 180">
              <a:extLst>
                <a:ext uri="{FF2B5EF4-FFF2-40B4-BE49-F238E27FC236}">
                  <a16:creationId xmlns="" xmlns:a16="http://schemas.microsoft.com/office/drawing/2014/main" id="{9C2D7214-3D64-442A-88E3-1385B5E36893}"/>
                </a:ext>
              </a:extLst>
            </p:cNvPr>
            <p:cNvSpPr/>
            <p:nvPr/>
          </p:nvSpPr>
          <p:spPr>
            <a:xfrm>
              <a:off x="6505384" y="3597877"/>
              <a:ext cx="8477" cy="7048"/>
            </a:xfrm>
            <a:custGeom>
              <a:avLst/>
              <a:gdLst>
                <a:gd name="connsiteX0" fmla="*/ 5525 w 8477"/>
                <a:gd name="connsiteY0" fmla="*/ 2953 h 7048"/>
                <a:gd name="connsiteX1" fmla="*/ 0 w 8477"/>
                <a:gd name="connsiteY1" fmla="*/ 0 h 7048"/>
                <a:gd name="connsiteX2" fmla="*/ 8477 w 8477"/>
                <a:gd name="connsiteY2" fmla="*/ 7049 h 7048"/>
                <a:gd name="connsiteX3" fmla="*/ 5525 w 8477"/>
                <a:gd name="connsiteY3" fmla="*/ 2953 h 7048"/>
              </a:gdLst>
              <a:ahLst/>
              <a:cxnLst>
                <a:cxn ang="0">
                  <a:pos x="connsiteX0" y="connsiteY0"/>
                </a:cxn>
                <a:cxn ang="0">
                  <a:pos x="connsiteX1" y="connsiteY1"/>
                </a:cxn>
                <a:cxn ang="0">
                  <a:pos x="connsiteX2" y="connsiteY2"/>
                </a:cxn>
                <a:cxn ang="0">
                  <a:pos x="connsiteX3" y="connsiteY3"/>
                </a:cxn>
              </a:cxnLst>
              <a:rect l="l" t="t" r="r" b="b"/>
              <a:pathLst>
                <a:path w="8477" h="7048">
                  <a:moveTo>
                    <a:pt x="5525" y="2953"/>
                  </a:moveTo>
                  <a:lnTo>
                    <a:pt x="0" y="0"/>
                  </a:lnTo>
                  <a:cubicBezTo>
                    <a:pt x="3009" y="2120"/>
                    <a:pt x="5844" y="4477"/>
                    <a:pt x="8477" y="7049"/>
                  </a:cubicBezTo>
                  <a:cubicBezTo>
                    <a:pt x="6763" y="4477"/>
                    <a:pt x="5525" y="2953"/>
                    <a:pt x="5525" y="2953"/>
                  </a:cubicBezTo>
                  <a:close/>
                </a:path>
              </a:pathLst>
            </a:custGeom>
            <a:solidFill>
              <a:srgbClr val="FFFFFF">
                <a:alpha val="50000"/>
              </a:srgbClr>
            </a:solidFill>
            <a:ln w="9525" cap="flat">
              <a:noFill/>
              <a:prstDash val="solid"/>
              <a:miter/>
            </a:ln>
          </p:spPr>
          <p:txBody>
            <a:bodyPr rtlCol="0" anchor="ctr"/>
            <a:lstStyle/>
            <a:p>
              <a:endParaRPr lang="en-US"/>
            </a:p>
          </p:txBody>
        </p:sp>
        <p:sp>
          <p:nvSpPr>
            <p:cNvPr id="182" name="Freeform: Shape 181">
              <a:extLst>
                <a:ext uri="{FF2B5EF4-FFF2-40B4-BE49-F238E27FC236}">
                  <a16:creationId xmlns="" xmlns:a16="http://schemas.microsoft.com/office/drawing/2014/main" id="{8D5245F7-71A3-4116-97EF-5C64328F2AA7}"/>
                </a:ext>
              </a:extLst>
            </p:cNvPr>
            <p:cNvSpPr/>
            <p:nvPr/>
          </p:nvSpPr>
          <p:spPr>
            <a:xfrm>
              <a:off x="6517957" y="3799521"/>
              <a:ext cx="8477" cy="16763"/>
            </a:xfrm>
            <a:custGeom>
              <a:avLst/>
              <a:gdLst>
                <a:gd name="connsiteX0" fmla="*/ 0 w 8477"/>
                <a:gd name="connsiteY0" fmla="*/ 0 h 16763"/>
                <a:gd name="connsiteX1" fmla="*/ 0 w 8477"/>
                <a:gd name="connsiteY1" fmla="*/ 0 h 16763"/>
                <a:gd name="connsiteX2" fmla="*/ 0 w 8477"/>
                <a:gd name="connsiteY2" fmla="*/ 0 h 16763"/>
                <a:gd name="connsiteX3" fmla="*/ 0 w 8477"/>
                <a:gd name="connsiteY3" fmla="*/ 0 h 16763"/>
                <a:gd name="connsiteX4" fmla="*/ 8477 w 8477"/>
                <a:gd name="connsiteY4" fmla="*/ 16764 h 16763"/>
                <a:gd name="connsiteX5" fmla="*/ 0 w 8477"/>
                <a:gd name="connsiteY5" fmla="*/ 0 h 1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7" h="16763">
                  <a:moveTo>
                    <a:pt x="0" y="0"/>
                  </a:moveTo>
                  <a:lnTo>
                    <a:pt x="0" y="0"/>
                  </a:lnTo>
                  <a:lnTo>
                    <a:pt x="0" y="0"/>
                  </a:lnTo>
                  <a:lnTo>
                    <a:pt x="0" y="0"/>
                  </a:lnTo>
                  <a:cubicBezTo>
                    <a:pt x="3890" y="4983"/>
                    <a:pt x="6769" y="10678"/>
                    <a:pt x="8477" y="16764"/>
                  </a:cubicBezTo>
                  <a:cubicBezTo>
                    <a:pt x="7421" y="10444"/>
                    <a:pt x="4464" y="4597"/>
                    <a:pt x="0" y="0"/>
                  </a:cubicBezTo>
                  <a:close/>
                </a:path>
              </a:pathLst>
            </a:custGeom>
            <a:solidFill>
              <a:srgbClr val="A3A3A3"/>
            </a:solidFill>
            <a:ln w="9525" cap="flat">
              <a:noFill/>
              <a:prstDash val="solid"/>
              <a:miter/>
            </a:ln>
          </p:spPr>
          <p:txBody>
            <a:bodyPr rtlCol="0" anchor="ctr"/>
            <a:lstStyle/>
            <a:p>
              <a:endParaRPr lang="en-US"/>
            </a:p>
          </p:txBody>
        </p:sp>
        <p:sp>
          <p:nvSpPr>
            <p:cNvPr id="183" name="Freeform: Shape 182">
              <a:extLst>
                <a:ext uri="{FF2B5EF4-FFF2-40B4-BE49-F238E27FC236}">
                  <a16:creationId xmlns="" xmlns:a16="http://schemas.microsoft.com/office/drawing/2014/main" id="{FBEFC77E-28BC-4DD2-B21F-38CD3578C23B}"/>
                </a:ext>
              </a:extLst>
            </p:cNvPr>
            <p:cNvSpPr/>
            <p:nvPr/>
          </p:nvSpPr>
          <p:spPr>
            <a:xfrm>
              <a:off x="6517957" y="3799521"/>
              <a:ext cx="8477" cy="16763"/>
            </a:xfrm>
            <a:custGeom>
              <a:avLst/>
              <a:gdLst>
                <a:gd name="connsiteX0" fmla="*/ 0 w 8477"/>
                <a:gd name="connsiteY0" fmla="*/ 0 h 16763"/>
                <a:gd name="connsiteX1" fmla="*/ 0 w 8477"/>
                <a:gd name="connsiteY1" fmla="*/ 0 h 16763"/>
                <a:gd name="connsiteX2" fmla="*/ 0 w 8477"/>
                <a:gd name="connsiteY2" fmla="*/ 0 h 16763"/>
                <a:gd name="connsiteX3" fmla="*/ 0 w 8477"/>
                <a:gd name="connsiteY3" fmla="*/ 0 h 16763"/>
                <a:gd name="connsiteX4" fmla="*/ 8477 w 8477"/>
                <a:gd name="connsiteY4" fmla="*/ 16764 h 16763"/>
                <a:gd name="connsiteX5" fmla="*/ 0 w 8477"/>
                <a:gd name="connsiteY5" fmla="*/ 0 h 1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7" h="16763">
                  <a:moveTo>
                    <a:pt x="0" y="0"/>
                  </a:moveTo>
                  <a:lnTo>
                    <a:pt x="0" y="0"/>
                  </a:lnTo>
                  <a:lnTo>
                    <a:pt x="0" y="0"/>
                  </a:lnTo>
                  <a:lnTo>
                    <a:pt x="0" y="0"/>
                  </a:lnTo>
                  <a:cubicBezTo>
                    <a:pt x="3890" y="4983"/>
                    <a:pt x="6769" y="10678"/>
                    <a:pt x="8477" y="16764"/>
                  </a:cubicBezTo>
                  <a:cubicBezTo>
                    <a:pt x="7421" y="10444"/>
                    <a:pt x="4464" y="4597"/>
                    <a:pt x="0" y="0"/>
                  </a:cubicBezTo>
                  <a:close/>
                </a:path>
              </a:pathLst>
            </a:custGeom>
            <a:solidFill>
              <a:srgbClr val="FFFFFF">
                <a:alpha val="50000"/>
              </a:srgbClr>
            </a:solidFill>
            <a:ln w="9525" cap="flat">
              <a:noFill/>
              <a:prstDash val="solid"/>
              <a:miter/>
            </a:ln>
          </p:spPr>
          <p:txBody>
            <a:bodyPr rtlCol="0" anchor="ctr"/>
            <a:lstStyle/>
            <a:p>
              <a:endParaRPr lang="en-US"/>
            </a:p>
          </p:txBody>
        </p:sp>
        <p:sp>
          <p:nvSpPr>
            <p:cNvPr id="184" name="Freeform: Shape 183">
              <a:extLst>
                <a:ext uri="{FF2B5EF4-FFF2-40B4-BE49-F238E27FC236}">
                  <a16:creationId xmlns="" xmlns:a16="http://schemas.microsoft.com/office/drawing/2014/main" id="{78EF8626-2551-4153-9112-5CBB4C2AAE0D}"/>
                </a:ext>
              </a:extLst>
            </p:cNvPr>
            <p:cNvSpPr/>
            <p:nvPr/>
          </p:nvSpPr>
          <p:spPr>
            <a:xfrm>
              <a:off x="5710904" y="3514153"/>
              <a:ext cx="952" cy="1333"/>
            </a:xfrm>
            <a:custGeom>
              <a:avLst/>
              <a:gdLst>
                <a:gd name="connsiteX0" fmla="*/ 952 w 952"/>
                <a:gd name="connsiteY0" fmla="*/ 1333 h 1333"/>
                <a:gd name="connsiteX1" fmla="*/ 0 w 952"/>
                <a:gd name="connsiteY1" fmla="*/ 0 h 1333"/>
              </a:gdLst>
              <a:ahLst/>
              <a:cxnLst>
                <a:cxn ang="0">
                  <a:pos x="connsiteX0" y="connsiteY0"/>
                </a:cxn>
                <a:cxn ang="0">
                  <a:pos x="connsiteX1" y="connsiteY1"/>
                </a:cxn>
              </a:cxnLst>
              <a:rect l="l" t="t" r="r" b="b"/>
              <a:pathLst>
                <a:path w="952" h="1333">
                  <a:moveTo>
                    <a:pt x="952" y="1333"/>
                  </a:moveTo>
                  <a:lnTo>
                    <a:pt x="0" y="0"/>
                  </a:lnTo>
                  <a:close/>
                </a:path>
              </a:pathLst>
            </a:custGeom>
            <a:solidFill>
              <a:srgbClr val="A3A3A3"/>
            </a:solidFill>
            <a:ln w="9525" cap="flat">
              <a:noFill/>
              <a:prstDash val="solid"/>
              <a:miter/>
            </a:ln>
          </p:spPr>
          <p:txBody>
            <a:bodyPr rtlCol="0" anchor="ctr"/>
            <a:lstStyle/>
            <a:p>
              <a:endParaRPr lang="en-US"/>
            </a:p>
          </p:txBody>
        </p:sp>
        <p:sp>
          <p:nvSpPr>
            <p:cNvPr id="185" name="Freeform: Shape 184">
              <a:extLst>
                <a:ext uri="{FF2B5EF4-FFF2-40B4-BE49-F238E27FC236}">
                  <a16:creationId xmlns="" xmlns:a16="http://schemas.microsoft.com/office/drawing/2014/main" id="{E8C80694-F68A-4D11-83B3-F61EC6C9F49C}"/>
                </a:ext>
              </a:extLst>
            </p:cNvPr>
            <p:cNvSpPr/>
            <p:nvPr/>
          </p:nvSpPr>
          <p:spPr>
            <a:xfrm>
              <a:off x="5710904" y="3514153"/>
              <a:ext cx="952" cy="1333"/>
            </a:xfrm>
            <a:custGeom>
              <a:avLst/>
              <a:gdLst>
                <a:gd name="connsiteX0" fmla="*/ 952 w 952"/>
                <a:gd name="connsiteY0" fmla="*/ 1333 h 1333"/>
                <a:gd name="connsiteX1" fmla="*/ 0 w 952"/>
                <a:gd name="connsiteY1" fmla="*/ 0 h 1333"/>
              </a:gdLst>
              <a:ahLst/>
              <a:cxnLst>
                <a:cxn ang="0">
                  <a:pos x="connsiteX0" y="connsiteY0"/>
                </a:cxn>
                <a:cxn ang="0">
                  <a:pos x="connsiteX1" y="connsiteY1"/>
                </a:cxn>
              </a:cxnLst>
              <a:rect l="l" t="t" r="r" b="b"/>
              <a:pathLst>
                <a:path w="952" h="1333">
                  <a:moveTo>
                    <a:pt x="952" y="1333"/>
                  </a:moveTo>
                  <a:lnTo>
                    <a:pt x="0" y="0"/>
                  </a:lnTo>
                  <a:close/>
                </a:path>
              </a:pathLst>
            </a:custGeom>
            <a:solidFill>
              <a:srgbClr val="CCCCCC"/>
            </a:solidFill>
            <a:ln w="9525" cap="flat">
              <a:noFill/>
              <a:prstDash val="solid"/>
              <a:miter/>
            </a:ln>
          </p:spPr>
          <p:txBody>
            <a:bodyPr rtlCol="0" anchor="ctr"/>
            <a:lstStyle/>
            <a:p>
              <a:endParaRPr lang="en-US"/>
            </a:p>
          </p:txBody>
        </p:sp>
        <p:sp>
          <p:nvSpPr>
            <p:cNvPr id="186" name="Freeform: Shape 185">
              <a:extLst>
                <a:ext uri="{FF2B5EF4-FFF2-40B4-BE49-F238E27FC236}">
                  <a16:creationId xmlns="" xmlns:a16="http://schemas.microsoft.com/office/drawing/2014/main" id="{05A4AEE8-193F-4757-B407-7F0989C671EE}"/>
                </a:ext>
              </a:extLst>
            </p:cNvPr>
            <p:cNvSpPr/>
            <p:nvPr/>
          </p:nvSpPr>
          <p:spPr>
            <a:xfrm>
              <a:off x="5658040" y="3545966"/>
              <a:ext cx="283368" cy="169163"/>
            </a:xfrm>
            <a:custGeom>
              <a:avLst/>
              <a:gdLst>
                <a:gd name="connsiteX0" fmla="*/ 215932 w 283368"/>
                <a:gd name="connsiteY0" fmla="*/ 39052 h 169163"/>
                <a:gd name="connsiteX1" fmla="*/ 64579 w 283368"/>
                <a:gd name="connsiteY1" fmla="*/ 6477 h 169163"/>
                <a:gd name="connsiteX2" fmla="*/ 64579 w 283368"/>
                <a:gd name="connsiteY2" fmla="*/ 0 h 169163"/>
                <a:gd name="connsiteX3" fmla="*/ 19050 w 283368"/>
                <a:gd name="connsiteY3" fmla="*/ 53340 h 169163"/>
                <a:gd name="connsiteX4" fmla="*/ 0 w 283368"/>
                <a:gd name="connsiteY4" fmla="*/ 95536 h 169163"/>
                <a:gd name="connsiteX5" fmla="*/ 283369 w 283368"/>
                <a:gd name="connsiteY5" fmla="*/ 169164 h 169163"/>
                <a:gd name="connsiteX6" fmla="*/ 215932 w 283368"/>
                <a:gd name="connsiteY6" fmla="*/ 39052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368" h="169163">
                  <a:moveTo>
                    <a:pt x="215932" y="39052"/>
                  </a:moveTo>
                  <a:cubicBezTo>
                    <a:pt x="164884" y="31180"/>
                    <a:pt x="114346" y="20303"/>
                    <a:pt x="64579" y="6477"/>
                  </a:cubicBezTo>
                  <a:cubicBezTo>
                    <a:pt x="64855" y="4327"/>
                    <a:pt x="64855" y="2150"/>
                    <a:pt x="64579" y="0"/>
                  </a:cubicBezTo>
                  <a:cubicBezTo>
                    <a:pt x="64579" y="17335"/>
                    <a:pt x="53626" y="36100"/>
                    <a:pt x="19050" y="53340"/>
                  </a:cubicBezTo>
                  <a:cubicBezTo>
                    <a:pt x="9663" y="65827"/>
                    <a:pt x="3158" y="80237"/>
                    <a:pt x="0" y="95536"/>
                  </a:cubicBezTo>
                  <a:cubicBezTo>
                    <a:pt x="93102" y="125022"/>
                    <a:pt x="187689" y="149598"/>
                    <a:pt x="283369" y="169164"/>
                  </a:cubicBezTo>
                  <a:cubicBezTo>
                    <a:pt x="256957" y="127948"/>
                    <a:pt x="234383" y="84394"/>
                    <a:pt x="215932" y="39052"/>
                  </a:cubicBezTo>
                  <a:close/>
                </a:path>
              </a:pathLst>
            </a:custGeom>
            <a:solidFill>
              <a:srgbClr val="A3A3A3"/>
            </a:solidFill>
            <a:ln w="9525" cap="flat">
              <a:noFill/>
              <a:prstDash val="solid"/>
              <a:miter/>
            </a:ln>
          </p:spPr>
          <p:txBody>
            <a:bodyPr rtlCol="0" anchor="ctr"/>
            <a:lstStyle/>
            <a:p>
              <a:endParaRPr lang="en-US"/>
            </a:p>
          </p:txBody>
        </p:sp>
        <p:sp>
          <p:nvSpPr>
            <p:cNvPr id="187" name="Freeform: Shape 186">
              <a:extLst>
                <a:ext uri="{FF2B5EF4-FFF2-40B4-BE49-F238E27FC236}">
                  <a16:creationId xmlns="" xmlns:a16="http://schemas.microsoft.com/office/drawing/2014/main" id="{6CC5BF4E-59A8-4398-A0CB-8A6AE37482E5}"/>
                </a:ext>
              </a:extLst>
            </p:cNvPr>
            <p:cNvSpPr/>
            <p:nvPr/>
          </p:nvSpPr>
          <p:spPr>
            <a:xfrm>
              <a:off x="5658040" y="3545966"/>
              <a:ext cx="283368" cy="169163"/>
            </a:xfrm>
            <a:custGeom>
              <a:avLst/>
              <a:gdLst>
                <a:gd name="connsiteX0" fmla="*/ 215932 w 283368"/>
                <a:gd name="connsiteY0" fmla="*/ 39052 h 169163"/>
                <a:gd name="connsiteX1" fmla="*/ 64579 w 283368"/>
                <a:gd name="connsiteY1" fmla="*/ 6477 h 169163"/>
                <a:gd name="connsiteX2" fmla="*/ 64579 w 283368"/>
                <a:gd name="connsiteY2" fmla="*/ 0 h 169163"/>
                <a:gd name="connsiteX3" fmla="*/ 19050 w 283368"/>
                <a:gd name="connsiteY3" fmla="*/ 53340 h 169163"/>
                <a:gd name="connsiteX4" fmla="*/ 0 w 283368"/>
                <a:gd name="connsiteY4" fmla="*/ 95536 h 169163"/>
                <a:gd name="connsiteX5" fmla="*/ 283369 w 283368"/>
                <a:gd name="connsiteY5" fmla="*/ 169164 h 169163"/>
                <a:gd name="connsiteX6" fmla="*/ 215932 w 283368"/>
                <a:gd name="connsiteY6" fmla="*/ 39052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368" h="169163">
                  <a:moveTo>
                    <a:pt x="215932" y="39052"/>
                  </a:moveTo>
                  <a:cubicBezTo>
                    <a:pt x="164884" y="31180"/>
                    <a:pt x="114346" y="20303"/>
                    <a:pt x="64579" y="6477"/>
                  </a:cubicBezTo>
                  <a:cubicBezTo>
                    <a:pt x="64855" y="4327"/>
                    <a:pt x="64855" y="2150"/>
                    <a:pt x="64579" y="0"/>
                  </a:cubicBezTo>
                  <a:cubicBezTo>
                    <a:pt x="64579" y="17335"/>
                    <a:pt x="53626" y="36100"/>
                    <a:pt x="19050" y="53340"/>
                  </a:cubicBezTo>
                  <a:cubicBezTo>
                    <a:pt x="9663" y="65827"/>
                    <a:pt x="3158" y="80237"/>
                    <a:pt x="0" y="95536"/>
                  </a:cubicBezTo>
                  <a:cubicBezTo>
                    <a:pt x="93102" y="125022"/>
                    <a:pt x="187689" y="149598"/>
                    <a:pt x="283369" y="169164"/>
                  </a:cubicBezTo>
                  <a:cubicBezTo>
                    <a:pt x="256957" y="127948"/>
                    <a:pt x="234383" y="84394"/>
                    <a:pt x="215932" y="39052"/>
                  </a:cubicBezTo>
                  <a:close/>
                </a:path>
              </a:pathLst>
            </a:custGeom>
            <a:solidFill>
              <a:srgbClr val="CCCCCC"/>
            </a:solidFill>
            <a:ln w="9525" cap="flat">
              <a:noFill/>
              <a:prstDash val="solid"/>
              <a:miter/>
            </a:ln>
          </p:spPr>
          <p:txBody>
            <a:bodyPr rtlCol="0" anchor="ctr"/>
            <a:lstStyle/>
            <a:p>
              <a:endParaRPr lang="en-US"/>
            </a:p>
          </p:txBody>
        </p:sp>
        <p:sp>
          <p:nvSpPr>
            <p:cNvPr id="188" name="Freeform: Shape 187">
              <a:extLst>
                <a:ext uri="{FF2B5EF4-FFF2-40B4-BE49-F238E27FC236}">
                  <a16:creationId xmlns="" xmlns:a16="http://schemas.microsoft.com/office/drawing/2014/main" id="{A2692BC3-5359-4311-8033-E33A737C83EB}"/>
                </a:ext>
              </a:extLst>
            </p:cNvPr>
            <p:cNvSpPr/>
            <p:nvPr/>
          </p:nvSpPr>
          <p:spPr>
            <a:xfrm>
              <a:off x="5656209" y="3379469"/>
              <a:ext cx="195759" cy="149542"/>
            </a:xfrm>
            <a:custGeom>
              <a:avLst/>
              <a:gdLst>
                <a:gd name="connsiteX0" fmla="*/ 195760 w 195759"/>
                <a:gd name="connsiteY0" fmla="*/ 149542 h 149542"/>
                <a:gd name="connsiteX1" fmla="*/ 164899 w 195759"/>
                <a:gd name="connsiteY1" fmla="*/ 24098 h 149542"/>
                <a:gd name="connsiteX2" fmla="*/ 41074 w 195759"/>
                <a:gd name="connsiteY2" fmla="*/ 0 h 149542"/>
                <a:gd name="connsiteX3" fmla="*/ 41074 w 195759"/>
                <a:gd name="connsiteY3" fmla="*/ 0 h 149542"/>
                <a:gd name="connsiteX4" fmla="*/ 21167 w 195759"/>
                <a:gd name="connsiteY4" fmla="*/ 11716 h 149542"/>
                <a:gd name="connsiteX5" fmla="*/ 21167 w 195759"/>
                <a:gd name="connsiteY5" fmla="*/ 103918 h 149542"/>
                <a:gd name="connsiteX6" fmla="*/ 41264 w 195759"/>
                <a:gd name="connsiteY6" fmla="*/ 120110 h 149542"/>
                <a:gd name="connsiteX7" fmla="*/ 41264 w 195759"/>
                <a:gd name="connsiteY7" fmla="*/ 120110 h 149542"/>
                <a:gd name="connsiteX8" fmla="*/ 195760 w 195759"/>
                <a:gd name="connsiteY8" fmla="*/ 149542 h 14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759" h="149542">
                  <a:moveTo>
                    <a:pt x="195760" y="149542"/>
                  </a:moveTo>
                  <a:cubicBezTo>
                    <a:pt x="180917" y="108982"/>
                    <a:pt x="170568" y="66916"/>
                    <a:pt x="164899" y="24098"/>
                  </a:cubicBezTo>
                  <a:cubicBezTo>
                    <a:pt x="124513" y="17113"/>
                    <a:pt x="83238" y="9080"/>
                    <a:pt x="41074" y="0"/>
                  </a:cubicBezTo>
                  <a:lnTo>
                    <a:pt x="41074" y="0"/>
                  </a:lnTo>
                  <a:cubicBezTo>
                    <a:pt x="34734" y="4388"/>
                    <a:pt x="28081" y="8304"/>
                    <a:pt x="21167" y="11716"/>
                  </a:cubicBezTo>
                  <a:cubicBezTo>
                    <a:pt x="21167" y="11716"/>
                    <a:pt x="-26458" y="59341"/>
                    <a:pt x="21167" y="103918"/>
                  </a:cubicBezTo>
                  <a:cubicBezTo>
                    <a:pt x="28316" y="108732"/>
                    <a:pt x="35040" y="114149"/>
                    <a:pt x="41264" y="120110"/>
                  </a:cubicBezTo>
                  <a:lnTo>
                    <a:pt x="41264" y="120110"/>
                  </a:lnTo>
                  <a:cubicBezTo>
                    <a:pt x="92222" y="132573"/>
                    <a:pt x="143789" y="142397"/>
                    <a:pt x="195760" y="149542"/>
                  </a:cubicBezTo>
                  <a:close/>
                </a:path>
              </a:pathLst>
            </a:custGeom>
            <a:solidFill>
              <a:srgbClr val="A3A3A3"/>
            </a:solidFill>
            <a:ln w="9525" cap="flat">
              <a:noFill/>
              <a:prstDash val="solid"/>
              <a:miter/>
            </a:ln>
          </p:spPr>
          <p:txBody>
            <a:bodyPr rtlCol="0" anchor="ctr"/>
            <a:lstStyle/>
            <a:p>
              <a:endParaRPr lang="en-US"/>
            </a:p>
          </p:txBody>
        </p:sp>
        <p:sp>
          <p:nvSpPr>
            <p:cNvPr id="189" name="Freeform: Shape 188">
              <a:extLst>
                <a:ext uri="{FF2B5EF4-FFF2-40B4-BE49-F238E27FC236}">
                  <a16:creationId xmlns="" xmlns:a16="http://schemas.microsoft.com/office/drawing/2014/main" id="{FC9089A0-CB07-4220-A368-4F9712926DE4}"/>
                </a:ext>
              </a:extLst>
            </p:cNvPr>
            <p:cNvSpPr/>
            <p:nvPr/>
          </p:nvSpPr>
          <p:spPr>
            <a:xfrm>
              <a:off x="5656209" y="3379469"/>
              <a:ext cx="195759" cy="149542"/>
            </a:xfrm>
            <a:custGeom>
              <a:avLst/>
              <a:gdLst>
                <a:gd name="connsiteX0" fmla="*/ 195760 w 195759"/>
                <a:gd name="connsiteY0" fmla="*/ 149542 h 149542"/>
                <a:gd name="connsiteX1" fmla="*/ 164899 w 195759"/>
                <a:gd name="connsiteY1" fmla="*/ 24098 h 149542"/>
                <a:gd name="connsiteX2" fmla="*/ 41074 w 195759"/>
                <a:gd name="connsiteY2" fmla="*/ 0 h 149542"/>
                <a:gd name="connsiteX3" fmla="*/ 41074 w 195759"/>
                <a:gd name="connsiteY3" fmla="*/ 0 h 149542"/>
                <a:gd name="connsiteX4" fmla="*/ 21167 w 195759"/>
                <a:gd name="connsiteY4" fmla="*/ 11716 h 149542"/>
                <a:gd name="connsiteX5" fmla="*/ 21167 w 195759"/>
                <a:gd name="connsiteY5" fmla="*/ 103918 h 149542"/>
                <a:gd name="connsiteX6" fmla="*/ 41264 w 195759"/>
                <a:gd name="connsiteY6" fmla="*/ 120110 h 149542"/>
                <a:gd name="connsiteX7" fmla="*/ 41264 w 195759"/>
                <a:gd name="connsiteY7" fmla="*/ 120110 h 149542"/>
                <a:gd name="connsiteX8" fmla="*/ 195760 w 195759"/>
                <a:gd name="connsiteY8" fmla="*/ 149542 h 14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759" h="149542">
                  <a:moveTo>
                    <a:pt x="195760" y="149542"/>
                  </a:moveTo>
                  <a:cubicBezTo>
                    <a:pt x="180917" y="108982"/>
                    <a:pt x="170568" y="66916"/>
                    <a:pt x="164899" y="24098"/>
                  </a:cubicBezTo>
                  <a:cubicBezTo>
                    <a:pt x="124513" y="17113"/>
                    <a:pt x="83238" y="9080"/>
                    <a:pt x="41074" y="0"/>
                  </a:cubicBezTo>
                  <a:lnTo>
                    <a:pt x="41074" y="0"/>
                  </a:lnTo>
                  <a:cubicBezTo>
                    <a:pt x="34734" y="4388"/>
                    <a:pt x="28081" y="8304"/>
                    <a:pt x="21167" y="11716"/>
                  </a:cubicBezTo>
                  <a:cubicBezTo>
                    <a:pt x="21167" y="11716"/>
                    <a:pt x="-26458" y="59341"/>
                    <a:pt x="21167" y="103918"/>
                  </a:cubicBezTo>
                  <a:cubicBezTo>
                    <a:pt x="28316" y="108732"/>
                    <a:pt x="35040" y="114149"/>
                    <a:pt x="41264" y="120110"/>
                  </a:cubicBezTo>
                  <a:lnTo>
                    <a:pt x="41264" y="120110"/>
                  </a:lnTo>
                  <a:cubicBezTo>
                    <a:pt x="92222" y="132573"/>
                    <a:pt x="143789" y="142397"/>
                    <a:pt x="195760" y="149542"/>
                  </a:cubicBezTo>
                  <a:close/>
                </a:path>
              </a:pathLst>
            </a:custGeom>
            <a:solidFill>
              <a:srgbClr val="CCCCCC"/>
            </a:solidFill>
            <a:ln w="9525" cap="flat">
              <a:noFill/>
              <a:prstDash val="solid"/>
              <a:miter/>
            </a:ln>
          </p:spPr>
          <p:txBody>
            <a:bodyPr rtlCol="0" anchor="ctr"/>
            <a:lstStyle/>
            <a:p>
              <a:endParaRPr lang="en-US"/>
            </a:p>
          </p:txBody>
        </p:sp>
        <p:sp>
          <p:nvSpPr>
            <p:cNvPr id="190" name="Freeform: Shape 189">
              <a:extLst>
                <a:ext uri="{FF2B5EF4-FFF2-40B4-BE49-F238E27FC236}">
                  <a16:creationId xmlns="" xmlns:a16="http://schemas.microsoft.com/office/drawing/2014/main" id="{F8AC99AA-5EC7-45D4-A774-D81464B6D3BB}"/>
                </a:ext>
              </a:extLst>
            </p:cNvPr>
            <p:cNvSpPr/>
            <p:nvPr/>
          </p:nvSpPr>
          <p:spPr>
            <a:xfrm>
              <a:off x="5701474" y="3503008"/>
              <a:ext cx="8191" cy="9525"/>
            </a:xfrm>
            <a:custGeom>
              <a:avLst/>
              <a:gdLst>
                <a:gd name="connsiteX0" fmla="*/ 0 w 8191"/>
                <a:gd name="connsiteY0" fmla="*/ 0 h 9525"/>
                <a:gd name="connsiteX1" fmla="*/ 8192 w 8191"/>
                <a:gd name="connsiteY1" fmla="*/ 9525 h 9525"/>
                <a:gd name="connsiteX2" fmla="*/ 0 w 8191"/>
                <a:gd name="connsiteY2" fmla="*/ 0 h 9525"/>
              </a:gdLst>
              <a:ahLst/>
              <a:cxnLst>
                <a:cxn ang="0">
                  <a:pos x="connsiteX0" y="connsiteY0"/>
                </a:cxn>
                <a:cxn ang="0">
                  <a:pos x="connsiteX1" y="connsiteY1"/>
                </a:cxn>
                <a:cxn ang="0">
                  <a:pos x="connsiteX2" y="connsiteY2"/>
                </a:cxn>
              </a:cxnLst>
              <a:rect l="l" t="t" r="r" b="b"/>
              <a:pathLst>
                <a:path w="8191" h="9525">
                  <a:moveTo>
                    <a:pt x="0" y="0"/>
                  </a:moveTo>
                  <a:cubicBezTo>
                    <a:pt x="2928" y="3000"/>
                    <a:pt x="5663" y="6181"/>
                    <a:pt x="8192" y="9525"/>
                  </a:cubicBezTo>
                  <a:cubicBezTo>
                    <a:pt x="5663" y="6181"/>
                    <a:pt x="2927" y="3000"/>
                    <a:pt x="0" y="0"/>
                  </a:cubicBezTo>
                  <a:close/>
                </a:path>
              </a:pathLst>
            </a:custGeom>
            <a:solidFill>
              <a:srgbClr val="A3A3A3"/>
            </a:solidFill>
            <a:ln w="9525" cap="flat">
              <a:noFill/>
              <a:prstDash val="solid"/>
              <a:miter/>
            </a:ln>
          </p:spPr>
          <p:txBody>
            <a:bodyPr rtlCol="0" anchor="ctr"/>
            <a:lstStyle/>
            <a:p>
              <a:endParaRPr lang="en-US"/>
            </a:p>
          </p:txBody>
        </p:sp>
        <p:sp>
          <p:nvSpPr>
            <p:cNvPr id="191" name="Freeform: Shape 190">
              <a:extLst>
                <a:ext uri="{FF2B5EF4-FFF2-40B4-BE49-F238E27FC236}">
                  <a16:creationId xmlns="" xmlns:a16="http://schemas.microsoft.com/office/drawing/2014/main" id="{031A2518-2584-4939-972B-6103DECBA8D0}"/>
                </a:ext>
              </a:extLst>
            </p:cNvPr>
            <p:cNvSpPr/>
            <p:nvPr/>
          </p:nvSpPr>
          <p:spPr>
            <a:xfrm>
              <a:off x="5701474" y="3503008"/>
              <a:ext cx="8191" cy="9525"/>
            </a:xfrm>
            <a:custGeom>
              <a:avLst/>
              <a:gdLst>
                <a:gd name="connsiteX0" fmla="*/ 0 w 8191"/>
                <a:gd name="connsiteY0" fmla="*/ 0 h 9525"/>
                <a:gd name="connsiteX1" fmla="*/ 8192 w 8191"/>
                <a:gd name="connsiteY1" fmla="*/ 9525 h 9525"/>
                <a:gd name="connsiteX2" fmla="*/ 0 w 8191"/>
                <a:gd name="connsiteY2" fmla="*/ 0 h 9525"/>
              </a:gdLst>
              <a:ahLst/>
              <a:cxnLst>
                <a:cxn ang="0">
                  <a:pos x="connsiteX0" y="connsiteY0"/>
                </a:cxn>
                <a:cxn ang="0">
                  <a:pos x="connsiteX1" y="connsiteY1"/>
                </a:cxn>
                <a:cxn ang="0">
                  <a:pos x="connsiteX2" y="connsiteY2"/>
                </a:cxn>
              </a:cxnLst>
              <a:rect l="l" t="t" r="r" b="b"/>
              <a:pathLst>
                <a:path w="8191" h="9525">
                  <a:moveTo>
                    <a:pt x="0" y="0"/>
                  </a:moveTo>
                  <a:cubicBezTo>
                    <a:pt x="2928" y="3000"/>
                    <a:pt x="5663" y="6181"/>
                    <a:pt x="8192" y="9525"/>
                  </a:cubicBezTo>
                  <a:cubicBezTo>
                    <a:pt x="5663" y="6181"/>
                    <a:pt x="2927" y="3000"/>
                    <a:pt x="0" y="0"/>
                  </a:cubicBezTo>
                  <a:close/>
                </a:path>
              </a:pathLst>
            </a:custGeom>
            <a:solidFill>
              <a:srgbClr val="CCCCCC"/>
            </a:solidFill>
            <a:ln w="9525" cap="flat">
              <a:noFill/>
              <a:prstDash val="solid"/>
              <a:miter/>
            </a:ln>
          </p:spPr>
          <p:txBody>
            <a:bodyPr rtlCol="0" anchor="ctr"/>
            <a:lstStyle/>
            <a:p>
              <a:endParaRPr lang="en-US"/>
            </a:p>
          </p:txBody>
        </p:sp>
        <p:sp>
          <p:nvSpPr>
            <p:cNvPr id="192" name="Freeform: Shape 191">
              <a:extLst>
                <a:ext uri="{FF2B5EF4-FFF2-40B4-BE49-F238E27FC236}">
                  <a16:creationId xmlns="" xmlns:a16="http://schemas.microsoft.com/office/drawing/2014/main" id="{A8CC634E-EEEE-481A-8995-8478CF1DCFE1}"/>
                </a:ext>
              </a:extLst>
            </p:cNvPr>
            <p:cNvSpPr/>
            <p:nvPr/>
          </p:nvSpPr>
          <p:spPr>
            <a:xfrm>
              <a:off x="5661338" y="3682935"/>
              <a:ext cx="487334" cy="333565"/>
            </a:xfrm>
            <a:custGeom>
              <a:avLst/>
              <a:gdLst>
                <a:gd name="connsiteX0" fmla="*/ 487334 w 487334"/>
                <a:gd name="connsiteY0" fmla="*/ 197358 h 333565"/>
                <a:gd name="connsiteX1" fmla="*/ 332362 w 487334"/>
                <a:gd name="connsiteY1" fmla="*/ 99155 h 333565"/>
                <a:gd name="connsiteX2" fmla="*/ 15942 w 487334"/>
                <a:gd name="connsiteY2" fmla="*/ 12097 h 333565"/>
                <a:gd name="connsiteX3" fmla="*/ 3178 w 487334"/>
                <a:gd name="connsiteY3" fmla="*/ 0 h 333565"/>
                <a:gd name="connsiteX4" fmla="*/ 9084 w 487334"/>
                <a:gd name="connsiteY4" fmla="*/ 8572 h 333565"/>
                <a:gd name="connsiteX5" fmla="*/ 9084 w 487334"/>
                <a:gd name="connsiteY5" fmla="*/ 114395 h 333565"/>
                <a:gd name="connsiteX6" fmla="*/ 30991 w 487334"/>
                <a:gd name="connsiteY6" fmla="*/ 189643 h 333565"/>
                <a:gd name="connsiteX7" fmla="*/ 295596 w 487334"/>
                <a:gd name="connsiteY7" fmla="*/ 333566 h 333565"/>
                <a:gd name="connsiteX8" fmla="*/ 43565 w 487334"/>
                <a:gd name="connsiteY8" fmla="*/ 196501 h 33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334" h="333565">
                  <a:moveTo>
                    <a:pt x="487334" y="197358"/>
                  </a:moveTo>
                  <a:cubicBezTo>
                    <a:pt x="428730" y="177147"/>
                    <a:pt x="375662" y="143519"/>
                    <a:pt x="332362" y="99155"/>
                  </a:cubicBezTo>
                  <a:cubicBezTo>
                    <a:pt x="219206" y="78867"/>
                    <a:pt x="106715" y="50864"/>
                    <a:pt x="15942" y="12097"/>
                  </a:cubicBezTo>
                  <a:cubicBezTo>
                    <a:pt x="11097" y="8737"/>
                    <a:pt x="6794" y="4658"/>
                    <a:pt x="3178" y="0"/>
                  </a:cubicBezTo>
                  <a:cubicBezTo>
                    <a:pt x="4951" y="2988"/>
                    <a:pt x="6924" y="5852"/>
                    <a:pt x="9084" y="8572"/>
                  </a:cubicBezTo>
                  <a:cubicBezTo>
                    <a:pt x="9084" y="8573"/>
                    <a:pt x="114907" y="56198"/>
                    <a:pt x="9084" y="114395"/>
                  </a:cubicBezTo>
                  <a:cubicBezTo>
                    <a:pt x="9084" y="114395"/>
                    <a:pt x="-22063" y="141637"/>
                    <a:pt x="30991" y="189643"/>
                  </a:cubicBezTo>
                  <a:lnTo>
                    <a:pt x="295596" y="333566"/>
                  </a:lnTo>
                  <a:lnTo>
                    <a:pt x="43565" y="196501"/>
                  </a:lnTo>
                  <a:close/>
                </a:path>
              </a:pathLst>
            </a:custGeom>
            <a:solidFill>
              <a:srgbClr val="A3A3A3"/>
            </a:solidFill>
            <a:ln w="9525" cap="flat">
              <a:noFill/>
              <a:prstDash val="solid"/>
              <a:miter/>
            </a:ln>
          </p:spPr>
          <p:txBody>
            <a:bodyPr rtlCol="0" anchor="ctr"/>
            <a:lstStyle/>
            <a:p>
              <a:endParaRPr lang="en-US"/>
            </a:p>
          </p:txBody>
        </p:sp>
        <p:sp>
          <p:nvSpPr>
            <p:cNvPr id="193" name="Freeform: Shape 192">
              <a:extLst>
                <a:ext uri="{FF2B5EF4-FFF2-40B4-BE49-F238E27FC236}">
                  <a16:creationId xmlns="" xmlns:a16="http://schemas.microsoft.com/office/drawing/2014/main" id="{537F11A5-3801-4C07-94D4-370AB7A6A2C6}"/>
                </a:ext>
              </a:extLst>
            </p:cNvPr>
            <p:cNvSpPr/>
            <p:nvPr/>
          </p:nvSpPr>
          <p:spPr>
            <a:xfrm>
              <a:off x="5661338" y="3682935"/>
              <a:ext cx="487334" cy="333565"/>
            </a:xfrm>
            <a:custGeom>
              <a:avLst/>
              <a:gdLst>
                <a:gd name="connsiteX0" fmla="*/ 487334 w 487334"/>
                <a:gd name="connsiteY0" fmla="*/ 197358 h 333565"/>
                <a:gd name="connsiteX1" fmla="*/ 332362 w 487334"/>
                <a:gd name="connsiteY1" fmla="*/ 99155 h 333565"/>
                <a:gd name="connsiteX2" fmla="*/ 15942 w 487334"/>
                <a:gd name="connsiteY2" fmla="*/ 12097 h 333565"/>
                <a:gd name="connsiteX3" fmla="*/ 3178 w 487334"/>
                <a:gd name="connsiteY3" fmla="*/ 0 h 333565"/>
                <a:gd name="connsiteX4" fmla="*/ 9084 w 487334"/>
                <a:gd name="connsiteY4" fmla="*/ 8572 h 333565"/>
                <a:gd name="connsiteX5" fmla="*/ 9084 w 487334"/>
                <a:gd name="connsiteY5" fmla="*/ 114395 h 333565"/>
                <a:gd name="connsiteX6" fmla="*/ 30991 w 487334"/>
                <a:gd name="connsiteY6" fmla="*/ 189643 h 333565"/>
                <a:gd name="connsiteX7" fmla="*/ 295596 w 487334"/>
                <a:gd name="connsiteY7" fmla="*/ 333566 h 333565"/>
                <a:gd name="connsiteX8" fmla="*/ 43565 w 487334"/>
                <a:gd name="connsiteY8" fmla="*/ 196501 h 33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334" h="333565">
                  <a:moveTo>
                    <a:pt x="487334" y="197358"/>
                  </a:moveTo>
                  <a:cubicBezTo>
                    <a:pt x="428730" y="177147"/>
                    <a:pt x="375662" y="143519"/>
                    <a:pt x="332362" y="99155"/>
                  </a:cubicBezTo>
                  <a:cubicBezTo>
                    <a:pt x="219206" y="78867"/>
                    <a:pt x="106715" y="50864"/>
                    <a:pt x="15942" y="12097"/>
                  </a:cubicBezTo>
                  <a:cubicBezTo>
                    <a:pt x="11097" y="8737"/>
                    <a:pt x="6794" y="4658"/>
                    <a:pt x="3178" y="0"/>
                  </a:cubicBezTo>
                  <a:cubicBezTo>
                    <a:pt x="4951" y="2988"/>
                    <a:pt x="6924" y="5852"/>
                    <a:pt x="9084" y="8572"/>
                  </a:cubicBezTo>
                  <a:cubicBezTo>
                    <a:pt x="9084" y="8573"/>
                    <a:pt x="114907" y="56198"/>
                    <a:pt x="9084" y="114395"/>
                  </a:cubicBezTo>
                  <a:cubicBezTo>
                    <a:pt x="9084" y="114395"/>
                    <a:pt x="-22063" y="141637"/>
                    <a:pt x="30991" y="189643"/>
                  </a:cubicBezTo>
                  <a:lnTo>
                    <a:pt x="295596" y="333566"/>
                  </a:lnTo>
                  <a:lnTo>
                    <a:pt x="43565" y="196501"/>
                  </a:lnTo>
                  <a:close/>
                </a:path>
              </a:pathLst>
            </a:custGeom>
            <a:solidFill>
              <a:srgbClr val="CCCCCC"/>
            </a:solidFill>
            <a:ln w="9525" cap="flat">
              <a:noFill/>
              <a:prstDash val="solid"/>
              <a:miter/>
            </a:ln>
          </p:spPr>
          <p:txBody>
            <a:bodyPr rtlCol="0" anchor="ctr"/>
            <a:lstStyle/>
            <a:p>
              <a:endParaRPr lang="en-US"/>
            </a:p>
          </p:txBody>
        </p:sp>
        <p:sp>
          <p:nvSpPr>
            <p:cNvPr id="194" name="Freeform: Shape 193">
              <a:extLst>
                <a:ext uri="{FF2B5EF4-FFF2-40B4-BE49-F238E27FC236}">
                  <a16:creationId xmlns="" xmlns:a16="http://schemas.microsoft.com/office/drawing/2014/main" id="{75513889-EBEE-44D6-B0D8-ABC6236EBDA0}"/>
                </a:ext>
              </a:extLst>
            </p:cNvPr>
            <p:cNvSpPr/>
            <p:nvPr/>
          </p:nvSpPr>
          <p:spPr>
            <a:xfrm>
              <a:off x="5727858" y="3316509"/>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A3A3A3"/>
            </a:solidFill>
            <a:ln w="9525" cap="flat">
              <a:noFill/>
              <a:prstDash val="solid"/>
              <a:miter/>
            </a:ln>
          </p:spPr>
          <p:txBody>
            <a:bodyPr rtlCol="0" anchor="ctr"/>
            <a:lstStyle/>
            <a:p>
              <a:endParaRPr lang="en-US"/>
            </a:p>
          </p:txBody>
        </p:sp>
        <p:sp>
          <p:nvSpPr>
            <p:cNvPr id="195" name="Freeform: Shape 194">
              <a:extLst>
                <a:ext uri="{FF2B5EF4-FFF2-40B4-BE49-F238E27FC236}">
                  <a16:creationId xmlns="" xmlns:a16="http://schemas.microsoft.com/office/drawing/2014/main" id="{A34A0BBD-9CEB-432B-B784-010547A4DA15}"/>
                </a:ext>
              </a:extLst>
            </p:cNvPr>
            <p:cNvSpPr/>
            <p:nvPr/>
          </p:nvSpPr>
          <p:spPr>
            <a:xfrm>
              <a:off x="5727858" y="3316509"/>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CCCCCC"/>
            </a:solidFill>
            <a:ln w="9525" cap="flat">
              <a:noFill/>
              <a:prstDash val="solid"/>
              <a:miter/>
            </a:ln>
          </p:spPr>
          <p:txBody>
            <a:bodyPr rtlCol="0" anchor="ctr"/>
            <a:lstStyle/>
            <a:p>
              <a:endParaRPr lang="en-US"/>
            </a:p>
          </p:txBody>
        </p:sp>
        <p:sp>
          <p:nvSpPr>
            <p:cNvPr id="196" name="Freeform: Shape 195">
              <a:extLst>
                <a:ext uri="{FF2B5EF4-FFF2-40B4-BE49-F238E27FC236}">
                  <a16:creationId xmlns="" xmlns:a16="http://schemas.microsoft.com/office/drawing/2014/main" id="{D3A72C9C-AB19-44A0-B9C6-B5E2A24D81E9}"/>
                </a:ext>
              </a:extLst>
            </p:cNvPr>
            <p:cNvSpPr/>
            <p:nvPr/>
          </p:nvSpPr>
          <p:spPr>
            <a:xfrm>
              <a:off x="5727287" y="3319176"/>
              <a:ext cx="90582" cy="38195"/>
            </a:xfrm>
            <a:custGeom>
              <a:avLst/>
              <a:gdLst>
                <a:gd name="connsiteX0" fmla="*/ 90583 w 90582"/>
                <a:gd name="connsiteY0" fmla="*/ 23717 h 38195"/>
                <a:gd name="connsiteX1" fmla="*/ 1143 w 90582"/>
                <a:gd name="connsiteY1" fmla="*/ 0 h 38195"/>
                <a:gd name="connsiteX2" fmla="*/ 0 w 90582"/>
                <a:gd name="connsiteY2" fmla="*/ 24765 h 38195"/>
                <a:gd name="connsiteX3" fmla="*/ 90583 w 90582"/>
                <a:gd name="connsiteY3" fmla="*/ 38195 h 38195"/>
                <a:gd name="connsiteX4" fmla="*/ 90583 w 90582"/>
                <a:gd name="connsiteY4" fmla="*/ 23717 h 3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2" h="38195">
                  <a:moveTo>
                    <a:pt x="90583" y="23717"/>
                  </a:moveTo>
                  <a:cubicBezTo>
                    <a:pt x="38671" y="17240"/>
                    <a:pt x="5715" y="9049"/>
                    <a:pt x="1143" y="0"/>
                  </a:cubicBezTo>
                  <a:cubicBezTo>
                    <a:pt x="2955" y="8211"/>
                    <a:pt x="2561" y="16756"/>
                    <a:pt x="0" y="24765"/>
                  </a:cubicBezTo>
                  <a:cubicBezTo>
                    <a:pt x="0" y="24765"/>
                    <a:pt x="34576" y="30480"/>
                    <a:pt x="90583" y="38195"/>
                  </a:cubicBezTo>
                  <a:cubicBezTo>
                    <a:pt x="90487" y="33338"/>
                    <a:pt x="90487" y="28861"/>
                    <a:pt x="90583" y="23717"/>
                  </a:cubicBezTo>
                  <a:close/>
                </a:path>
              </a:pathLst>
            </a:custGeom>
            <a:solidFill>
              <a:srgbClr val="A3A3A3"/>
            </a:solidFill>
            <a:ln w="9525" cap="flat">
              <a:noFill/>
              <a:prstDash val="solid"/>
              <a:miter/>
            </a:ln>
          </p:spPr>
          <p:txBody>
            <a:bodyPr rtlCol="0" anchor="ctr"/>
            <a:lstStyle/>
            <a:p>
              <a:endParaRPr lang="en-US"/>
            </a:p>
          </p:txBody>
        </p:sp>
        <p:sp>
          <p:nvSpPr>
            <p:cNvPr id="197" name="Freeform: Shape 196">
              <a:extLst>
                <a:ext uri="{FF2B5EF4-FFF2-40B4-BE49-F238E27FC236}">
                  <a16:creationId xmlns="" xmlns:a16="http://schemas.microsoft.com/office/drawing/2014/main" id="{3A3FE2F0-82CC-4597-8309-72CA2A06E878}"/>
                </a:ext>
              </a:extLst>
            </p:cNvPr>
            <p:cNvSpPr/>
            <p:nvPr/>
          </p:nvSpPr>
          <p:spPr>
            <a:xfrm>
              <a:off x="5727287" y="3319176"/>
              <a:ext cx="90582" cy="38195"/>
            </a:xfrm>
            <a:custGeom>
              <a:avLst/>
              <a:gdLst>
                <a:gd name="connsiteX0" fmla="*/ 90583 w 90582"/>
                <a:gd name="connsiteY0" fmla="*/ 23717 h 38195"/>
                <a:gd name="connsiteX1" fmla="*/ 1143 w 90582"/>
                <a:gd name="connsiteY1" fmla="*/ 0 h 38195"/>
                <a:gd name="connsiteX2" fmla="*/ 0 w 90582"/>
                <a:gd name="connsiteY2" fmla="*/ 24765 h 38195"/>
                <a:gd name="connsiteX3" fmla="*/ 90583 w 90582"/>
                <a:gd name="connsiteY3" fmla="*/ 38195 h 38195"/>
                <a:gd name="connsiteX4" fmla="*/ 90583 w 90582"/>
                <a:gd name="connsiteY4" fmla="*/ 23717 h 3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2" h="38195">
                  <a:moveTo>
                    <a:pt x="90583" y="23717"/>
                  </a:moveTo>
                  <a:cubicBezTo>
                    <a:pt x="38671" y="17240"/>
                    <a:pt x="5715" y="9049"/>
                    <a:pt x="1143" y="0"/>
                  </a:cubicBezTo>
                  <a:cubicBezTo>
                    <a:pt x="2955" y="8211"/>
                    <a:pt x="2561" y="16756"/>
                    <a:pt x="0" y="24765"/>
                  </a:cubicBezTo>
                  <a:cubicBezTo>
                    <a:pt x="0" y="24765"/>
                    <a:pt x="34576" y="30480"/>
                    <a:pt x="90583" y="38195"/>
                  </a:cubicBezTo>
                  <a:cubicBezTo>
                    <a:pt x="90487" y="33338"/>
                    <a:pt x="90487" y="28861"/>
                    <a:pt x="90583" y="23717"/>
                  </a:cubicBezTo>
                  <a:close/>
                </a:path>
              </a:pathLst>
            </a:custGeom>
            <a:solidFill>
              <a:srgbClr val="CCCCCC"/>
            </a:solidFill>
            <a:ln w="9525" cap="flat">
              <a:noFill/>
              <a:prstDash val="solid"/>
              <a:miter/>
            </a:ln>
          </p:spPr>
          <p:txBody>
            <a:bodyPr rtlCol="0" anchor="ctr"/>
            <a:lstStyle/>
            <a:p>
              <a:endParaRPr lang="en-US"/>
            </a:p>
          </p:txBody>
        </p:sp>
        <p:sp>
          <p:nvSpPr>
            <p:cNvPr id="198" name="Freeform: Shape 197">
              <a:extLst>
                <a:ext uri="{FF2B5EF4-FFF2-40B4-BE49-F238E27FC236}">
                  <a16:creationId xmlns="" xmlns:a16="http://schemas.microsoft.com/office/drawing/2014/main" id="{703D6E50-D2E9-4695-8746-BA6F846E0A27}"/>
                </a:ext>
              </a:extLst>
            </p:cNvPr>
            <p:cNvSpPr/>
            <p:nvPr/>
          </p:nvSpPr>
          <p:spPr>
            <a:xfrm>
              <a:off x="5697569" y="3343941"/>
              <a:ext cx="834993" cy="106139"/>
            </a:xfrm>
            <a:custGeom>
              <a:avLst/>
              <a:gdLst>
                <a:gd name="connsiteX0" fmla="*/ 123539 w 834993"/>
                <a:gd name="connsiteY0" fmla="*/ 59626 h 106139"/>
                <a:gd name="connsiteX1" fmla="*/ 310991 w 834993"/>
                <a:gd name="connsiteY1" fmla="*/ 86296 h 106139"/>
                <a:gd name="connsiteX2" fmla="*/ 834866 w 834993"/>
                <a:gd name="connsiteY2" fmla="*/ 100298 h 106139"/>
                <a:gd name="connsiteX3" fmla="*/ 834866 w 834993"/>
                <a:gd name="connsiteY3" fmla="*/ 100298 h 106139"/>
                <a:gd name="connsiteX4" fmla="*/ 834104 w 834993"/>
                <a:gd name="connsiteY4" fmla="*/ 89249 h 106139"/>
                <a:gd name="connsiteX5" fmla="*/ 813530 w 834993"/>
                <a:gd name="connsiteY5" fmla="*/ 48482 h 106139"/>
                <a:gd name="connsiteX6" fmla="*/ 304419 w 834993"/>
                <a:gd name="connsiteY6" fmla="*/ 35719 h 106139"/>
                <a:gd name="connsiteX7" fmla="*/ 120110 w 834993"/>
                <a:gd name="connsiteY7" fmla="*/ 13430 h 106139"/>
                <a:gd name="connsiteX8" fmla="*/ 29528 w 834993"/>
                <a:gd name="connsiteY8" fmla="*/ 0 h 106139"/>
                <a:gd name="connsiteX9" fmla="*/ 29528 w 834993"/>
                <a:gd name="connsiteY9" fmla="*/ 0 h 106139"/>
                <a:gd name="connsiteX10" fmla="*/ 0 w 834993"/>
                <a:gd name="connsiteY10" fmla="*/ 35242 h 106139"/>
                <a:gd name="connsiteX11" fmla="*/ 0 w 834993"/>
                <a:gd name="connsiteY11" fmla="*/ 35242 h 106139"/>
                <a:gd name="connsiteX12" fmla="*/ 123539 w 834993"/>
                <a:gd name="connsiteY12" fmla="*/ 59626 h 10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4993" h="106139">
                  <a:moveTo>
                    <a:pt x="123539" y="59626"/>
                  </a:moveTo>
                  <a:cubicBezTo>
                    <a:pt x="188595" y="70961"/>
                    <a:pt x="251460" y="79629"/>
                    <a:pt x="310991" y="86296"/>
                  </a:cubicBezTo>
                  <a:cubicBezTo>
                    <a:pt x="609981" y="119634"/>
                    <a:pt x="826675" y="101060"/>
                    <a:pt x="834866" y="100298"/>
                  </a:cubicBezTo>
                  <a:lnTo>
                    <a:pt x="834866" y="100298"/>
                  </a:lnTo>
                  <a:cubicBezTo>
                    <a:pt x="835176" y="96598"/>
                    <a:pt x="834919" y="92872"/>
                    <a:pt x="834104" y="89249"/>
                  </a:cubicBezTo>
                  <a:cubicBezTo>
                    <a:pt x="830058" y="74415"/>
                    <a:pt x="823061" y="60549"/>
                    <a:pt x="813530" y="48482"/>
                  </a:cubicBezTo>
                  <a:cubicBezTo>
                    <a:pt x="666179" y="65151"/>
                    <a:pt x="465773" y="52292"/>
                    <a:pt x="304419" y="35719"/>
                  </a:cubicBezTo>
                  <a:cubicBezTo>
                    <a:pt x="232505" y="28289"/>
                    <a:pt x="168307" y="20098"/>
                    <a:pt x="120110" y="13430"/>
                  </a:cubicBezTo>
                  <a:cubicBezTo>
                    <a:pt x="64103" y="5715"/>
                    <a:pt x="29623" y="95"/>
                    <a:pt x="29528" y="0"/>
                  </a:cubicBezTo>
                  <a:lnTo>
                    <a:pt x="29528" y="0"/>
                  </a:lnTo>
                  <a:lnTo>
                    <a:pt x="0" y="35242"/>
                  </a:lnTo>
                  <a:lnTo>
                    <a:pt x="0" y="35242"/>
                  </a:lnTo>
                  <a:cubicBezTo>
                    <a:pt x="41910" y="44577"/>
                    <a:pt x="83090" y="52705"/>
                    <a:pt x="123539" y="59626"/>
                  </a:cubicBezTo>
                  <a:close/>
                </a:path>
              </a:pathLst>
            </a:custGeom>
            <a:solidFill>
              <a:srgbClr val="FFFFFF"/>
            </a:solidFill>
            <a:ln w="9525" cap="flat">
              <a:noFill/>
              <a:prstDash val="solid"/>
              <a:miter/>
            </a:ln>
          </p:spPr>
          <p:txBody>
            <a:bodyPr rtlCol="0" anchor="ctr"/>
            <a:lstStyle/>
            <a:p>
              <a:endParaRPr lang="en-US"/>
            </a:p>
          </p:txBody>
        </p:sp>
        <p:sp>
          <p:nvSpPr>
            <p:cNvPr id="199" name="Freeform: Shape 198">
              <a:extLst>
                <a:ext uri="{FF2B5EF4-FFF2-40B4-BE49-F238E27FC236}">
                  <a16:creationId xmlns="" xmlns:a16="http://schemas.microsoft.com/office/drawing/2014/main" id="{7F57D355-6E9D-47CB-941C-FF7C2B2D5DB8}"/>
                </a:ext>
              </a:extLst>
            </p:cNvPr>
            <p:cNvSpPr/>
            <p:nvPr/>
          </p:nvSpPr>
          <p:spPr>
            <a:xfrm>
              <a:off x="5697474" y="3498912"/>
              <a:ext cx="830865" cy="136302"/>
            </a:xfrm>
            <a:custGeom>
              <a:avLst/>
              <a:gdLst>
                <a:gd name="connsiteX0" fmla="*/ 350901 w 830865"/>
                <a:gd name="connsiteY0" fmla="*/ 56007 h 136302"/>
                <a:gd name="connsiteX1" fmla="*/ 154591 w 830865"/>
                <a:gd name="connsiteY1" fmla="*/ 30099 h 136302"/>
                <a:gd name="connsiteX2" fmla="*/ 0 w 830865"/>
                <a:gd name="connsiteY2" fmla="*/ 0 h 136302"/>
                <a:gd name="connsiteX3" fmla="*/ 0 w 830865"/>
                <a:gd name="connsiteY3" fmla="*/ 0 h 136302"/>
                <a:gd name="connsiteX4" fmla="*/ 3715 w 830865"/>
                <a:gd name="connsiteY4" fmla="*/ 3715 h 136302"/>
                <a:gd name="connsiteX5" fmla="*/ 11906 w 830865"/>
                <a:gd name="connsiteY5" fmla="*/ 13240 h 136302"/>
                <a:gd name="connsiteX6" fmla="*/ 13144 w 830865"/>
                <a:gd name="connsiteY6" fmla="*/ 14859 h 136302"/>
                <a:gd name="connsiteX7" fmla="*/ 14097 w 830865"/>
                <a:gd name="connsiteY7" fmla="*/ 16192 h 136302"/>
                <a:gd name="connsiteX8" fmla="*/ 25241 w 830865"/>
                <a:gd name="connsiteY8" fmla="*/ 46672 h 136302"/>
                <a:gd name="connsiteX9" fmla="*/ 25241 w 830865"/>
                <a:gd name="connsiteY9" fmla="*/ 53149 h 136302"/>
                <a:gd name="connsiteX10" fmla="*/ 176593 w 830865"/>
                <a:gd name="connsiteY10" fmla="*/ 85725 h 136302"/>
                <a:gd name="connsiteX11" fmla="*/ 384524 w 830865"/>
                <a:gd name="connsiteY11" fmla="*/ 111538 h 136302"/>
                <a:gd name="connsiteX12" fmla="*/ 830866 w 830865"/>
                <a:gd name="connsiteY12" fmla="*/ 136303 h 136302"/>
                <a:gd name="connsiteX13" fmla="*/ 830866 w 830865"/>
                <a:gd name="connsiteY13" fmla="*/ 136303 h 136302"/>
                <a:gd name="connsiteX14" fmla="*/ 816483 w 830865"/>
                <a:gd name="connsiteY14" fmla="*/ 105727 h 136302"/>
                <a:gd name="connsiteX15" fmla="*/ 808006 w 830865"/>
                <a:gd name="connsiteY15" fmla="*/ 98679 h 136302"/>
                <a:gd name="connsiteX16" fmla="*/ 796100 w 830865"/>
                <a:gd name="connsiteY16" fmla="*/ 91440 h 136302"/>
                <a:gd name="connsiteX17" fmla="*/ 796100 w 830865"/>
                <a:gd name="connsiteY17" fmla="*/ 91440 h 136302"/>
                <a:gd name="connsiteX18" fmla="*/ 350901 w 830865"/>
                <a:gd name="connsiteY18" fmla="*/ 56007 h 13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0865" h="136302">
                  <a:moveTo>
                    <a:pt x="350901" y="56007"/>
                  </a:moveTo>
                  <a:cubicBezTo>
                    <a:pt x="270415" y="47054"/>
                    <a:pt x="205550" y="38100"/>
                    <a:pt x="154591" y="30099"/>
                  </a:cubicBezTo>
                  <a:cubicBezTo>
                    <a:pt x="102576" y="22737"/>
                    <a:pt x="50977" y="12691"/>
                    <a:pt x="0" y="0"/>
                  </a:cubicBezTo>
                  <a:lnTo>
                    <a:pt x="0" y="0"/>
                  </a:lnTo>
                  <a:cubicBezTo>
                    <a:pt x="1333" y="1238"/>
                    <a:pt x="2476" y="2477"/>
                    <a:pt x="3715" y="3715"/>
                  </a:cubicBezTo>
                  <a:cubicBezTo>
                    <a:pt x="6642" y="6715"/>
                    <a:pt x="9378" y="9896"/>
                    <a:pt x="11906" y="13240"/>
                  </a:cubicBezTo>
                  <a:lnTo>
                    <a:pt x="13144" y="14859"/>
                  </a:lnTo>
                  <a:lnTo>
                    <a:pt x="14097" y="16192"/>
                  </a:lnTo>
                  <a:cubicBezTo>
                    <a:pt x="20650" y="25078"/>
                    <a:pt x="24518" y="35656"/>
                    <a:pt x="25241" y="46672"/>
                  </a:cubicBezTo>
                  <a:cubicBezTo>
                    <a:pt x="25517" y="48823"/>
                    <a:pt x="25517" y="50999"/>
                    <a:pt x="25241" y="53149"/>
                  </a:cubicBezTo>
                  <a:cubicBezTo>
                    <a:pt x="75007" y="66975"/>
                    <a:pt x="125546" y="77853"/>
                    <a:pt x="176593" y="85725"/>
                  </a:cubicBezTo>
                  <a:cubicBezTo>
                    <a:pt x="242316" y="96393"/>
                    <a:pt x="313754" y="104775"/>
                    <a:pt x="384524" y="111538"/>
                  </a:cubicBezTo>
                  <a:cubicBezTo>
                    <a:pt x="611219" y="133064"/>
                    <a:pt x="830866" y="136303"/>
                    <a:pt x="830866" y="136303"/>
                  </a:cubicBezTo>
                  <a:lnTo>
                    <a:pt x="830866" y="136303"/>
                  </a:lnTo>
                  <a:cubicBezTo>
                    <a:pt x="830427" y="124579"/>
                    <a:pt x="825234" y="113540"/>
                    <a:pt x="816483" y="105727"/>
                  </a:cubicBezTo>
                  <a:cubicBezTo>
                    <a:pt x="813849" y="103156"/>
                    <a:pt x="811015" y="100799"/>
                    <a:pt x="808006" y="98679"/>
                  </a:cubicBezTo>
                  <a:cubicBezTo>
                    <a:pt x="804283" y="95883"/>
                    <a:pt x="800295" y="93459"/>
                    <a:pt x="796100" y="91440"/>
                  </a:cubicBezTo>
                  <a:lnTo>
                    <a:pt x="796100" y="91440"/>
                  </a:lnTo>
                  <a:cubicBezTo>
                    <a:pt x="612267" y="81534"/>
                    <a:pt x="465201" y="68771"/>
                    <a:pt x="350901" y="56007"/>
                  </a:cubicBezTo>
                  <a:close/>
                </a:path>
              </a:pathLst>
            </a:custGeom>
            <a:solidFill>
              <a:srgbClr val="FFFFFF"/>
            </a:solidFill>
            <a:ln w="9525" cap="flat">
              <a:noFill/>
              <a:prstDash val="solid"/>
              <a:miter/>
            </a:ln>
          </p:spPr>
          <p:txBody>
            <a:bodyPr rtlCol="0" anchor="ctr"/>
            <a:lstStyle/>
            <a:p>
              <a:endParaRPr lang="en-US"/>
            </a:p>
          </p:txBody>
        </p:sp>
        <p:sp>
          <p:nvSpPr>
            <p:cNvPr id="200" name="Freeform: Shape 199">
              <a:extLst>
                <a:ext uri="{FF2B5EF4-FFF2-40B4-BE49-F238E27FC236}">
                  <a16:creationId xmlns="" xmlns:a16="http://schemas.microsoft.com/office/drawing/2014/main" id="{E76A96AD-2F4F-4172-8875-A3C9CCC31D1F}"/>
                </a:ext>
              </a:extLst>
            </p:cNvPr>
            <p:cNvSpPr/>
            <p:nvPr/>
          </p:nvSpPr>
          <p:spPr>
            <a:xfrm>
              <a:off x="5704712" y="3879436"/>
              <a:ext cx="777906" cy="137636"/>
            </a:xfrm>
            <a:custGeom>
              <a:avLst/>
              <a:gdLst>
                <a:gd name="connsiteX0" fmla="*/ 0 w 777906"/>
                <a:gd name="connsiteY0" fmla="*/ 0 h 137636"/>
                <a:gd name="connsiteX1" fmla="*/ 252032 w 777906"/>
                <a:gd name="connsiteY1" fmla="*/ 137065 h 137636"/>
                <a:gd name="connsiteX2" fmla="*/ 307562 w 777906"/>
                <a:gd name="connsiteY2" fmla="*/ 137160 h 137636"/>
                <a:gd name="connsiteX3" fmla="*/ 489490 w 777906"/>
                <a:gd name="connsiteY3" fmla="*/ 137541 h 137636"/>
                <a:gd name="connsiteX4" fmla="*/ 525304 w 777906"/>
                <a:gd name="connsiteY4" fmla="*/ 137636 h 137636"/>
                <a:gd name="connsiteX5" fmla="*/ 777907 w 777906"/>
                <a:gd name="connsiteY5" fmla="*/ 1429 h 137636"/>
                <a:gd name="connsiteX6" fmla="*/ 777907 w 777906"/>
                <a:gd name="connsiteY6" fmla="*/ 1429 h 137636"/>
                <a:gd name="connsiteX7" fmla="*/ 443960 w 777906"/>
                <a:gd name="connsiteY7" fmla="*/ 857 h 137636"/>
                <a:gd name="connsiteX8" fmla="*/ 0 w 777906"/>
                <a:gd name="connsiteY8" fmla="*/ 0 h 13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06" h="137636">
                  <a:moveTo>
                    <a:pt x="0" y="0"/>
                  </a:moveTo>
                  <a:lnTo>
                    <a:pt x="252032" y="137065"/>
                  </a:lnTo>
                  <a:lnTo>
                    <a:pt x="307562" y="137160"/>
                  </a:lnTo>
                  <a:lnTo>
                    <a:pt x="489490" y="137541"/>
                  </a:lnTo>
                  <a:lnTo>
                    <a:pt x="525304" y="137636"/>
                  </a:lnTo>
                  <a:lnTo>
                    <a:pt x="777907" y="1429"/>
                  </a:lnTo>
                  <a:lnTo>
                    <a:pt x="777907" y="1429"/>
                  </a:lnTo>
                  <a:lnTo>
                    <a:pt x="443960" y="857"/>
                  </a:lnTo>
                  <a:lnTo>
                    <a:pt x="0" y="0"/>
                  </a:lnTo>
                  <a:close/>
                </a:path>
              </a:pathLst>
            </a:custGeom>
            <a:solidFill>
              <a:srgbClr val="B3B3B3"/>
            </a:solidFill>
            <a:ln w="9525" cap="flat">
              <a:noFill/>
              <a:prstDash val="solid"/>
              <a:miter/>
            </a:ln>
          </p:spPr>
          <p:txBody>
            <a:bodyPr rtlCol="0" anchor="ctr"/>
            <a:lstStyle/>
            <a:p>
              <a:endParaRPr lang="en-US"/>
            </a:p>
          </p:txBody>
        </p:sp>
        <p:sp>
          <p:nvSpPr>
            <p:cNvPr id="201" name="Freeform: Shape 200">
              <a:extLst>
                <a:ext uri="{FF2B5EF4-FFF2-40B4-BE49-F238E27FC236}">
                  <a16:creationId xmlns="" xmlns:a16="http://schemas.microsoft.com/office/drawing/2014/main" id="{837CED91-892B-4B81-839B-FCE544E2792B}"/>
                </a:ext>
              </a:extLst>
            </p:cNvPr>
            <p:cNvSpPr/>
            <p:nvPr/>
          </p:nvSpPr>
          <p:spPr>
            <a:xfrm>
              <a:off x="5654772" y="3641502"/>
              <a:ext cx="871715" cy="192786"/>
            </a:xfrm>
            <a:custGeom>
              <a:avLst/>
              <a:gdLst>
                <a:gd name="connsiteX0" fmla="*/ 617535 w 871715"/>
                <a:gd name="connsiteY0" fmla="*/ 125635 h 192786"/>
                <a:gd name="connsiteX1" fmla="*/ 286732 w 871715"/>
                <a:gd name="connsiteY1" fmla="*/ 73724 h 192786"/>
                <a:gd name="connsiteX2" fmla="*/ 3078 w 871715"/>
                <a:gd name="connsiteY2" fmla="*/ 0 h 192786"/>
                <a:gd name="connsiteX3" fmla="*/ 3078 w 871715"/>
                <a:gd name="connsiteY3" fmla="*/ 0 h 192786"/>
                <a:gd name="connsiteX4" fmla="*/ 9459 w 871715"/>
                <a:gd name="connsiteY4" fmla="*/ 41434 h 192786"/>
                <a:gd name="connsiteX5" fmla="*/ 22223 w 871715"/>
                <a:gd name="connsiteY5" fmla="*/ 53531 h 192786"/>
                <a:gd name="connsiteX6" fmla="*/ 338643 w 871715"/>
                <a:gd name="connsiteY6" fmla="*/ 140589 h 192786"/>
                <a:gd name="connsiteX7" fmla="*/ 869186 w 871715"/>
                <a:gd name="connsiteY7" fmla="*/ 192786 h 192786"/>
                <a:gd name="connsiteX8" fmla="*/ 869186 w 871715"/>
                <a:gd name="connsiteY8" fmla="*/ 192786 h 192786"/>
                <a:gd name="connsiteX9" fmla="*/ 870805 w 871715"/>
                <a:gd name="connsiteY9" fmla="*/ 174879 h 192786"/>
                <a:gd name="connsiteX10" fmla="*/ 870805 w 871715"/>
                <a:gd name="connsiteY10" fmla="*/ 174212 h 192786"/>
                <a:gd name="connsiteX11" fmla="*/ 862328 w 871715"/>
                <a:gd name="connsiteY11" fmla="*/ 157448 h 192786"/>
                <a:gd name="connsiteX12" fmla="*/ 836515 w 871715"/>
                <a:gd name="connsiteY12" fmla="*/ 140208 h 192786"/>
                <a:gd name="connsiteX13" fmla="*/ 834420 w 871715"/>
                <a:gd name="connsiteY13" fmla="*/ 138494 h 192786"/>
                <a:gd name="connsiteX14" fmla="*/ 617535 w 871715"/>
                <a:gd name="connsiteY14" fmla="*/ 125635 h 19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1715" h="192786">
                  <a:moveTo>
                    <a:pt x="617535" y="125635"/>
                  </a:moveTo>
                  <a:cubicBezTo>
                    <a:pt x="506430" y="114168"/>
                    <a:pt x="396009" y="96840"/>
                    <a:pt x="286732" y="73724"/>
                  </a:cubicBezTo>
                  <a:cubicBezTo>
                    <a:pt x="190954" y="54136"/>
                    <a:pt x="96272" y="29528"/>
                    <a:pt x="3078" y="0"/>
                  </a:cubicBezTo>
                  <a:lnTo>
                    <a:pt x="3078" y="0"/>
                  </a:lnTo>
                  <a:cubicBezTo>
                    <a:pt x="-2691" y="13920"/>
                    <a:pt x="-231" y="29895"/>
                    <a:pt x="9459" y="41434"/>
                  </a:cubicBezTo>
                  <a:cubicBezTo>
                    <a:pt x="13074" y="46091"/>
                    <a:pt x="17378" y="50170"/>
                    <a:pt x="22223" y="53531"/>
                  </a:cubicBezTo>
                  <a:cubicBezTo>
                    <a:pt x="112996" y="92297"/>
                    <a:pt x="225486" y="120205"/>
                    <a:pt x="338643" y="140589"/>
                  </a:cubicBezTo>
                  <a:cubicBezTo>
                    <a:pt x="514070" y="170241"/>
                    <a:pt x="691344" y="187682"/>
                    <a:pt x="869186" y="192786"/>
                  </a:cubicBezTo>
                  <a:lnTo>
                    <a:pt x="869186" y="192786"/>
                  </a:lnTo>
                  <a:cubicBezTo>
                    <a:pt x="871863" y="187206"/>
                    <a:pt x="872438" y="180848"/>
                    <a:pt x="870805" y="174879"/>
                  </a:cubicBezTo>
                  <a:cubicBezTo>
                    <a:pt x="870805" y="174879"/>
                    <a:pt x="870805" y="174879"/>
                    <a:pt x="870805" y="174212"/>
                  </a:cubicBezTo>
                  <a:cubicBezTo>
                    <a:pt x="869097" y="168126"/>
                    <a:pt x="866218" y="162432"/>
                    <a:pt x="862328" y="157448"/>
                  </a:cubicBezTo>
                  <a:cubicBezTo>
                    <a:pt x="853290" y="152379"/>
                    <a:pt x="844660" y="146615"/>
                    <a:pt x="836515" y="140208"/>
                  </a:cubicBezTo>
                  <a:lnTo>
                    <a:pt x="834420" y="138494"/>
                  </a:lnTo>
                  <a:cubicBezTo>
                    <a:pt x="760506" y="137350"/>
                    <a:pt x="687544" y="132588"/>
                    <a:pt x="617535" y="125635"/>
                  </a:cubicBezTo>
                  <a:close/>
                </a:path>
              </a:pathLst>
            </a:custGeom>
            <a:solidFill>
              <a:srgbClr val="FFFFFF"/>
            </a:solidFill>
            <a:ln w="9525" cap="flat">
              <a:noFill/>
              <a:prstDash val="solid"/>
              <a:miter/>
            </a:ln>
          </p:spPr>
          <p:txBody>
            <a:bodyPr rtlCol="0" anchor="ctr"/>
            <a:lstStyle/>
            <a:p>
              <a:endParaRPr lang="en-US"/>
            </a:p>
          </p:txBody>
        </p:sp>
        <p:sp>
          <p:nvSpPr>
            <p:cNvPr id="202" name="Freeform: Shape 201">
              <a:extLst>
                <a:ext uri="{FF2B5EF4-FFF2-40B4-BE49-F238E27FC236}">
                  <a16:creationId xmlns="" xmlns:a16="http://schemas.microsoft.com/office/drawing/2014/main" id="{05F38E22-C950-43A4-8310-A8EE399F34E8}"/>
                </a:ext>
              </a:extLst>
            </p:cNvPr>
            <p:cNvSpPr/>
            <p:nvPr/>
          </p:nvSpPr>
          <p:spPr>
            <a:xfrm>
              <a:off x="5949469" y="4016406"/>
              <a:ext cx="286837" cy="128397"/>
            </a:xfrm>
            <a:custGeom>
              <a:avLst/>
              <a:gdLst>
                <a:gd name="connsiteX0" fmla="*/ 62806 w 286837"/>
                <a:gd name="connsiteY0" fmla="*/ 191 h 128397"/>
                <a:gd name="connsiteX1" fmla="*/ 7275 w 286837"/>
                <a:gd name="connsiteY1" fmla="*/ 191 h 128397"/>
                <a:gd name="connsiteX2" fmla="*/ 18324 w 286837"/>
                <a:gd name="connsiteY2" fmla="*/ 39529 h 128397"/>
                <a:gd name="connsiteX3" fmla="*/ 91667 w 286837"/>
                <a:gd name="connsiteY3" fmla="*/ 110490 h 128397"/>
                <a:gd name="connsiteX4" fmla="*/ 195870 w 286837"/>
                <a:gd name="connsiteY4" fmla="*/ 110490 h 128397"/>
                <a:gd name="connsiteX5" fmla="*/ 280548 w 286837"/>
                <a:gd name="connsiteY5" fmla="*/ 24765 h 128397"/>
                <a:gd name="connsiteX6" fmla="*/ 283883 w 286837"/>
                <a:gd name="connsiteY6" fmla="*/ 3336 h 128397"/>
                <a:gd name="connsiteX7" fmla="*/ 280548 w 286837"/>
                <a:gd name="connsiteY7" fmla="*/ 0 h 128397"/>
                <a:gd name="connsiteX8" fmla="*/ 244733 w 286837"/>
                <a:gd name="connsiteY8" fmla="*/ 0 h 1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837" h="128397">
                  <a:moveTo>
                    <a:pt x="62806" y="191"/>
                  </a:moveTo>
                  <a:lnTo>
                    <a:pt x="7275" y="191"/>
                  </a:lnTo>
                  <a:cubicBezTo>
                    <a:pt x="-14061" y="12954"/>
                    <a:pt x="18324" y="39529"/>
                    <a:pt x="18324" y="39529"/>
                  </a:cubicBezTo>
                  <a:lnTo>
                    <a:pt x="91667" y="110490"/>
                  </a:lnTo>
                  <a:cubicBezTo>
                    <a:pt x="143673" y="150781"/>
                    <a:pt x="195870" y="110490"/>
                    <a:pt x="195870" y="110490"/>
                  </a:cubicBezTo>
                  <a:lnTo>
                    <a:pt x="280548" y="24765"/>
                  </a:lnTo>
                  <a:cubicBezTo>
                    <a:pt x="287386" y="19769"/>
                    <a:pt x="288880" y="10174"/>
                    <a:pt x="283883" y="3336"/>
                  </a:cubicBezTo>
                  <a:cubicBezTo>
                    <a:pt x="282950" y="2059"/>
                    <a:pt x="281825" y="933"/>
                    <a:pt x="280548" y="0"/>
                  </a:cubicBezTo>
                  <a:lnTo>
                    <a:pt x="244733" y="0"/>
                  </a:lnTo>
                  <a:close/>
                </a:path>
              </a:pathLst>
            </a:custGeom>
            <a:solidFill>
              <a:srgbClr val="121212"/>
            </a:solidFill>
            <a:ln w="9525" cap="flat">
              <a:noFill/>
              <a:prstDash val="solid"/>
              <a:miter/>
            </a:ln>
          </p:spPr>
          <p:txBody>
            <a:bodyPr rtlCol="0" anchor="ctr"/>
            <a:lstStyle/>
            <a:p>
              <a:endParaRPr lang="en-US"/>
            </a:p>
          </p:txBody>
        </p:sp>
        <p:sp>
          <p:nvSpPr>
            <p:cNvPr id="203" name="Freeform: Shape 202">
              <a:extLst>
                <a:ext uri="{FF2B5EF4-FFF2-40B4-BE49-F238E27FC236}">
                  <a16:creationId xmlns="" xmlns:a16="http://schemas.microsoft.com/office/drawing/2014/main" id="{15CB169A-E05C-4F08-BD7A-93004715E7FE}"/>
                </a:ext>
              </a:extLst>
            </p:cNvPr>
            <p:cNvSpPr/>
            <p:nvPr/>
          </p:nvSpPr>
          <p:spPr>
            <a:xfrm>
              <a:off x="5928264" y="2713481"/>
              <a:ext cx="310610" cy="641413"/>
            </a:xfrm>
            <a:custGeom>
              <a:avLst/>
              <a:gdLst>
                <a:gd name="connsiteX0" fmla="*/ 0 w 310610"/>
                <a:gd name="connsiteY0" fmla="*/ 320707 h 641413"/>
                <a:gd name="connsiteX1" fmla="*/ 155067 w 310610"/>
                <a:gd name="connsiteY1" fmla="*/ 0 h 641413"/>
                <a:gd name="connsiteX2" fmla="*/ 310610 w 310610"/>
                <a:gd name="connsiteY2" fmla="*/ 320707 h 641413"/>
                <a:gd name="connsiteX3" fmla="*/ 155543 w 310610"/>
                <a:gd name="connsiteY3" fmla="*/ 641413 h 641413"/>
                <a:gd name="connsiteX4" fmla="*/ 0 w 310610"/>
                <a:gd name="connsiteY4" fmla="*/ 320707 h 64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10" h="641413">
                  <a:moveTo>
                    <a:pt x="0" y="320707"/>
                  </a:moveTo>
                  <a:cubicBezTo>
                    <a:pt x="0" y="143542"/>
                    <a:pt x="155067" y="0"/>
                    <a:pt x="155067" y="0"/>
                  </a:cubicBezTo>
                  <a:cubicBezTo>
                    <a:pt x="155067" y="0"/>
                    <a:pt x="310610" y="143542"/>
                    <a:pt x="310610" y="320707"/>
                  </a:cubicBezTo>
                  <a:cubicBezTo>
                    <a:pt x="310610" y="497872"/>
                    <a:pt x="155543" y="641413"/>
                    <a:pt x="155543" y="641413"/>
                  </a:cubicBezTo>
                  <a:cubicBezTo>
                    <a:pt x="155543" y="641413"/>
                    <a:pt x="0" y="497776"/>
                    <a:pt x="0" y="320707"/>
                  </a:cubicBezTo>
                  <a:close/>
                </a:path>
              </a:pathLst>
            </a:custGeom>
            <a:solidFill>
              <a:srgbClr val="87AF1D"/>
            </a:solidFill>
            <a:ln w="9525" cap="flat">
              <a:noFill/>
              <a:prstDash val="solid"/>
              <a:miter/>
            </a:ln>
          </p:spPr>
          <p:txBody>
            <a:bodyPr rtlCol="0" anchor="ctr"/>
            <a:lstStyle/>
            <a:p>
              <a:endParaRPr lang="en-US"/>
            </a:p>
          </p:txBody>
        </p:sp>
        <p:sp>
          <p:nvSpPr>
            <p:cNvPr id="204" name="Freeform: Shape 203">
              <a:extLst>
                <a:ext uri="{FF2B5EF4-FFF2-40B4-BE49-F238E27FC236}">
                  <a16:creationId xmlns="" xmlns:a16="http://schemas.microsoft.com/office/drawing/2014/main" id="{07B2DDFB-0356-41B7-9365-E4A3C8AAE65C}"/>
                </a:ext>
              </a:extLst>
            </p:cNvPr>
            <p:cNvSpPr/>
            <p:nvPr/>
          </p:nvSpPr>
          <p:spPr>
            <a:xfrm>
              <a:off x="5928264" y="2713481"/>
              <a:ext cx="310610" cy="641413"/>
            </a:xfrm>
            <a:custGeom>
              <a:avLst/>
              <a:gdLst>
                <a:gd name="connsiteX0" fmla="*/ 0 w 310610"/>
                <a:gd name="connsiteY0" fmla="*/ 320707 h 641413"/>
                <a:gd name="connsiteX1" fmla="*/ 155067 w 310610"/>
                <a:gd name="connsiteY1" fmla="*/ 0 h 641413"/>
                <a:gd name="connsiteX2" fmla="*/ 310610 w 310610"/>
                <a:gd name="connsiteY2" fmla="*/ 320707 h 641413"/>
                <a:gd name="connsiteX3" fmla="*/ 155543 w 310610"/>
                <a:gd name="connsiteY3" fmla="*/ 641413 h 641413"/>
                <a:gd name="connsiteX4" fmla="*/ 0 w 310610"/>
                <a:gd name="connsiteY4" fmla="*/ 320707 h 64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10" h="641413">
                  <a:moveTo>
                    <a:pt x="0" y="320707"/>
                  </a:moveTo>
                  <a:cubicBezTo>
                    <a:pt x="0" y="143542"/>
                    <a:pt x="155067" y="0"/>
                    <a:pt x="155067" y="0"/>
                  </a:cubicBezTo>
                  <a:cubicBezTo>
                    <a:pt x="155067" y="0"/>
                    <a:pt x="310610" y="143542"/>
                    <a:pt x="310610" y="320707"/>
                  </a:cubicBezTo>
                  <a:cubicBezTo>
                    <a:pt x="310610" y="497872"/>
                    <a:pt x="155543" y="641413"/>
                    <a:pt x="155543" y="641413"/>
                  </a:cubicBezTo>
                  <a:cubicBezTo>
                    <a:pt x="155543" y="641413"/>
                    <a:pt x="0" y="497776"/>
                    <a:pt x="0" y="320707"/>
                  </a:cubicBezTo>
                  <a:close/>
                </a:path>
              </a:pathLst>
            </a:custGeom>
            <a:solidFill>
              <a:srgbClr val="87AF1D"/>
            </a:solidFill>
            <a:ln w="9525" cap="flat">
              <a:noFill/>
              <a:prstDash val="solid"/>
              <a:miter/>
            </a:ln>
          </p:spPr>
          <p:txBody>
            <a:bodyPr rtlCol="0" anchor="ctr"/>
            <a:lstStyle/>
            <a:p>
              <a:endParaRPr lang="en-US"/>
            </a:p>
          </p:txBody>
        </p:sp>
        <p:sp>
          <p:nvSpPr>
            <p:cNvPr id="206" name="Freeform: Shape 205">
              <a:extLst>
                <a:ext uri="{FF2B5EF4-FFF2-40B4-BE49-F238E27FC236}">
                  <a16:creationId xmlns="" xmlns:a16="http://schemas.microsoft.com/office/drawing/2014/main" id="{E715445D-149E-4F6E-9C58-D02EAC4893C5}"/>
                </a:ext>
              </a:extLst>
            </p:cNvPr>
            <p:cNvSpPr/>
            <p:nvPr/>
          </p:nvSpPr>
          <p:spPr>
            <a:xfrm>
              <a:off x="6011132" y="2713481"/>
              <a:ext cx="227742" cy="641413"/>
            </a:xfrm>
            <a:custGeom>
              <a:avLst/>
              <a:gdLst>
                <a:gd name="connsiteX0" fmla="*/ 762 w 227742"/>
                <a:gd name="connsiteY0" fmla="*/ 86868 h 641413"/>
                <a:gd name="connsiteX1" fmla="*/ 135446 w 227742"/>
                <a:gd name="connsiteY1" fmla="*/ 176689 h 641413"/>
                <a:gd name="connsiteX2" fmla="*/ 152971 w 227742"/>
                <a:gd name="connsiteY2" fmla="*/ 433864 h 641413"/>
                <a:gd name="connsiteX3" fmla="*/ 71533 w 227742"/>
                <a:gd name="connsiteY3" fmla="*/ 640842 h 641413"/>
                <a:gd name="connsiteX4" fmla="*/ 72200 w 227742"/>
                <a:gd name="connsiteY4" fmla="*/ 641413 h 641413"/>
                <a:gd name="connsiteX5" fmla="*/ 227743 w 227742"/>
                <a:gd name="connsiteY5" fmla="*/ 320707 h 641413"/>
                <a:gd name="connsiteX6" fmla="*/ 72676 w 227742"/>
                <a:gd name="connsiteY6" fmla="*/ 0 h 641413"/>
                <a:gd name="connsiteX7" fmla="*/ 0 w 227742"/>
                <a:gd name="connsiteY7" fmla="*/ 86773 h 64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742" h="641413">
                  <a:moveTo>
                    <a:pt x="762" y="86868"/>
                  </a:moveTo>
                  <a:cubicBezTo>
                    <a:pt x="56102" y="91821"/>
                    <a:pt x="112204" y="123730"/>
                    <a:pt x="135446" y="176689"/>
                  </a:cubicBezTo>
                  <a:cubicBezTo>
                    <a:pt x="171831" y="259366"/>
                    <a:pt x="168688" y="346519"/>
                    <a:pt x="152971" y="433864"/>
                  </a:cubicBezTo>
                  <a:cubicBezTo>
                    <a:pt x="140899" y="507875"/>
                    <a:pt x="113131" y="578448"/>
                    <a:pt x="71533" y="640842"/>
                  </a:cubicBezTo>
                  <a:lnTo>
                    <a:pt x="72200" y="641413"/>
                  </a:lnTo>
                  <a:cubicBezTo>
                    <a:pt x="72200" y="641413"/>
                    <a:pt x="227743" y="497776"/>
                    <a:pt x="227743" y="320707"/>
                  </a:cubicBezTo>
                  <a:cubicBezTo>
                    <a:pt x="227743" y="143637"/>
                    <a:pt x="72676" y="0"/>
                    <a:pt x="72676" y="0"/>
                  </a:cubicBezTo>
                  <a:cubicBezTo>
                    <a:pt x="45647" y="26455"/>
                    <a:pt x="21303" y="55521"/>
                    <a:pt x="0" y="86773"/>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07" name="Freeform: Shape 206">
              <a:extLst>
                <a:ext uri="{FF2B5EF4-FFF2-40B4-BE49-F238E27FC236}">
                  <a16:creationId xmlns="" xmlns:a16="http://schemas.microsoft.com/office/drawing/2014/main" id="{E603F7DC-F844-4969-940D-7938A9773EA9}"/>
                </a:ext>
              </a:extLst>
            </p:cNvPr>
            <p:cNvSpPr/>
            <p:nvPr/>
          </p:nvSpPr>
          <p:spPr>
            <a:xfrm>
              <a:off x="6290394" y="2715661"/>
              <a:ext cx="453426" cy="453697"/>
            </a:xfrm>
            <a:custGeom>
              <a:avLst/>
              <a:gdLst>
                <a:gd name="connsiteX0" fmla="*/ 117169 w 453426"/>
                <a:gd name="connsiteY0" fmla="*/ 336529 h 453697"/>
                <a:gd name="connsiteX1" fmla="*/ 106 w 453426"/>
                <a:gd name="connsiteY1" fmla="*/ 106 h 453697"/>
                <a:gd name="connsiteX2" fmla="*/ 336529 w 453426"/>
                <a:gd name="connsiteY2" fmla="*/ 117169 h 453697"/>
                <a:gd name="connsiteX3" fmla="*/ 453306 w 453426"/>
                <a:gd name="connsiteY3" fmla="*/ 453592 h 453697"/>
                <a:gd name="connsiteX4" fmla="*/ 117169 w 453426"/>
                <a:gd name="connsiteY4" fmla="*/ 336529 h 453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26" h="453697">
                  <a:moveTo>
                    <a:pt x="117169" y="336529"/>
                  </a:moveTo>
                  <a:cubicBezTo>
                    <a:pt x="-7990" y="211275"/>
                    <a:pt x="106" y="106"/>
                    <a:pt x="106" y="106"/>
                  </a:cubicBezTo>
                  <a:cubicBezTo>
                    <a:pt x="106" y="106"/>
                    <a:pt x="211275" y="-7990"/>
                    <a:pt x="336529" y="117169"/>
                  </a:cubicBezTo>
                  <a:cubicBezTo>
                    <a:pt x="461783" y="242327"/>
                    <a:pt x="453306" y="453592"/>
                    <a:pt x="453306" y="453592"/>
                  </a:cubicBezTo>
                  <a:cubicBezTo>
                    <a:pt x="453306" y="453592"/>
                    <a:pt x="242517" y="461688"/>
                    <a:pt x="117169" y="336529"/>
                  </a:cubicBezTo>
                  <a:close/>
                </a:path>
              </a:pathLst>
            </a:custGeom>
            <a:solidFill>
              <a:srgbClr val="87AF1D"/>
            </a:solidFill>
            <a:ln w="9525" cap="flat">
              <a:noFill/>
              <a:prstDash val="solid"/>
              <a:miter/>
            </a:ln>
          </p:spPr>
          <p:txBody>
            <a:bodyPr rtlCol="0" anchor="ctr"/>
            <a:lstStyle/>
            <a:p>
              <a:endParaRPr lang="en-US"/>
            </a:p>
          </p:txBody>
        </p:sp>
        <p:sp>
          <p:nvSpPr>
            <p:cNvPr id="208" name="Freeform: Shape 207">
              <a:extLst>
                <a:ext uri="{FF2B5EF4-FFF2-40B4-BE49-F238E27FC236}">
                  <a16:creationId xmlns="" xmlns:a16="http://schemas.microsoft.com/office/drawing/2014/main" id="{27F8684B-39FA-4E2A-8AC2-C065874B3DD4}"/>
                </a:ext>
              </a:extLst>
            </p:cNvPr>
            <p:cNvSpPr/>
            <p:nvPr/>
          </p:nvSpPr>
          <p:spPr>
            <a:xfrm>
              <a:off x="6290394" y="2715661"/>
              <a:ext cx="453426" cy="453697"/>
            </a:xfrm>
            <a:custGeom>
              <a:avLst/>
              <a:gdLst>
                <a:gd name="connsiteX0" fmla="*/ 117169 w 453426"/>
                <a:gd name="connsiteY0" fmla="*/ 336529 h 453697"/>
                <a:gd name="connsiteX1" fmla="*/ 106 w 453426"/>
                <a:gd name="connsiteY1" fmla="*/ 106 h 453697"/>
                <a:gd name="connsiteX2" fmla="*/ 336529 w 453426"/>
                <a:gd name="connsiteY2" fmla="*/ 117169 h 453697"/>
                <a:gd name="connsiteX3" fmla="*/ 453306 w 453426"/>
                <a:gd name="connsiteY3" fmla="*/ 453592 h 453697"/>
                <a:gd name="connsiteX4" fmla="*/ 117169 w 453426"/>
                <a:gd name="connsiteY4" fmla="*/ 336529 h 453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26" h="453697">
                  <a:moveTo>
                    <a:pt x="117169" y="336529"/>
                  </a:moveTo>
                  <a:cubicBezTo>
                    <a:pt x="-7990" y="211275"/>
                    <a:pt x="106" y="106"/>
                    <a:pt x="106" y="106"/>
                  </a:cubicBezTo>
                  <a:cubicBezTo>
                    <a:pt x="106" y="106"/>
                    <a:pt x="211275" y="-7990"/>
                    <a:pt x="336529" y="117169"/>
                  </a:cubicBezTo>
                  <a:cubicBezTo>
                    <a:pt x="461783" y="242327"/>
                    <a:pt x="453306" y="453592"/>
                    <a:pt x="453306" y="453592"/>
                  </a:cubicBezTo>
                  <a:cubicBezTo>
                    <a:pt x="453306" y="453592"/>
                    <a:pt x="242517" y="461688"/>
                    <a:pt x="117169" y="336529"/>
                  </a:cubicBezTo>
                  <a:close/>
                </a:path>
              </a:pathLst>
            </a:custGeom>
            <a:solidFill>
              <a:srgbClr val="87AF1D"/>
            </a:solidFill>
            <a:ln w="9525" cap="flat">
              <a:noFill/>
              <a:prstDash val="solid"/>
              <a:miter/>
            </a:ln>
          </p:spPr>
          <p:txBody>
            <a:bodyPr rtlCol="0" anchor="ctr"/>
            <a:lstStyle/>
            <a:p>
              <a:endParaRPr lang="en-US"/>
            </a:p>
          </p:txBody>
        </p:sp>
        <p:sp>
          <p:nvSpPr>
            <p:cNvPr id="210" name="Freeform: Shape 209">
              <a:extLst>
                <a:ext uri="{FF2B5EF4-FFF2-40B4-BE49-F238E27FC236}">
                  <a16:creationId xmlns="" xmlns:a16="http://schemas.microsoft.com/office/drawing/2014/main" id="{E2213A43-26DD-4175-8644-D72CBB06411A}"/>
                </a:ext>
              </a:extLst>
            </p:cNvPr>
            <p:cNvSpPr/>
            <p:nvPr/>
          </p:nvSpPr>
          <p:spPr>
            <a:xfrm>
              <a:off x="6290469" y="2715753"/>
              <a:ext cx="453718" cy="453594"/>
            </a:xfrm>
            <a:custGeom>
              <a:avLst/>
              <a:gdLst>
                <a:gd name="connsiteX0" fmla="*/ 10890 w 453718"/>
                <a:gd name="connsiteY0" fmla="*/ 111933 h 453594"/>
                <a:gd name="connsiteX1" fmla="*/ 169767 w 453718"/>
                <a:gd name="connsiteY1" fmla="*/ 80120 h 453594"/>
                <a:gd name="connsiteX2" fmla="*/ 363982 w 453718"/>
                <a:gd name="connsiteY2" fmla="*/ 249665 h 453594"/>
                <a:gd name="connsiteX3" fmla="*/ 452659 w 453718"/>
                <a:gd name="connsiteY3" fmla="*/ 453595 h 453594"/>
                <a:gd name="connsiteX4" fmla="*/ 453612 w 453718"/>
                <a:gd name="connsiteY4" fmla="*/ 453595 h 453594"/>
                <a:gd name="connsiteX5" fmla="*/ 336454 w 453718"/>
                <a:gd name="connsiteY5" fmla="*/ 117172 h 453594"/>
                <a:gd name="connsiteX6" fmla="*/ 31 w 453718"/>
                <a:gd name="connsiteY6" fmla="*/ 110 h 453594"/>
                <a:gd name="connsiteX7" fmla="*/ 10033 w 453718"/>
                <a:gd name="connsiteY7" fmla="*/ 112886 h 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718" h="453594">
                  <a:moveTo>
                    <a:pt x="10890" y="111933"/>
                  </a:moveTo>
                  <a:cubicBezTo>
                    <a:pt x="53562" y="76310"/>
                    <a:pt x="115665" y="59165"/>
                    <a:pt x="169767" y="80120"/>
                  </a:cubicBezTo>
                  <a:cubicBezTo>
                    <a:pt x="253873" y="112886"/>
                    <a:pt x="313309" y="176703"/>
                    <a:pt x="363982" y="249665"/>
                  </a:cubicBezTo>
                  <a:cubicBezTo>
                    <a:pt x="407794" y="310512"/>
                    <a:pt x="438034" y="380055"/>
                    <a:pt x="452659" y="453595"/>
                  </a:cubicBezTo>
                  <a:lnTo>
                    <a:pt x="453612" y="453595"/>
                  </a:lnTo>
                  <a:cubicBezTo>
                    <a:pt x="453612" y="453595"/>
                    <a:pt x="461708" y="242426"/>
                    <a:pt x="336454" y="117172"/>
                  </a:cubicBezTo>
                  <a:cubicBezTo>
                    <a:pt x="211201" y="-8082"/>
                    <a:pt x="31" y="110"/>
                    <a:pt x="31" y="110"/>
                  </a:cubicBezTo>
                  <a:cubicBezTo>
                    <a:pt x="-364" y="37940"/>
                    <a:pt x="2986" y="75716"/>
                    <a:pt x="10033" y="112886"/>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11" name="Freeform: Shape 210">
              <a:extLst>
                <a:ext uri="{FF2B5EF4-FFF2-40B4-BE49-F238E27FC236}">
                  <a16:creationId xmlns="" xmlns:a16="http://schemas.microsoft.com/office/drawing/2014/main" id="{613C4021-7BC3-4A89-9197-1271E4ADADAE}"/>
                </a:ext>
              </a:extLst>
            </p:cNvPr>
            <p:cNvSpPr/>
            <p:nvPr/>
          </p:nvSpPr>
          <p:spPr>
            <a:xfrm>
              <a:off x="5429140" y="2715661"/>
              <a:ext cx="453700" cy="453697"/>
            </a:xfrm>
            <a:custGeom>
              <a:avLst/>
              <a:gdLst>
                <a:gd name="connsiteX0" fmla="*/ 336437 w 453700"/>
                <a:gd name="connsiteY0" fmla="*/ 336529 h 453697"/>
                <a:gd name="connsiteX1" fmla="*/ 453595 w 453700"/>
                <a:gd name="connsiteY1" fmla="*/ 106 h 453697"/>
                <a:gd name="connsiteX2" fmla="*/ 117172 w 453700"/>
                <a:gd name="connsiteY2" fmla="*/ 117169 h 453697"/>
                <a:gd name="connsiteX3" fmla="*/ 110 w 453700"/>
                <a:gd name="connsiteY3" fmla="*/ 453592 h 453697"/>
                <a:gd name="connsiteX4" fmla="*/ 336437 w 453700"/>
                <a:gd name="connsiteY4" fmla="*/ 336529 h 453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00" h="453697">
                  <a:moveTo>
                    <a:pt x="336437" y="336529"/>
                  </a:moveTo>
                  <a:cubicBezTo>
                    <a:pt x="461691" y="211275"/>
                    <a:pt x="453595" y="106"/>
                    <a:pt x="453595" y="106"/>
                  </a:cubicBezTo>
                  <a:cubicBezTo>
                    <a:pt x="453595" y="106"/>
                    <a:pt x="242426" y="-7990"/>
                    <a:pt x="117172" y="117169"/>
                  </a:cubicBezTo>
                  <a:cubicBezTo>
                    <a:pt x="-8082" y="242327"/>
                    <a:pt x="110" y="453592"/>
                    <a:pt x="110" y="453592"/>
                  </a:cubicBezTo>
                  <a:cubicBezTo>
                    <a:pt x="110" y="453592"/>
                    <a:pt x="211184" y="461688"/>
                    <a:pt x="336437" y="336529"/>
                  </a:cubicBezTo>
                  <a:close/>
                </a:path>
              </a:pathLst>
            </a:custGeom>
            <a:solidFill>
              <a:srgbClr val="87AF1D"/>
            </a:solidFill>
            <a:ln w="9525" cap="flat">
              <a:noFill/>
              <a:prstDash val="solid"/>
              <a:miter/>
            </a:ln>
          </p:spPr>
          <p:txBody>
            <a:bodyPr rtlCol="0" anchor="ctr"/>
            <a:lstStyle/>
            <a:p>
              <a:endParaRPr lang="en-US"/>
            </a:p>
          </p:txBody>
        </p:sp>
        <p:sp>
          <p:nvSpPr>
            <p:cNvPr id="212" name="Freeform: Shape 211">
              <a:extLst>
                <a:ext uri="{FF2B5EF4-FFF2-40B4-BE49-F238E27FC236}">
                  <a16:creationId xmlns="" xmlns:a16="http://schemas.microsoft.com/office/drawing/2014/main" id="{024A4BEA-2C84-4A16-977B-A76F0D8B1B0D}"/>
                </a:ext>
              </a:extLst>
            </p:cNvPr>
            <p:cNvSpPr/>
            <p:nvPr/>
          </p:nvSpPr>
          <p:spPr>
            <a:xfrm>
              <a:off x="5429140" y="2715661"/>
              <a:ext cx="453700" cy="453697"/>
            </a:xfrm>
            <a:custGeom>
              <a:avLst/>
              <a:gdLst>
                <a:gd name="connsiteX0" fmla="*/ 336437 w 453700"/>
                <a:gd name="connsiteY0" fmla="*/ 336529 h 453697"/>
                <a:gd name="connsiteX1" fmla="*/ 453595 w 453700"/>
                <a:gd name="connsiteY1" fmla="*/ 106 h 453697"/>
                <a:gd name="connsiteX2" fmla="*/ 117172 w 453700"/>
                <a:gd name="connsiteY2" fmla="*/ 117169 h 453697"/>
                <a:gd name="connsiteX3" fmla="*/ 110 w 453700"/>
                <a:gd name="connsiteY3" fmla="*/ 453592 h 453697"/>
                <a:gd name="connsiteX4" fmla="*/ 336437 w 453700"/>
                <a:gd name="connsiteY4" fmla="*/ 336529 h 453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00" h="453697">
                  <a:moveTo>
                    <a:pt x="336437" y="336529"/>
                  </a:moveTo>
                  <a:cubicBezTo>
                    <a:pt x="461691" y="211275"/>
                    <a:pt x="453595" y="106"/>
                    <a:pt x="453595" y="106"/>
                  </a:cubicBezTo>
                  <a:cubicBezTo>
                    <a:pt x="453595" y="106"/>
                    <a:pt x="242426" y="-7990"/>
                    <a:pt x="117172" y="117169"/>
                  </a:cubicBezTo>
                  <a:cubicBezTo>
                    <a:pt x="-8082" y="242327"/>
                    <a:pt x="110" y="453592"/>
                    <a:pt x="110" y="453592"/>
                  </a:cubicBezTo>
                  <a:cubicBezTo>
                    <a:pt x="110" y="453592"/>
                    <a:pt x="211184" y="461688"/>
                    <a:pt x="336437" y="336529"/>
                  </a:cubicBezTo>
                  <a:close/>
                </a:path>
              </a:pathLst>
            </a:custGeom>
            <a:solidFill>
              <a:srgbClr val="87AF1D"/>
            </a:solidFill>
            <a:ln w="9525" cap="flat">
              <a:noFill/>
              <a:prstDash val="solid"/>
              <a:miter/>
            </a:ln>
          </p:spPr>
          <p:txBody>
            <a:bodyPr rtlCol="0" anchor="ctr"/>
            <a:lstStyle/>
            <a:p>
              <a:endParaRPr lang="en-US"/>
            </a:p>
          </p:txBody>
        </p:sp>
        <p:sp>
          <p:nvSpPr>
            <p:cNvPr id="214" name="Freeform: Shape 213">
              <a:extLst>
                <a:ext uri="{FF2B5EF4-FFF2-40B4-BE49-F238E27FC236}">
                  <a16:creationId xmlns="" xmlns:a16="http://schemas.microsoft.com/office/drawing/2014/main" id="{071C49E3-6712-400D-AC6C-689207A99CA0}"/>
                </a:ext>
              </a:extLst>
            </p:cNvPr>
            <p:cNvSpPr/>
            <p:nvPr/>
          </p:nvSpPr>
          <p:spPr>
            <a:xfrm>
              <a:off x="5429143" y="2715753"/>
              <a:ext cx="453717" cy="453594"/>
            </a:xfrm>
            <a:custGeom>
              <a:avLst/>
              <a:gdLst>
                <a:gd name="connsiteX0" fmla="*/ 442638 w 453717"/>
                <a:gd name="connsiteY0" fmla="*/ 111933 h 453594"/>
                <a:gd name="connsiteX1" fmla="*/ 283856 w 453717"/>
                <a:gd name="connsiteY1" fmla="*/ 80120 h 453594"/>
                <a:gd name="connsiteX2" fmla="*/ 89641 w 453717"/>
                <a:gd name="connsiteY2" fmla="*/ 249665 h 453594"/>
                <a:gd name="connsiteX3" fmla="*/ 963 w 453717"/>
                <a:gd name="connsiteY3" fmla="*/ 453595 h 453594"/>
                <a:gd name="connsiteX4" fmla="*/ 106 w 453717"/>
                <a:gd name="connsiteY4" fmla="*/ 453595 h 453594"/>
                <a:gd name="connsiteX5" fmla="*/ 117264 w 453717"/>
                <a:gd name="connsiteY5" fmla="*/ 117172 h 453594"/>
                <a:gd name="connsiteX6" fmla="*/ 453687 w 453717"/>
                <a:gd name="connsiteY6" fmla="*/ 110 h 453594"/>
                <a:gd name="connsiteX7" fmla="*/ 443685 w 453717"/>
                <a:gd name="connsiteY7" fmla="*/ 112886 h 4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717" h="453594">
                  <a:moveTo>
                    <a:pt x="442638" y="111933"/>
                  </a:moveTo>
                  <a:cubicBezTo>
                    <a:pt x="399966" y="76310"/>
                    <a:pt x="337863" y="59165"/>
                    <a:pt x="283856" y="80120"/>
                  </a:cubicBezTo>
                  <a:cubicBezTo>
                    <a:pt x="199655" y="112886"/>
                    <a:pt x="140314" y="176703"/>
                    <a:pt x="89641" y="249665"/>
                  </a:cubicBezTo>
                  <a:cubicBezTo>
                    <a:pt x="45795" y="310493"/>
                    <a:pt x="15551" y="380044"/>
                    <a:pt x="963" y="453595"/>
                  </a:cubicBezTo>
                  <a:lnTo>
                    <a:pt x="106" y="453595"/>
                  </a:lnTo>
                  <a:cubicBezTo>
                    <a:pt x="106" y="453595"/>
                    <a:pt x="-7990" y="242426"/>
                    <a:pt x="117264" y="117172"/>
                  </a:cubicBezTo>
                  <a:cubicBezTo>
                    <a:pt x="242517" y="-8082"/>
                    <a:pt x="453687" y="110"/>
                    <a:pt x="453687" y="110"/>
                  </a:cubicBezTo>
                  <a:cubicBezTo>
                    <a:pt x="454082" y="37940"/>
                    <a:pt x="450732" y="75716"/>
                    <a:pt x="443685" y="112886"/>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15" name="Freeform: Shape 214">
              <a:extLst>
                <a:ext uri="{FF2B5EF4-FFF2-40B4-BE49-F238E27FC236}">
                  <a16:creationId xmlns="" xmlns:a16="http://schemas.microsoft.com/office/drawing/2014/main" id="{5E163A7E-ABEE-4210-B239-8E7550E017B1}"/>
                </a:ext>
              </a:extLst>
            </p:cNvPr>
            <p:cNvSpPr/>
            <p:nvPr/>
          </p:nvSpPr>
          <p:spPr>
            <a:xfrm>
              <a:off x="6669024" y="2726273"/>
              <a:ext cx="364140" cy="185490"/>
            </a:xfrm>
            <a:custGeom>
              <a:avLst/>
              <a:gdLst>
                <a:gd name="connsiteX0" fmla="*/ 161925 w 364140"/>
                <a:gd name="connsiteY0" fmla="*/ 180756 h 185490"/>
                <a:gd name="connsiteX1" fmla="*/ 0 w 364140"/>
                <a:gd name="connsiteY1" fmla="*/ 50835 h 185490"/>
                <a:gd name="connsiteX2" fmla="*/ 202216 w 364140"/>
                <a:gd name="connsiteY2" fmla="*/ 4734 h 185490"/>
                <a:gd name="connsiteX3" fmla="*/ 364141 w 364140"/>
                <a:gd name="connsiteY3" fmla="*/ 134655 h 185490"/>
                <a:gd name="connsiteX4" fmla="*/ 161925 w 364140"/>
                <a:gd name="connsiteY4" fmla="*/ 180756 h 18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0" h="185490">
                  <a:moveTo>
                    <a:pt x="161925" y="180756"/>
                  </a:moveTo>
                  <a:cubicBezTo>
                    <a:pt x="61436" y="157611"/>
                    <a:pt x="0" y="50835"/>
                    <a:pt x="0" y="50835"/>
                  </a:cubicBezTo>
                  <a:cubicBezTo>
                    <a:pt x="0" y="50835"/>
                    <a:pt x="101727" y="-18412"/>
                    <a:pt x="202216" y="4734"/>
                  </a:cubicBezTo>
                  <a:cubicBezTo>
                    <a:pt x="302705" y="27880"/>
                    <a:pt x="364141" y="134655"/>
                    <a:pt x="364141" y="134655"/>
                  </a:cubicBezTo>
                  <a:cubicBezTo>
                    <a:pt x="364141" y="134655"/>
                    <a:pt x="262509" y="203902"/>
                    <a:pt x="161925" y="180756"/>
                  </a:cubicBezTo>
                  <a:close/>
                </a:path>
              </a:pathLst>
            </a:custGeom>
            <a:solidFill>
              <a:srgbClr val="87AF1D"/>
            </a:solidFill>
            <a:ln w="9525" cap="flat">
              <a:noFill/>
              <a:prstDash val="solid"/>
              <a:miter/>
            </a:ln>
          </p:spPr>
          <p:txBody>
            <a:bodyPr rtlCol="0" anchor="ctr"/>
            <a:lstStyle/>
            <a:p>
              <a:endParaRPr lang="en-US"/>
            </a:p>
          </p:txBody>
        </p:sp>
        <p:sp>
          <p:nvSpPr>
            <p:cNvPr id="216" name="Freeform: Shape 215">
              <a:extLst>
                <a:ext uri="{FF2B5EF4-FFF2-40B4-BE49-F238E27FC236}">
                  <a16:creationId xmlns="" xmlns:a16="http://schemas.microsoft.com/office/drawing/2014/main" id="{813EE412-B81A-4E2E-8ABB-56C5F316A19B}"/>
                </a:ext>
              </a:extLst>
            </p:cNvPr>
            <p:cNvSpPr/>
            <p:nvPr/>
          </p:nvSpPr>
          <p:spPr>
            <a:xfrm>
              <a:off x="6669024" y="2726273"/>
              <a:ext cx="364140" cy="185490"/>
            </a:xfrm>
            <a:custGeom>
              <a:avLst/>
              <a:gdLst>
                <a:gd name="connsiteX0" fmla="*/ 161925 w 364140"/>
                <a:gd name="connsiteY0" fmla="*/ 180756 h 185490"/>
                <a:gd name="connsiteX1" fmla="*/ 0 w 364140"/>
                <a:gd name="connsiteY1" fmla="*/ 50835 h 185490"/>
                <a:gd name="connsiteX2" fmla="*/ 202216 w 364140"/>
                <a:gd name="connsiteY2" fmla="*/ 4734 h 185490"/>
                <a:gd name="connsiteX3" fmla="*/ 364141 w 364140"/>
                <a:gd name="connsiteY3" fmla="*/ 134655 h 185490"/>
                <a:gd name="connsiteX4" fmla="*/ 161925 w 364140"/>
                <a:gd name="connsiteY4" fmla="*/ 180756 h 18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0" h="185490">
                  <a:moveTo>
                    <a:pt x="161925" y="180756"/>
                  </a:moveTo>
                  <a:cubicBezTo>
                    <a:pt x="61436" y="157611"/>
                    <a:pt x="0" y="50835"/>
                    <a:pt x="0" y="50835"/>
                  </a:cubicBezTo>
                  <a:cubicBezTo>
                    <a:pt x="0" y="50835"/>
                    <a:pt x="101727" y="-18412"/>
                    <a:pt x="202216" y="4734"/>
                  </a:cubicBezTo>
                  <a:cubicBezTo>
                    <a:pt x="302705" y="27880"/>
                    <a:pt x="364141" y="134655"/>
                    <a:pt x="364141" y="134655"/>
                  </a:cubicBezTo>
                  <a:cubicBezTo>
                    <a:pt x="364141" y="134655"/>
                    <a:pt x="262509" y="203902"/>
                    <a:pt x="161925" y="180756"/>
                  </a:cubicBezTo>
                  <a:close/>
                </a:path>
              </a:pathLst>
            </a:custGeom>
            <a:solidFill>
              <a:srgbClr val="87AF1D"/>
            </a:solidFill>
            <a:ln w="9525" cap="flat">
              <a:noFill/>
              <a:prstDash val="solid"/>
              <a:miter/>
            </a:ln>
          </p:spPr>
          <p:txBody>
            <a:bodyPr rtlCol="0" anchor="ctr"/>
            <a:lstStyle/>
            <a:p>
              <a:endParaRPr lang="en-US"/>
            </a:p>
          </p:txBody>
        </p:sp>
        <p:sp>
          <p:nvSpPr>
            <p:cNvPr id="218" name="Freeform: Shape 217">
              <a:extLst>
                <a:ext uri="{FF2B5EF4-FFF2-40B4-BE49-F238E27FC236}">
                  <a16:creationId xmlns="" xmlns:a16="http://schemas.microsoft.com/office/drawing/2014/main" id="{A411B77A-438E-4003-B2CC-1E531AF71825}"/>
                </a:ext>
              </a:extLst>
            </p:cNvPr>
            <p:cNvSpPr/>
            <p:nvPr/>
          </p:nvSpPr>
          <p:spPr>
            <a:xfrm>
              <a:off x="6668642" y="2726559"/>
              <a:ext cx="364140" cy="134655"/>
            </a:xfrm>
            <a:custGeom>
              <a:avLst/>
              <a:gdLst>
                <a:gd name="connsiteX0" fmla="*/ 40577 w 364140"/>
                <a:gd name="connsiteY0" fmla="*/ 102461 h 134655"/>
                <a:gd name="connsiteX1" fmla="*/ 109157 w 364140"/>
                <a:gd name="connsiteY1" fmla="*/ 37691 h 134655"/>
                <a:gd name="connsiteX2" fmla="*/ 257366 w 364140"/>
                <a:gd name="connsiteY2" fmla="*/ 61408 h 134655"/>
                <a:gd name="connsiteX3" fmla="*/ 364141 w 364140"/>
                <a:gd name="connsiteY3" fmla="*/ 134655 h 134655"/>
                <a:gd name="connsiteX4" fmla="*/ 364141 w 364140"/>
                <a:gd name="connsiteY4" fmla="*/ 134655 h 134655"/>
                <a:gd name="connsiteX5" fmla="*/ 202216 w 364140"/>
                <a:gd name="connsiteY5" fmla="*/ 4734 h 134655"/>
                <a:gd name="connsiteX6" fmla="*/ 0 w 364140"/>
                <a:gd name="connsiteY6" fmla="*/ 50835 h 134655"/>
                <a:gd name="connsiteX7" fmla="*/ 39719 w 364140"/>
                <a:gd name="connsiteY7" fmla="*/ 103413 h 134655"/>
                <a:gd name="connsiteX8" fmla="*/ 40577 w 364140"/>
                <a:gd name="connsiteY8" fmla="*/ 102461 h 1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140" h="134655">
                  <a:moveTo>
                    <a:pt x="40577" y="102461"/>
                  </a:moveTo>
                  <a:cubicBezTo>
                    <a:pt x="50288" y="70209"/>
                    <a:pt x="76403" y="45545"/>
                    <a:pt x="109157" y="37691"/>
                  </a:cubicBezTo>
                  <a:cubicBezTo>
                    <a:pt x="160877" y="28166"/>
                    <a:pt x="209836" y="41120"/>
                    <a:pt x="257366" y="61408"/>
                  </a:cubicBezTo>
                  <a:cubicBezTo>
                    <a:pt x="297793" y="77895"/>
                    <a:pt x="334206" y="102874"/>
                    <a:pt x="364141" y="134655"/>
                  </a:cubicBezTo>
                  <a:lnTo>
                    <a:pt x="364141" y="134655"/>
                  </a:lnTo>
                  <a:cubicBezTo>
                    <a:pt x="364141" y="134655"/>
                    <a:pt x="302895" y="27880"/>
                    <a:pt x="202216" y="4734"/>
                  </a:cubicBezTo>
                  <a:cubicBezTo>
                    <a:pt x="101537" y="-18412"/>
                    <a:pt x="0" y="50835"/>
                    <a:pt x="0" y="50835"/>
                  </a:cubicBezTo>
                  <a:cubicBezTo>
                    <a:pt x="11450" y="69644"/>
                    <a:pt x="24757" y="87258"/>
                    <a:pt x="39719" y="103413"/>
                  </a:cubicBezTo>
                  <a:cubicBezTo>
                    <a:pt x="39719" y="103413"/>
                    <a:pt x="40481" y="102651"/>
                    <a:pt x="40577" y="102461"/>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19" name="Freeform: Shape 218">
              <a:extLst>
                <a:ext uri="{FF2B5EF4-FFF2-40B4-BE49-F238E27FC236}">
                  <a16:creationId xmlns="" xmlns:a16="http://schemas.microsoft.com/office/drawing/2014/main" id="{AB552562-DD87-4240-9903-30046E87D75A}"/>
                </a:ext>
              </a:extLst>
            </p:cNvPr>
            <p:cNvSpPr/>
            <p:nvPr/>
          </p:nvSpPr>
          <p:spPr>
            <a:xfrm>
              <a:off x="6279198" y="3066573"/>
              <a:ext cx="190512" cy="356235"/>
            </a:xfrm>
            <a:custGeom>
              <a:avLst/>
              <a:gdLst>
                <a:gd name="connsiteX0" fmla="*/ 8825 w 190512"/>
                <a:gd name="connsiteY0" fmla="*/ 205264 h 356235"/>
                <a:gd name="connsiteX1" fmla="*/ 38638 w 190512"/>
                <a:gd name="connsiteY1" fmla="*/ 0 h 356235"/>
                <a:gd name="connsiteX2" fmla="*/ 181513 w 190512"/>
                <a:gd name="connsiteY2" fmla="*/ 150971 h 356235"/>
                <a:gd name="connsiteX3" fmla="*/ 151605 w 190512"/>
                <a:gd name="connsiteY3" fmla="*/ 356235 h 356235"/>
                <a:gd name="connsiteX4" fmla="*/ 8825 w 190512"/>
                <a:gd name="connsiteY4" fmla="*/ 205264 h 35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12" h="356235">
                  <a:moveTo>
                    <a:pt x="8825" y="205264"/>
                  </a:moveTo>
                  <a:cubicBezTo>
                    <a:pt x="-22226" y="106966"/>
                    <a:pt x="38638" y="0"/>
                    <a:pt x="38638" y="0"/>
                  </a:cubicBezTo>
                  <a:cubicBezTo>
                    <a:pt x="38638" y="0"/>
                    <a:pt x="149986" y="52578"/>
                    <a:pt x="181513" y="150971"/>
                  </a:cubicBezTo>
                  <a:cubicBezTo>
                    <a:pt x="213041" y="249365"/>
                    <a:pt x="151605" y="356235"/>
                    <a:pt x="151605" y="356235"/>
                  </a:cubicBezTo>
                  <a:cubicBezTo>
                    <a:pt x="151605" y="356235"/>
                    <a:pt x="39877" y="303943"/>
                    <a:pt x="8825" y="205264"/>
                  </a:cubicBezTo>
                  <a:close/>
                </a:path>
              </a:pathLst>
            </a:custGeom>
            <a:solidFill>
              <a:srgbClr val="87AF1D"/>
            </a:solidFill>
            <a:ln w="9525" cap="flat">
              <a:noFill/>
              <a:prstDash val="solid"/>
              <a:miter/>
            </a:ln>
          </p:spPr>
          <p:txBody>
            <a:bodyPr rtlCol="0" anchor="ctr"/>
            <a:lstStyle/>
            <a:p>
              <a:endParaRPr lang="en-US"/>
            </a:p>
          </p:txBody>
        </p:sp>
        <p:sp>
          <p:nvSpPr>
            <p:cNvPr id="220" name="Freeform: Shape 219">
              <a:extLst>
                <a:ext uri="{FF2B5EF4-FFF2-40B4-BE49-F238E27FC236}">
                  <a16:creationId xmlns="" xmlns:a16="http://schemas.microsoft.com/office/drawing/2014/main" id="{AEE95A08-B681-4E55-99A7-B0AA4187B432}"/>
                </a:ext>
              </a:extLst>
            </p:cNvPr>
            <p:cNvSpPr/>
            <p:nvPr/>
          </p:nvSpPr>
          <p:spPr>
            <a:xfrm>
              <a:off x="6279198" y="3066573"/>
              <a:ext cx="190512" cy="356235"/>
            </a:xfrm>
            <a:custGeom>
              <a:avLst/>
              <a:gdLst>
                <a:gd name="connsiteX0" fmla="*/ 8825 w 190512"/>
                <a:gd name="connsiteY0" fmla="*/ 205264 h 356235"/>
                <a:gd name="connsiteX1" fmla="*/ 38638 w 190512"/>
                <a:gd name="connsiteY1" fmla="*/ 0 h 356235"/>
                <a:gd name="connsiteX2" fmla="*/ 181513 w 190512"/>
                <a:gd name="connsiteY2" fmla="*/ 150971 h 356235"/>
                <a:gd name="connsiteX3" fmla="*/ 151605 w 190512"/>
                <a:gd name="connsiteY3" fmla="*/ 356235 h 356235"/>
                <a:gd name="connsiteX4" fmla="*/ 8825 w 190512"/>
                <a:gd name="connsiteY4" fmla="*/ 205264 h 35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12" h="356235">
                  <a:moveTo>
                    <a:pt x="8825" y="205264"/>
                  </a:moveTo>
                  <a:cubicBezTo>
                    <a:pt x="-22226" y="106966"/>
                    <a:pt x="38638" y="0"/>
                    <a:pt x="38638" y="0"/>
                  </a:cubicBezTo>
                  <a:cubicBezTo>
                    <a:pt x="38638" y="0"/>
                    <a:pt x="149986" y="52578"/>
                    <a:pt x="181513" y="150971"/>
                  </a:cubicBezTo>
                  <a:cubicBezTo>
                    <a:pt x="213041" y="249365"/>
                    <a:pt x="151605" y="356235"/>
                    <a:pt x="151605" y="356235"/>
                  </a:cubicBezTo>
                  <a:cubicBezTo>
                    <a:pt x="151605" y="356235"/>
                    <a:pt x="39877" y="303943"/>
                    <a:pt x="8825" y="205264"/>
                  </a:cubicBezTo>
                  <a:close/>
                </a:path>
              </a:pathLst>
            </a:custGeom>
            <a:solidFill>
              <a:srgbClr val="87AF1D"/>
            </a:solidFill>
            <a:ln w="9525" cap="flat">
              <a:noFill/>
              <a:prstDash val="solid"/>
              <a:miter/>
            </a:ln>
          </p:spPr>
          <p:txBody>
            <a:bodyPr rtlCol="0" anchor="ctr"/>
            <a:lstStyle/>
            <a:p>
              <a:endParaRPr lang="en-US"/>
            </a:p>
          </p:txBody>
        </p:sp>
        <p:sp>
          <p:nvSpPr>
            <p:cNvPr id="222" name="Freeform: Shape 221">
              <a:extLst>
                <a:ext uri="{FF2B5EF4-FFF2-40B4-BE49-F238E27FC236}">
                  <a16:creationId xmlns="" xmlns:a16="http://schemas.microsoft.com/office/drawing/2014/main" id="{DDFDF017-57D4-4A88-BB17-27B4A2F716AA}"/>
                </a:ext>
              </a:extLst>
            </p:cNvPr>
            <p:cNvSpPr/>
            <p:nvPr/>
          </p:nvSpPr>
          <p:spPr>
            <a:xfrm>
              <a:off x="6291833" y="3066573"/>
              <a:ext cx="176740" cy="356235"/>
            </a:xfrm>
            <a:custGeom>
              <a:avLst/>
              <a:gdLst>
                <a:gd name="connsiteX0" fmla="*/ 1619 w 176740"/>
                <a:gd name="connsiteY0" fmla="*/ 61055 h 356235"/>
                <a:gd name="connsiteX1" fmla="*/ 92202 w 176740"/>
                <a:gd name="connsiteY1" fmla="*/ 87344 h 356235"/>
                <a:gd name="connsiteX2" fmla="*/ 146971 w 176740"/>
                <a:gd name="connsiteY2" fmla="*/ 227076 h 356235"/>
                <a:gd name="connsiteX3" fmla="*/ 138017 w 176740"/>
                <a:gd name="connsiteY3" fmla="*/ 356235 h 356235"/>
                <a:gd name="connsiteX4" fmla="*/ 138017 w 176740"/>
                <a:gd name="connsiteY4" fmla="*/ 356235 h 356235"/>
                <a:gd name="connsiteX5" fmla="*/ 167926 w 176740"/>
                <a:gd name="connsiteY5" fmla="*/ 150971 h 356235"/>
                <a:gd name="connsiteX6" fmla="*/ 25051 w 176740"/>
                <a:gd name="connsiteY6" fmla="*/ 0 h 356235"/>
                <a:gd name="connsiteX7" fmla="*/ 0 w 176740"/>
                <a:gd name="connsiteY7" fmla="*/ 6096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740" h="356235">
                  <a:moveTo>
                    <a:pt x="1619" y="61055"/>
                  </a:moveTo>
                  <a:cubicBezTo>
                    <a:pt x="34341" y="53044"/>
                    <a:pt x="68853" y="63060"/>
                    <a:pt x="92202" y="87344"/>
                  </a:cubicBezTo>
                  <a:cubicBezTo>
                    <a:pt x="126873" y="126873"/>
                    <a:pt x="140399" y="175832"/>
                    <a:pt x="146971" y="227076"/>
                  </a:cubicBezTo>
                  <a:cubicBezTo>
                    <a:pt x="153270" y="270273"/>
                    <a:pt x="150217" y="314320"/>
                    <a:pt x="138017" y="356235"/>
                  </a:cubicBezTo>
                  <a:lnTo>
                    <a:pt x="138017" y="356235"/>
                  </a:lnTo>
                  <a:cubicBezTo>
                    <a:pt x="138017" y="356235"/>
                    <a:pt x="198977" y="249269"/>
                    <a:pt x="167926" y="150971"/>
                  </a:cubicBezTo>
                  <a:cubicBezTo>
                    <a:pt x="136874" y="52673"/>
                    <a:pt x="25051" y="0"/>
                    <a:pt x="25051" y="0"/>
                  </a:cubicBezTo>
                  <a:cubicBezTo>
                    <a:pt x="14721" y="19449"/>
                    <a:pt x="6330" y="39867"/>
                    <a:pt x="0" y="60960"/>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23" name="Freeform: Shape 222">
              <a:extLst>
                <a:ext uri="{FF2B5EF4-FFF2-40B4-BE49-F238E27FC236}">
                  <a16:creationId xmlns="" xmlns:a16="http://schemas.microsoft.com/office/drawing/2014/main" id="{4BF9A182-A649-4571-8310-FC31459C7170}"/>
                </a:ext>
              </a:extLst>
            </p:cNvPr>
            <p:cNvSpPr/>
            <p:nvPr/>
          </p:nvSpPr>
          <p:spPr>
            <a:xfrm>
              <a:off x="5684547" y="3063144"/>
              <a:ext cx="198424" cy="342042"/>
            </a:xfrm>
            <a:custGeom>
              <a:avLst/>
              <a:gdLst>
                <a:gd name="connsiteX0" fmla="*/ 16545 w 198424"/>
                <a:gd name="connsiteY0" fmla="*/ 134874 h 342042"/>
                <a:gd name="connsiteX1" fmla="*/ 173994 w 198424"/>
                <a:gd name="connsiteY1" fmla="*/ 0 h 342042"/>
                <a:gd name="connsiteX2" fmla="*/ 181899 w 198424"/>
                <a:gd name="connsiteY2" fmla="*/ 207264 h 342042"/>
                <a:gd name="connsiteX3" fmla="*/ 24356 w 198424"/>
                <a:gd name="connsiteY3" fmla="*/ 342043 h 342042"/>
                <a:gd name="connsiteX4" fmla="*/ 16545 w 198424"/>
                <a:gd name="connsiteY4" fmla="*/ 134874 h 34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24" h="342042">
                  <a:moveTo>
                    <a:pt x="16545" y="134874"/>
                  </a:moveTo>
                  <a:cubicBezTo>
                    <a:pt x="57789" y="40386"/>
                    <a:pt x="173994" y="0"/>
                    <a:pt x="173994" y="0"/>
                  </a:cubicBezTo>
                  <a:cubicBezTo>
                    <a:pt x="173994" y="0"/>
                    <a:pt x="223238" y="112776"/>
                    <a:pt x="181899" y="207264"/>
                  </a:cubicBezTo>
                  <a:cubicBezTo>
                    <a:pt x="140561" y="301752"/>
                    <a:pt x="24356" y="342043"/>
                    <a:pt x="24356" y="342043"/>
                  </a:cubicBezTo>
                  <a:cubicBezTo>
                    <a:pt x="24356" y="342043"/>
                    <a:pt x="-24793" y="229362"/>
                    <a:pt x="16545" y="134874"/>
                  </a:cubicBezTo>
                  <a:close/>
                </a:path>
              </a:pathLst>
            </a:custGeom>
            <a:solidFill>
              <a:srgbClr val="87AF1D"/>
            </a:solidFill>
            <a:ln w="9525" cap="flat">
              <a:noFill/>
              <a:prstDash val="solid"/>
              <a:miter/>
            </a:ln>
          </p:spPr>
          <p:txBody>
            <a:bodyPr rtlCol="0" anchor="ctr"/>
            <a:lstStyle/>
            <a:p>
              <a:endParaRPr lang="en-US"/>
            </a:p>
          </p:txBody>
        </p:sp>
        <p:sp>
          <p:nvSpPr>
            <p:cNvPr id="224" name="Freeform: Shape 223">
              <a:extLst>
                <a:ext uri="{FF2B5EF4-FFF2-40B4-BE49-F238E27FC236}">
                  <a16:creationId xmlns="" xmlns:a16="http://schemas.microsoft.com/office/drawing/2014/main" id="{6A73E0FD-47A8-4522-A6E6-6D333A85C83F}"/>
                </a:ext>
              </a:extLst>
            </p:cNvPr>
            <p:cNvSpPr/>
            <p:nvPr/>
          </p:nvSpPr>
          <p:spPr>
            <a:xfrm>
              <a:off x="5684547" y="3063144"/>
              <a:ext cx="198424" cy="342042"/>
            </a:xfrm>
            <a:custGeom>
              <a:avLst/>
              <a:gdLst>
                <a:gd name="connsiteX0" fmla="*/ 16545 w 198424"/>
                <a:gd name="connsiteY0" fmla="*/ 134874 h 342042"/>
                <a:gd name="connsiteX1" fmla="*/ 173994 w 198424"/>
                <a:gd name="connsiteY1" fmla="*/ 0 h 342042"/>
                <a:gd name="connsiteX2" fmla="*/ 181899 w 198424"/>
                <a:gd name="connsiteY2" fmla="*/ 207264 h 342042"/>
                <a:gd name="connsiteX3" fmla="*/ 24356 w 198424"/>
                <a:gd name="connsiteY3" fmla="*/ 342043 h 342042"/>
                <a:gd name="connsiteX4" fmla="*/ 16545 w 198424"/>
                <a:gd name="connsiteY4" fmla="*/ 134874 h 34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24" h="342042">
                  <a:moveTo>
                    <a:pt x="16545" y="134874"/>
                  </a:moveTo>
                  <a:cubicBezTo>
                    <a:pt x="57789" y="40386"/>
                    <a:pt x="173994" y="0"/>
                    <a:pt x="173994" y="0"/>
                  </a:cubicBezTo>
                  <a:cubicBezTo>
                    <a:pt x="173994" y="0"/>
                    <a:pt x="223238" y="112776"/>
                    <a:pt x="181899" y="207264"/>
                  </a:cubicBezTo>
                  <a:cubicBezTo>
                    <a:pt x="140561" y="301752"/>
                    <a:pt x="24356" y="342043"/>
                    <a:pt x="24356" y="342043"/>
                  </a:cubicBezTo>
                  <a:cubicBezTo>
                    <a:pt x="24356" y="342043"/>
                    <a:pt x="-24793" y="229362"/>
                    <a:pt x="16545" y="134874"/>
                  </a:cubicBezTo>
                  <a:close/>
                </a:path>
              </a:pathLst>
            </a:custGeom>
            <a:solidFill>
              <a:srgbClr val="87AF1D"/>
            </a:solidFill>
            <a:ln w="9525" cap="flat">
              <a:noFill/>
              <a:prstDash val="solid"/>
              <a:miter/>
            </a:ln>
          </p:spPr>
          <p:txBody>
            <a:bodyPr rtlCol="0" anchor="ctr"/>
            <a:lstStyle/>
            <a:p>
              <a:endParaRPr lang="en-US"/>
            </a:p>
          </p:txBody>
        </p:sp>
        <p:sp>
          <p:nvSpPr>
            <p:cNvPr id="226" name="Freeform: Shape 225">
              <a:extLst>
                <a:ext uri="{FF2B5EF4-FFF2-40B4-BE49-F238E27FC236}">
                  <a16:creationId xmlns="" xmlns:a16="http://schemas.microsoft.com/office/drawing/2014/main" id="{342F8051-8BE1-4B70-88A3-60225A95AB64}"/>
                </a:ext>
              </a:extLst>
            </p:cNvPr>
            <p:cNvSpPr/>
            <p:nvPr/>
          </p:nvSpPr>
          <p:spPr>
            <a:xfrm>
              <a:off x="5709189" y="3062667"/>
              <a:ext cx="174026" cy="342138"/>
            </a:xfrm>
            <a:custGeom>
              <a:avLst/>
              <a:gdLst>
                <a:gd name="connsiteX0" fmla="*/ 91535 w 174026"/>
                <a:gd name="connsiteY0" fmla="*/ 30099 h 342138"/>
                <a:gd name="connsiteX1" fmla="*/ 142399 w 174026"/>
                <a:gd name="connsiteY1" fmla="*/ 109538 h 342138"/>
                <a:gd name="connsiteX2" fmla="*/ 91726 w 174026"/>
                <a:gd name="connsiteY2" fmla="*/ 250793 h 342138"/>
                <a:gd name="connsiteX3" fmla="*/ 0 w 174026"/>
                <a:gd name="connsiteY3" fmla="*/ 342138 h 342138"/>
                <a:gd name="connsiteX4" fmla="*/ 0 w 174026"/>
                <a:gd name="connsiteY4" fmla="*/ 342138 h 342138"/>
                <a:gd name="connsiteX5" fmla="*/ 157543 w 174026"/>
                <a:gd name="connsiteY5" fmla="*/ 207264 h 342138"/>
                <a:gd name="connsiteX6" fmla="*/ 149638 w 174026"/>
                <a:gd name="connsiteY6" fmla="*/ 0 h 342138"/>
                <a:gd name="connsiteX7" fmla="*/ 90678 w 174026"/>
                <a:gd name="connsiteY7" fmla="*/ 29337 h 34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26" h="342138">
                  <a:moveTo>
                    <a:pt x="91535" y="30099"/>
                  </a:moveTo>
                  <a:cubicBezTo>
                    <a:pt x="121453" y="45602"/>
                    <a:pt x="140839" y="75877"/>
                    <a:pt x="142399" y="109538"/>
                  </a:cubicBezTo>
                  <a:cubicBezTo>
                    <a:pt x="142399" y="162116"/>
                    <a:pt x="120491" y="207836"/>
                    <a:pt x="91726" y="250793"/>
                  </a:cubicBezTo>
                  <a:cubicBezTo>
                    <a:pt x="68044" y="287458"/>
                    <a:pt x="36763" y="318609"/>
                    <a:pt x="0" y="342138"/>
                  </a:cubicBezTo>
                  <a:lnTo>
                    <a:pt x="0" y="342138"/>
                  </a:lnTo>
                  <a:cubicBezTo>
                    <a:pt x="0" y="342138"/>
                    <a:pt x="116300" y="301752"/>
                    <a:pt x="157543" y="207264"/>
                  </a:cubicBezTo>
                  <a:cubicBezTo>
                    <a:pt x="198787" y="112776"/>
                    <a:pt x="149638" y="0"/>
                    <a:pt x="149638" y="0"/>
                  </a:cubicBezTo>
                  <a:cubicBezTo>
                    <a:pt x="129048" y="7771"/>
                    <a:pt x="109294" y="17599"/>
                    <a:pt x="90678" y="29337"/>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27" name="Freeform: Shape 226">
              <a:extLst>
                <a:ext uri="{FF2B5EF4-FFF2-40B4-BE49-F238E27FC236}">
                  <a16:creationId xmlns="" xmlns:a16="http://schemas.microsoft.com/office/drawing/2014/main" id="{1C021240-CA3A-47A3-A603-653DEC8FCAAF}"/>
                </a:ext>
              </a:extLst>
            </p:cNvPr>
            <p:cNvSpPr/>
            <p:nvPr/>
          </p:nvSpPr>
          <p:spPr>
            <a:xfrm>
              <a:off x="5154549" y="2718721"/>
              <a:ext cx="363759" cy="185640"/>
            </a:xfrm>
            <a:custGeom>
              <a:avLst/>
              <a:gdLst>
                <a:gd name="connsiteX0" fmla="*/ 161353 w 363759"/>
                <a:gd name="connsiteY0" fmla="*/ 4857 h 185640"/>
                <a:gd name="connsiteX1" fmla="*/ 363760 w 363759"/>
                <a:gd name="connsiteY1" fmla="*/ 50386 h 185640"/>
                <a:gd name="connsiteX2" fmla="*/ 202406 w 363759"/>
                <a:gd name="connsiteY2" fmla="*/ 180784 h 185640"/>
                <a:gd name="connsiteX3" fmla="*/ 0 w 363759"/>
                <a:gd name="connsiteY3" fmla="*/ 135254 h 185640"/>
                <a:gd name="connsiteX4" fmla="*/ 161353 w 363759"/>
                <a:gd name="connsiteY4" fmla="*/ 4857 h 18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59" h="185640">
                  <a:moveTo>
                    <a:pt x="161353" y="4857"/>
                  </a:moveTo>
                  <a:cubicBezTo>
                    <a:pt x="261842" y="-18575"/>
                    <a:pt x="363760" y="50386"/>
                    <a:pt x="363760" y="50386"/>
                  </a:cubicBezTo>
                  <a:cubicBezTo>
                    <a:pt x="363760" y="50386"/>
                    <a:pt x="302800" y="157352"/>
                    <a:pt x="202406" y="180784"/>
                  </a:cubicBezTo>
                  <a:cubicBezTo>
                    <a:pt x="102013" y="204215"/>
                    <a:pt x="0" y="135254"/>
                    <a:pt x="0" y="135254"/>
                  </a:cubicBezTo>
                  <a:cubicBezTo>
                    <a:pt x="0" y="135254"/>
                    <a:pt x="60865" y="28384"/>
                    <a:pt x="161353" y="4857"/>
                  </a:cubicBezTo>
                  <a:close/>
                </a:path>
              </a:pathLst>
            </a:custGeom>
            <a:solidFill>
              <a:srgbClr val="87AF1D"/>
            </a:solidFill>
            <a:ln w="9525" cap="flat">
              <a:noFill/>
              <a:prstDash val="solid"/>
              <a:miter/>
            </a:ln>
          </p:spPr>
          <p:txBody>
            <a:bodyPr rtlCol="0" anchor="ctr"/>
            <a:lstStyle/>
            <a:p>
              <a:endParaRPr lang="en-US"/>
            </a:p>
          </p:txBody>
        </p:sp>
        <p:sp>
          <p:nvSpPr>
            <p:cNvPr id="228" name="Freeform: Shape 227">
              <a:extLst>
                <a:ext uri="{FF2B5EF4-FFF2-40B4-BE49-F238E27FC236}">
                  <a16:creationId xmlns="" xmlns:a16="http://schemas.microsoft.com/office/drawing/2014/main" id="{FE5A19FC-077D-4AD8-98B0-01774BCCDE90}"/>
                </a:ext>
              </a:extLst>
            </p:cNvPr>
            <p:cNvSpPr/>
            <p:nvPr/>
          </p:nvSpPr>
          <p:spPr>
            <a:xfrm>
              <a:off x="5154549" y="2718721"/>
              <a:ext cx="363759" cy="185640"/>
            </a:xfrm>
            <a:custGeom>
              <a:avLst/>
              <a:gdLst>
                <a:gd name="connsiteX0" fmla="*/ 161353 w 363759"/>
                <a:gd name="connsiteY0" fmla="*/ 4857 h 185640"/>
                <a:gd name="connsiteX1" fmla="*/ 363760 w 363759"/>
                <a:gd name="connsiteY1" fmla="*/ 50386 h 185640"/>
                <a:gd name="connsiteX2" fmla="*/ 202406 w 363759"/>
                <a:gd name="connsiteY2" fmla="*/ 180784 h 185640"/>
                <a:gd name="connsiteX3" fmla="*/ 0 w 363759"/>
                <a:gd name="connsiteY3" fmla="*/ 135254 h 185640"/>
                <a:gd name="connsiteX4" fmla="*/ 161353 w 363759"/>
                <a:gd name="connsiteY4" fmla="*/ 4857 h 18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59" h="185640">
                  <a:moveTo>
                    <a:pt x="161353" y="4857"/>
                  </a:moveTo>
                  <a:cubicBezTo>
                    <a:pt x="261842" y="-18575"/>
                    <a:pt x="363760" y="50386"/>
                    <a:pt x="363760" y="50386"/>
                  </a:cubicBezTo>
                  <a:cubicBezTo>
                    <a:pt x="363760" y="50386"/>
                    <a:pt x="302800" y="157352"/>
                    <a:pt x="202406" y="180784"/>
                  </a:cubicBezTo>
                  <a:cubicBezTo>
                    <a:pt x="102013" y="204215"/>
                    <a:pt x="0" y="135254"/>
                    <a:pt x="0" y="135254"/>
                  </a:cubicBezTo>
                  <a:cubicBezTo>
                    <a:pt x="0" y="135254"/>
                    <a:pt x="60865" y="28384"/>
                    <a:pt x="161353" y="4857"/>
                  </a:cubicBezTo>
                  <a:close/>
                </a:path>
              </a:pathLst>
            </a:custGeom>
            <a:solidFill>
              <a:srgbClr val="87AF1D"/>
            </a:solidFill>
            <a:ln w="9525" cap="flat">
              <a:noFill/>
              <a:prstDash val="solid"/>
              <a:miter/>
            </a:ln>
          </p:spPr>
          <p:txBody>
            <a:bodyPr rtlCol="0" anchor="ctr"/>
            <a:lstStyle/>
            <a:p>
              <a:endParaRPr lang="en-US"/>
            </a:p>
          </p:txBody>
        </p:sp>
        <p:sp>
          <p:nvSpPr>
            <p:cNvPr id="230" name="Freeform: Shape 229">
              <a:extLst>
                <a:ext uri="{FF2B5EF4-FFF2-40B4-BE49-F238E27FC236}">
                  <a16:creationId xmlns="" xmlns:a16="http://schemas.microsoft.com/office/drawing/2014/main" id="{5788EBF0-DD81-4035-8B60-7CEAF6780709}"/>
                </a:ext>
              </a:extLst>
            </p:cNvPr>
            <p:cNvSpPr/>
            <p:nvPr/>
          </p:nvSpPr>
          <p:spPr>
            <a:xfrm>
              <a:off x="5154834" y="2738722"/>
              <a:ext cx="363759" cy="164972"/>
            </a:xfrm>
            <a:custGeom>
              <a:avLst/>
              <a:gdLst>
                <a:gd name="connsiteX0" fmla="*/ 304705 w 363759"/>
                <a:gd name="connsiteY0" fmla="*/ 1429 h 164972"/>
                <a:gd name="connsiteX1" fmla="*/ 271653 w 363759"/>
                <a:gd name="connsiteY1" fmla="*/ 89725 h 164972"/>
                <a:gd name="connsiteX2" fmla="*/ 128111 w 363759"/>
                <a:gd name="connsiteY2" fmla="*/ 133636 h 164972"/>
                <a:gd name="connsiteX3" fmla="*/ 0 w 363759"/>
                <a:gd name="connsiteY3" fmla="*/ 114586 h 164972"/>
                <a:gd name="connsiteX4" fmla="*/ 0 w 363759"/>
                <a:gd name="connsiteY4" fmla="*/ 114586 h 164972"/>
                <a:gd name="connsiteX5" fmla="*/ 202406 w 363759"/>
                <a:gd name="connsiteY5" fmla="*/ 160115 h 164972"/>
                <a:gd name="connsiteX6" fmla="*/ 363760 w 363759"/>
                <a:gd name="connsiteY6" fmla="*/ 29718 h 164972"/>
                <a:gd name="connsiteX7" fmla="*/ 304895 w 363759"/>
                <a:gd name="connsiteY7" fmla="*/ 0 h 164972"/>
                <a:gd name="connsiteX8" fmla="*/ 304705 w 363759"/>
                <a:gd name="connsiteY8" fmla="*/ 1429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759" h="164972">
                  <a:moveTo>
                    <a:pt x="304705" y="1429"/>
                  </a:moveTo>
                  <a:cubicBezTo>
                    <a:pt x="310227" y="34650"/>
                    <a:pt x="297632" y="68297"/>
                    <a:pt x="271653" y="89725"/>
                  </a:cubicBezTo>
                  <a:cubicBezTo>
                    <a:pt x="229552" y="121253"/>
                    <a:pt x="179737" y="130969"/>
                    <a:pt x="128111" y="133636"/>
                  </a:cubicBezTo>
                  <a:cubicBezTo>
                    <a:pt x="84535" y="136558"/>
                    <a:pt x="40841" y="130061"/>
                    <a:pt x="0" y="114586"/>
                  </a:cubicBezTo>
                  <a:lnTo>
                    <a:pt x="0" y="114586"/>
                  </a:lnTo>
                  <a:cubicBezTo>
                    <a:pt x="0" y="114586"/>
                    <a:pt x="101917" y="183547"/>
                    <a:pt x="202406" y="160115"/>
                  </a:cubicBezTo>
                  <a:cubicBezTo>
                    <a:pt x="302895" y="136684"/>
                    <a:pt x="363760" y="29718"/>
                    <a:pt x="363760" y="29718"/>
                  </a:cubicBezTo>
                  <a:cubicBezTo>
                    <a:pt x="345169" y="17891"/>
                    <a:pt x="325451" y="7936"/>
                    <a:pt x="304895" y="0"/>
                  </a:cubicBezTo>
                  <a:cubicBezTo>
                    <a:pt x="304895" y="0"/>
                    <a:pt x="304705" y="1143"/>
                    <a:pt x="304705" y="1429"/>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31" name="Freeform: Shape 230">
              <a:extLst>
                <a:ext uri="{FF2B5EF4-FFF2-40B4-BE49-F238E27FC236}">
                  <a16:creationId xmlns="" xmlns:a16="http://schemas.microsoft.com/office/drawing/2014/main" id="{339DBFF6-EDB4-487C-AA52-DF83518BB681}"/>
                </a:ext>
              </a:extLst>
            </p:cNvPr>
            <p:cNvSpPr/>
            <p:nvPr/>
          </p:nvSpPr>
          <p:spPr>
            <a:xfrm>
              <a:off x="5939408" y="1614963"/>
              <a:ext cx="310133" cy="641413"/>
            </a:xfrm>
            <a:custGeom>
              <a:avLst/>
              <a:gdLst>
                <a:gd name="connsiteX0" fmla="*/ 310134 w 310133"/>
                <a:gd name="connsiteY0" fmla="*/ 320707 h 641413"/>
                <a:gd name="connsiteX1" fmla="*/ 155067 w 310133"/>
                <a:gd name="connsiteY1" fmla="*/ 641414 h 641413"/>
                <a:gd name="connsiteX2" fmla="*/ 0 w 310133"/>
                <a:gd name="connsiteY2" fmla="*/ 320707 h 641413"/>
                <a:gd name="connsiteX3" fmla="*/ 155067 w 310133"/>
                <a:gd name="connsiteY3" fmla="*/ 0 h 641413"/>
                <a:gd name="connsiteX4" fmla="*/ 310134 w 310133"/>
                <a:gd name="connsiteY4" fmla="*/ 320707 h 64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33" h="641413">
                  <a:moveTo>
                    <a:pt x="310134" y="320707"/>
                  </a:moveTo>
                  <a:cubicBezTo>
                    <a:pt x="310134" y="497872"/>
                    <a:pt x="155067" y="641414"/>
                    <a:pt x="155067" y="641414"/>
                  </a:cubicBezTo>
                  <a:cubicBezTo>
                    <a:pt x="155067" y="641414"/>
                    <a:pt x="0" y="497872"/>
                    <a:pt x="0" y="320707"/>
                  </a:cubicBezTo>
                  <a:cubicBezTo>
                    <a:pt x="0" y="143542"/>
                    <a:pt x="155067" y="0"/>
                    <a:pt x="155067" y="0"/>
                  </a:cubicBezTo>
                  <a:cubicBezTo>
                    <a:pt x="155067" y="0"/>
                    <a:pt x="310134" y="143637"/>
                    <a:pt x="310134" y="320707"/>
                  </a:cubicBezTo>
                  <a:close/>
                </a:path>
              </a:pathLst>
            </a:custGeom>
            <a:solidFill>
              <a:srgbClr val="87AF1D"/>
            </a:solidFill>
            <a:ln w="9525" cap="flat">
              <a:noFill/>
              <a:prstDash val="solid"/>
              <a:miter/>
            </a:ln>
          </p:spPr>
          <p:txBody>
            <a:bodyPr rtlCol="0" anchor="ctr"/>
            <a:lstStyle/>
            <a:p>
              <a:endParaRPr lang="en-US"/>
            </a:p>
          </p:txBody>
        </p:sp>
        <p:sp>
          <p:nvSpPr>
            <p:cNvPr id="232" name="Freeform: Shape 231">
              <a:extLst>
                <a:ext uri="{FF2B5EF4-FFF2-40B4-BE49-F238E27FC236}">
                  <a16:creationId xmlns="" xmlns:a16="http://schemas.microsoft.com/office/drawing/2014/main" id="{E19485EA-2D8D-4ABF-80C4-0F551E39777B}"/>
                </a:ext>
              </a:extLst>
            </p:cNvPr>
            <p:cNvSpPr/>
            <p:nvPr/>
          </p:nvSpPr>
          <p:spPr>
            <a:xfrm>
              <a:off x="5939408" y="1614963"/>
              <a:ext cx="310133" cy="641413"/>
            </a:xfrm>
            <a:custGeom>
              <a:avLst/>
              <a:gdLst>
                <a:gd name="connsiteX0" fmla="*/ 310134 w 310133"/>
                <a:gd name="connsiteY0" fmla="*/ 320707 h 641413"/>
                <a:gd name="connsiteX1" fmla="*/ 155067 w 310133"/>
                <a:gd name="connsiteY1" fmla="*/ 641414 h 641413"/>
                <a:gd name="connsiteX2" fmla="*/ 0 w 310133"/>
                <a:gd name="connsiteY2" fmla="*/ 320707 h 641413"/>
                <a:gd name="connsiteX3" fmla="*/ 155067 w 310133"/>
                <a:gd name="connsiteY3" fmla="*/ 0 h 641413"/>
                <a:gd name="connsiteX4" fmla="*/ 310134 w 310133"/>
                <a:gd name="connsiteY4" fmla="*/ 320707 h 64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33" h="641413">
                  <a:moveTo>
                    <a:pt x="310134" y="320707"/>
                  </a:moveTo>
                  <a:cubicBezTo>
                    <a:pt x="310134" y="497872"/>
                    <a:pt x="155067" y="641414"/>
                    <a:pt x="155067" y="641414"/>
                  </a:cubicBezTo>
                  <a:cubicBezTo>
                    <a:pt x="155067" y="641414"/>
                    <a:pt x="0" y="497872"/>
                    <a:pt x="0" y="320707"/>
                  </a:cubicBezTo>
                  <a:cubicBezTo>
                    <a:pt x="0" y="143542"/>
                    <a:pt x="155067" y="0"/>
                    <a:pt x="155067" y="0"/>
                  </a:cubicBezTo>
                  <a:cubicBezTo>
                    <a:pt x="155067" y="0"/>
                    <a:pt x="310134" y="143637"/>
                    <a:pt x="310134" y="320707"/>
                  </a:cubicBezTo>
                  <a:close/>
                </a:path>
              </a:pathLst>
            </a:custGeom>
            <a:solidFill>
              <a:srgbClr val="87AF1D"/>
            </a:solidFill>
            <a:ln w="9525" cap="flat">
              <a:noFill/>
              <a:prstDash val="solid"/>
              <a:miter/>
            </a:ln>
          </p:spPr>
          <p:txBody>
            <a:bodyPr rtlCol="0" anchor="ctr"/>
            <a:lstStyle/>
            <a:p>
              <a:endParaRPr lang="en-US"/>
            </a:p>
          </p:txBody>
        </p:sp>
        <p:sp>
          <p:nvSpPr>
            <p:cNvPr id="234" name="Freeform: Shape 233">
              <a:extLst>
                <a:ext uri="{FF2B5EF4-FFF2-40B4-BE49-F238E27FC236}">
                  <a16:creationId xmlns="" xmlns:a16="http://schemas.microsoft.com/office/drawing/2014/main" id="{0E4A2046-B233-4DCC-A3A0-90DAD3563189}"/>
                </a:ext>
              </a:extLst>
            </p:cNvPr>
            <p:cNvSpPr/>
            <p:nvPr/>
          </p:nvSpPr>
          <p:spPr>
            <a:xfrm>
              <a:off x="5939408" y="1614963"/>
              <a:ext cx="227742" cy="641413"/>
            </a:xfrm>
            <a:custGeom>
              <a:avLst/>
              <a:gdLst>
                <a:gd name="connsiteX0" fmla="*/ 226504 w 227742"/>
                <a:gd name="connsiteY0" fmla="*/ 554546 h 641413"/>
                <a:gd name="connsiteX1" fmla="*/ 91726 w 227742"/>
                <a:gd name="connsiteY1" fmla="*/ 464725 h 641413"/>
                <a:gd name="connsiteX2" fmla="*/ 74295 w 227742"/>
                <a:gd name="connsiteY2" fmla="*/ 207550 h 641413"/>
                <a:gd name="connsiteX3" fmla="*/ 155734 w 227742"/>
                <a:gd name="connsiteY3" fmla="*/ 667 h 641413"/>
                <a:gd name="connsiteX4" fmla="*/ 155067 w 227742"/>
                <a:gd name="connsiteY4" fmla="*/ 0 h 641413"/>
                <a:gd name="connsiteX5" fmla="*/ 0 w 227742"/>
                <a:gd name="connsiteY5" fmla="*/ 320707 h 641413"/>
                <a:gd name="connsiteX6" fmla="*/ 155067 w 227742"/>
                <a:gd name="connsiteY6" fmla="*/ 641414 h 641413"/>
                <a:gd name="connsiteX7" fmla="*/ 227743 w 227742"/>
                <a:gd name="connsiteY7" fmla="*/ 554641 h 64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742" h="641413">
                  <a:moveTo>
                    <a:pt x="226504" y="554546"/>
                  </a:moveTo>
                  <a:cubicBezTo>
                    <a:pt x="171164" y="549593"/>
                    <a:pt x="115062" y="517684"/>
                    <a:pt x="91726" y="464725"/>
                  </a:cubicBezTo>
                  <a:cubicBezTo>
                    <a:pt x="55436" y="382048"/>
                    <a:pt x="58579" y="294894"/>
                    <a:pt x="74295" y="207550"/>
                  </a:cubicBezTo>
                  <a:cubicBezTo>
                    <a:pt x="86306" y="133551"/>
                    <a:pt x="114080" y="62997"/>
                    <a:pt x="155734" y="667"/>
                  </a:cubicBezTo>
                  <a:lnTo>
                    <a:pt x="155067" y="0"/>
                  </a:lnTo>
                  <a:cubicBezTo>
                    <a:pt x="155067" y="0"/>
                    <a:pt x="0" y="143637"/>
                    <a:pt x="0" y="320707"/>
                  </a:cubicBezTo>
                  <a:cubicBezTo>
                    <a:pt x="0" y="497776"/>
                    <a:pt x="155067" y="641414"/>
                    <a:pt x="155067" y="641414"/>
                  </a:cubicBezTo>
                  <a:cubicBezTo>
                    <a:pt x="182125" y="614985"/>
                    <a:pt x="206472" y="585916"/>
                    <a:pt x="227743" y="554641"/>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35" name="Freeform: Shape 234">
              <a:extLst>
                <a:ext uri="{FF2B5EF4-FFF2-40B4-BE49-F238E27FC236}">
                  <a16:creationId xmlns="" xmlns:a16="http://schemas.microsoft.com/office/drawing/2014/main" id="{203EA388-882B-47FA-A796-8FDE69AFAB90}"/>
                </a:ext>
              </a:extLst>
            </p:cNvPr>
            <p:cNvSpPr/>
            <p:nvPr/>
          </p:nvSpPr>
          <p:spPr>
            <a:xfrm>
              <a:off x="5433620" y="1800499"/>
              <a:ext cx="453792" cy="453792"/>
            </a:xfrm>
            <a:custGeom>
              <a:avLst/>
              <a:gdLst>
                <a:gd name="connsiteX0" fmla="*/ 336529 w 453792"/>
                <a:gd name="connsiteY0" fmla="*/ 117169 h 453792"/>
                <a:gd name="connsiteX1" fmla="*/ 453687 w 453792"/>
                <a:gd name="connsiteY1" fmla="*/ 453687 h 453792"/>
                <a:gd name="connsiteX2" fmla="*/ 117264 w 453792"/>
                <a:gd name="connsiteY2" fmla="*/ 336529 h 453792"/>
                <a:gd name="connsiteX3" fmla="*/ 106 w 453792"/>
                <a:gd name="connsiteY3" fmla="*/ 106 h 453792"/>
                <a:gd name="connsiteX4" fmla="*/ 336529 w 453792"/>
                <a:gd name="connsiteY4" fmla="*/ 117169 h 45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92" h="453792">
                  <a:moveTo>
                    <a:pt x="336529" y="117169"/>
                  </a:moveTo>
                  <a:cubicBezTo>
                    <a:pt x="461783" y="242422"/>
                    <a:pt x="453687" y="453687"/>
                    <a:pt x="453687" y="453687"/>
                  </a:cubicBezTo>
                  <a:cubicBezTo>
                    <a:pt x="453687" y="453687"/>
                    <a:pt x="242517" y="461783"/>
                    <a:pt x="117264" y="336529"/>
                  </a:cubicBezTo>
                  <a:cubicBezTo>
                    <a:pt x="-7990" y="211275"/>
                    <a:pt x="106" y="106"/>
                    <a:pt x="106" y="106"/>
                  </a:cubicBezTo>
                  <a:cubicBezTo>
                    <a:pt x="106" y="106"/>
                    <a:pt x="211275" y="-7990"/>
                    <a:pt x="336529" y="117169"/>
                  </a:cubicBezTo>
                  <a:close/>
                </a:path>
              </a:pathLst>
            </a:custGeom>
            <a:solidFill>
              <a:srgbClr val="87AF1D"/>
            </a:solidFill>
            <a:ln w="9525" cap="flat">
              <a:noFill/>
              <a:prstDash val="solid"/>
              <a:miter/>
            </a:ln>
          </p:spPr>
          <p:txBody>
            <a:bodyPr rtlCol="0" anchor="ctr"/>
            <a:lstStyle/>
            <a:p>
              <a:endParaRPr lang="en-US"/>
            </a:p>
          </p:txBody>
        </p:sp>
        <p:sp>
          <p:nvSpPr>
            <p:cNvPr id="236" name="Freeform: Shape 235">
              <a:extLst>
                <a:ext uri="{FF2B5EF4-FFF2-40B4-BE49-F238E27FC236}">
                  <a16:creationId xmlns="" xmlns:a16="http://schemas.microsoft.com/office/drawing/2014/main" id="{AD66F449-B1A0-4EF0-B304-71E4A5F904D8}"/>
                </a:ext>
              </a:extLst>
            </p:cNvPr>
            <p:cNvSpPr/>
            <p:nvPr/>
          </p:nvSpPr>
          <p:spPr>
            <a:xfrm>
              <a:off x="5433620" y="1800499"/>
              <a:ext cx="453792" cy="453792"/>
            </a:xfrm>
            <a:custGeom>
              <a:avLst/>
              <a:gdLst>
                <a:gd name="connsiteX0" fmla="*/ 336529 w 453792"/>
                <a:gd name="connsiteY0" fmla="*/ 117169 h 453792"/>
                <a:gd name="connsiteX1" fmla="*/ 453687 w 453792"/>
                <a:gd name="connsiteY1" fmla="*/ 453687 h 453792"/>
                <a:gd name="connsiteX2" fmla="*/ 117264 w 453792"/>
                <a:gd name="connsiteY2" fmla="*/ 336529 h 453792"/>
                <a:gd name="connsiteX3" fmla="*/ 106 w 453792"/>
                <a:gd name="connsiteY3" fmla="*/ 106 h 453792"/>
                <a:gd name="connsiteX4" fmla="*/ 336529 w 453792"/>
                <a:gd name="connsiteY4" fmla="*/ 117169 h 45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92" h="453792">
                  <a:moveTo>
                    <a:pt x="336529" y="117169"/>
                  </a:moveTo>
                  <a:cubicBezTo>
                    <a:pt x="461783" y="242422"/>
                    <a:pt x="453687" y="453687"/>
                    <a:pt x="453687" y="453687"/>
                  </a:cubicBezTo>
                  <a:cubicBezTo>
                    <a:pt x="453687" y="453687"/>
                    <a:pt x="242517" y="461783"/>
                    <a:pt x="117264" y="336529"/>
                  </a:cubicBezTo>
                  <a:cubicBezTo>
                    <a:pt x="-7990" y="211275"/>
                    <a:pt x="106" y="106"/>
                    <a:pt x="106" y="106"/>
                  </a:cubicBezTo>
                  <a:cubicBezTo>
                    <a:pt x="106" y="106"/>
                    <a:pt x="211275" y="-7990"/>
                    <a:pt x="336529" y="117169"/>
                  </a:cubicBezTo>
                  <a:close/>
                </a:path>
              </a:pathLst>
            </a:custGeom>
            <a:solidFill>
              <a:srgbClr val="87AF1D"/>
            </a:solidFill>
            <a:ln w="9525" cap="flat">
              <a:noFill/>
              <a:prstDash val="solid"/>
              <a:miter/>
            </a:ln>
          </p:spPr>
          <p:txBody>
            <a:bodyPr rtlCol="0" anchor="ctr"/>
            <a:lstStyle/>
            <a:p>
              <a:endParaRPr lang="en-US"/>
            </a:p>
          </p:txBody>
        </p:sp>
        <p:sp>
          <p:nvSpPr>
            <p:cNvPr id="238" name="Freeform: Shape 237">
              <a:extLst>
                <a:ext uri="{FF2B5EF4-FFF2-40B4-BE49-F238E27FC236}">
                  <a16:creationId xmlns="" xmlns:a16="http://schemas.microsoft.com/office/drawing/2014/main" id="{C2B2BF17-CEE3-421B-8B02-8ABC6DDAB437}"/>
                </a:ext>
              </a:extLst>
            </p:cNvPr>
            <p:cNvSpPr/>
            <p:nvPr/>
          </p:nvSpPr>
          <p:spPr>
            <a:xfrm>
              <a:off x="5433620" y="1800605"/>
              <a:ext cx="453701" cy="453686"/>
            </a:xfrm>
            <a:custGeom>
              <a:avLst/>
              <a:gdLst>
                <a:gd name="connsiteX0" fmla="*/ 442733 w 453701"/>
                <a:gd name="connsiteY0" fmla="*/ 341567 h 453686"/>
                <a:gd name="connsiteX1" fmla="*/ 283951 w 453701"/>
                <a:gd name="connsiteY1" fmla="*/ 373380 h 453686"/>
                <a:gd name="connsiteX2" fmla="*/ 89736 w 453701"/>
                <a:gd name="connsiteY2" fmla="*/ 203835 h 453686"/>
                <a:gd name="connsiteX3" fmla="*/ 1059 w 453701"/>
                <a:gd name="connsiteY3" fmla="*/ 0 h 453686"/>
                <a:gd name="connsiteX4" fmla="*/ 106 w 453701"/>
                <a:gd name="connsiteY4" fmla="*/ 0 h 453686"/>
                <a:gd name="connsiteX5" fmla="*/ 117264 w 453701"/>
                <a:gd name="connsiteY5" fmla="*/ 336423 h 453686"/>
                <a:gd name="connsiteX6" fmla="*/ 453687 w 453701"/>
                <a:gd name="connsiteY6" fmla="*/ 453581 h 453686"/>
                <a:gd name="connsiteX7" fmla="*/ 443304 w 453701"/>
                <a:gd name="connsiteY7" fmla="*/ 340805 h 453686"/>
                <a:gd name="connsiteX8" fmla="*/ 442733 w 453701"/>
                <a:gd name="connsiteY8" fmla="*/ 341567 h 4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701" h="453686">
                  <a:moveTo>
                    <a:pt x="442733" y="341567"/>
                  </a:moveTo>
                  <a:cubicBezTo>
                    <a:pt x="400061" y="377190"/>
                    <a:pt x="337958" y="394335"/>
                    <a:pt x="283951" y="373380"/>
                  </a:cubicBezTo>
                  <a:cubicBezTo>
                    <a:pt x="199845" y="340614"/>
                    <a:pt x="140409" y="276797"/>
                    <a:pt x="89736" y="203835"/>
                  </a:cubicBezTo>
                  <a:cubicBezTo>
                    <a:pt x="45908" y="143032"/>
                    <a:pt x="15665" y="73516"/>
                    <a:pt x="1059" y="0"/>
                  </a:cubicBezTo>
                  <a:lnTo>
                    <a:pt x="106" y="0"/>
                  </a:lnTo>
                  <a:cubicBezTo>
                    <a:pt x="106" y="0"/>
                    <a:pt x="-7990" y="211169"/>
                    <a:pt x="117264" y="336423"/>
                  </a:cubicBezTo>
                  <a:cubicBezTo>
                    <a:pt x="242517" y="461677"/>
                    <a:pt x="453687" y="453581"/>
                    <a:pt x="453687" y="453581"/>
                  </a:cubicBezTo>
                  <a:cubicBezTo>
                    <a:pt x="453960" y="415738"/>
                    <a:pt x="450482" y="377961"/>
                    <a:pt x="443304" y="340805"/>
                  </a:cubicBezTo>
                  <a:cubicBezTo>
                    <a:pt x="443129" y="341069"/>
                    <a:pt x="442938" y="341324"/>
                    <a:pt x="442733" y="341567"/>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39" name="Freeform: Shape 238">
              <a:extLst>
                <a:ext uri="{FF2B5EF4-FFF2-40B4-BE49-F238E27FC236}">
                  <a16:creationId xmlns="" xmlns:a16="http://schemas.microsoft.com/office/drawing/2014/main" id="{9DAA4F15-3802-4393-AFD9-0935896271A2}"/>
                </a:ext>
              </a:extLst>
            </p:cNvPr>
            <p:cNvSpPr/>
            <p:nvPr/>
          </p:nvSpPr>
          <p:spPr>
            <a:xfrm>
              <a:off x="6294966" y="1800499"/>
              <a:ext cx="453792" cy="453792"/>
            </a:xfrm>
            <a:custGeom>
              <a:avLst/>
              <a:gdLst>
                <a:gd name="connsiteX0" fmla="*/ 117264 w 453792"/>
                <a:gd name="connsiteY0" fmla="*/ 117169 h 453792"/>
                <a:gd name="connsiteX1" fmla="*/ 106 w 453792"/>
                <a:gd name="connsiteY1" fmla="*/ 453687 h 453792"/>
                <a:gd name="connsiteX2" fmla="*/ 336529 w 453792"/>
                <a:gd name="connsiteY2" fmla="*/ 336529 h 453792"/>
                <a:gd name="connsiteX3" fmla="*/ 453687 w 453792"/>
                <a:gd name="connsiteY3" fmla="*/ 106 h 453792"/>
                <a:gd name="connsiteX4" fmla="*/ 117264 w 453792"/>
                <a:gd name="connsiteY4" fmla="*/ 117169 h 45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92" h="453792">
                  <a:moveTo>
                    <a:pt x="117264" y="117169"/>
                  </a:moveTo>
                  <a:cubicBezTo>
                    <a:pt x="-7990" y="242613"/>
                    <a:pt x="106" y="453687"/>
                    <a:pt x="106" y="453687"/>
                  </a:cubicBezTo>
                  <a:cubicBezTo>
                    <a:pt x="106" y="453687"/>
                    <a:pt x="211275" y="461783"/>
                    <a:pt x="336529" y="336529"/>
                  </a:cubicBezTo>
                  <a:cubicBezTo>
                    <a:pt x="461783" y="211275"/>
                    <a:pt x="453687" y="106"/>
                    <a:pt x="453687" y="106"/>
                  </a:cubicBezTo>
                  <a:cubicBezTo>
                    <a:pt x="453687" y="106"/>
                    <a:pt x="242517" y="-7990"/>
                    <a:pt x="117264" y="117169"/>
                  </a:cubicBezTo>
                  <a:close/>
                </a:path>
              </a:pathLst>
            </a:custGeom>
            <a:solidFill>
              <a:srgbClr val="87AF1D"/>
            </a:solidFill>
            <a:ln w="9525" cap="flat">
              <a:noFill/>
              <a:prstDash val="solid"/>
              <a:miter/>
            </a:ln>
          </p:spPr>
          <p:txBody>
            <a:bodyPr rtlCol="0" anchor="ctr"/>
            <a:lstStyle/>
            <a:p>
              <a:endParaRPr lang="en-US"/>
            </a:p>
          </p:txBody>
        </p:sp>
        <p:sp>
          <p:nvSpPr>
            <p:cNvPr id="240" name="Freeform: Shape 239">
              <a:extLst>
                <a:ext uri="{FF2B5EF4-FFF2-40B4-BE49-F238E27FC236}">
                  <a16:creationId xmlns="" xmlns:a16="http://schemas.microsoft.com/office/drawing/2014/main" id="{3DA74032-229C-4138-9EC3-027515C2BE00}"/>
                </a:ext>
              </a:extLst>
            </p:cNvPr>
            <p:cNvSpPr/>
            <p:nvPr/>
          </p:nvSpPr>
          <p:spPr>
            <a:xfrm>
              <a:off x="6294966" y="1800499"/>
              <a:ext cx="453792" cy="453792"/>
            </a:xfrm>
            <a:custGeom>
              <a:avLst/>
              <a:gdLst>
                <a:gd name="connsiteX0" fmla="*/ 117264 w 453792"/>
                <a:gd name="connsiteY0" fmla="*/ 117169 h 453792"/>
                <a:gd name="connsiteX1" fmla="*/ 106 w 453792"/>
                <a:gd name="connsiteY1" fmla="*/ 453687 h 453792"/>
                <a:gd name="connsiteX2" fmla="*/ 336529 w 453792"/>
                <a:gd name="connsiteY2" fmla="*/ 336529 h 453792"/>
                <a:gd name="connsiteX3" fmla="*/ 453687 w 453792"/>
                <a:gd name="connsiteY3" fmla="*/ 106 h 453792"/>
                <a:gd name="connsiteX4" fmla="*/ 117264 w 453792"/>
                <a:gd name="connsiteY4" fmla="*/ 117169 h 45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92" h="453792">
                  <a:moveTo>
                    <a:pt x="117264" y="117169"/>
                  </a:moveTo>
                  <a:cubicBezTo>
                    <a:pt x="-7990" y="242613"/>
                    <a:pt x="106" y="453687"/>
                    <a:pt x="106" y="453687"/>
                  </a:cubicBezTo>
                  <a:cubicBezTo>
                    <a:pt x="106" y="453687"/>
                    <a:pt x="211275" y="461783"/>
                    <a:pt x="336529" y="336529"/>
                  </a:cubicBezTo>
                  <a:cubicBezTo>
                    <a:pt x="461783" y="211275"/>
                    <a:pt x="453687" y="106"/>
                    <a:pt x="453687" y="106"/>
                  </a:cubicBezTo>
                  <a:cubicBezTo>
                    <a:pt x="453687" y="106"/>
                    <a:pt x="242517" y="-7990"/>
                    <a:pt x="117264" y="117169"/>
                  </a:cubicBezTo>
                  <a:close/>
                </a:path>
              </a:pathLst>
            </a:custGeom>
            <a:solidFill>
              <a:srgbClr val="87AF1D"/>
            </a:solidFill>
            <a:ln w="9525" cap="flat">
              <a:noFill/>
              <a:prstDash val="solid"/>
              <a:miter/>
            </a:ln>
          </p:spPr>
          <p:txBody>
            <a:bodyPr rtlCol="0" anchor="ctr"/>
            <a:lstStyle/>
            <a:p>
              <a:endParaRPr lang="en-US"/>
            </a:p>
          </p:txBody>
        </p:sp>
        <p:sp>
          <p:nvSpPr>
            <p:cNvPr id="242" name="Freeform: Shape 241">
              <a:extLst>
                <a:ext uri="{FF2B5EF4-FFF2-40B4-BE49-F238E27FC236}">
                  <a16:creationId xmlns="" xmlns:a16="http://schemas.microsoft.com/office/drawing/2014/main" id="{746E855B-AF40-4195-A711-D689F5C726E0}"/>
                </a:ext>
              </a:extLst>
            </p:cNvPr>
            <p:cNvSpPr/>
            <p:nvPr/>
          </p:nvSpPr>
          <p:spPr>
            <a:xfrm>
              <a:off x="6295010" y="1800605"/>
              <a:ext cx="453748" cy="453686"/>
            </a:xfrm>
            <a:custGeom>
              <a:avLst/>
              <a:gdLst>
                <a:gd name="connsiteX0" fmla="*/ 11016 w 453748"/>
                <a:gd name="connsiteY0" fmla="*/ 341567 h 453686"/>
                <a:gd name="connsiteX1" fmla="*/ 169797 w 453748"/>
                <a:gd name="connsiteY1" fmla="*/ 373380 h 453686"/>
                <a:gd name="connsiteX2" fmla="*/ 364012 w 453748"/>
                <a:gd name="connsiteY2" fmla="*/ 203835 h 453686"/>
                <a:gd name="connsiteX3" fmla="*/ 452690 w 453748"/>
                <a:gd name="connsiteY3" fmla="*/ 0 h 453686"/>
                <a:gd name="connsiteX4" fmla="*/ 453642 w 453748"/>
                <a:gd name="connsiteY4" fmla="*/ 0 h 453686"/>
                <a:gd name="connsiteX5" fmla="*/ 336485 w 453748"/>
                <a:gd name="connsiteY5" fmla="*/ 336423 h 453686"/>
                <a:gd name="connsiteX6" fmla="*/ 62 w 453748"/>
                <a:gd name="connsiteY6" fmla="*/ 453581 h 453686"/>
                <a:gd name="connsiteX7" fmla="*/ 9587 w 453748"/>
                <a:gd name="connsiteY7" fmla="*/ 340805 h 453686"/>
                <a:gd name="connsiteX8" fmla="*/ 11015 w 453748"/>
                <a:gd name="connsiteY8" fmla="*/ 341567 h 4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748" h="453686">
                  <a:moveTo>
                    <a:pt x="11016" y="341567"/>
                  </a:moveTo>
                  <a:cubicBezTo>
                    <a:pt x="53688" y="377190"/>
                    <a:pt x="115791" y="394335"/>
                    <a:pt x="169797" y="373380"/>
                  </a:cubicBezTo>
                  <a:cubicBezTo>
                    <a:pt x="253903" y="340614"/>
                    <a:pt x="313339" y="276797"/>
                    <a:pt x="364012" y="203835"/>
                  </a:cubicBezTo>
                  <a:cubicBezTo>
                    <a:pt x="407840" y="143032"/>
                    <a:pt x="438083" y="73516"/>
                    <a:pt x="452690" y="0"/>
                  </a:cubicBezTo>
                  <a:lnTo>
                    <a:pt x="453642" y="0"/>
                  </a:lnTo>
                  <a:cubicBezTo>
                    <a:pt x="453642" y="0"/>
                    <a:pt x="461739" y="211169"/>
                    <a:pt x="336485" y="336423"/>
                  </a:cubicBezTo>
                  <a:cubicBezTo>
                    <a:pt x="211231" y="461677"/>
                    <a:pt x="62" y="453581"/>
                    <a:pt x="62" y="453581"/>
                  </a:cubicBezTo>
                  <a:cubicBezTo>
                    <a:pt x="-494" y="415766"/>
                    <a:pt x="2697" y="377990"/>
                    <a:pt x="9587" y="340805"/>
                  </a:cubicBezTo>
                  <a:cubicBezTo>
                    <a:pt x="10037" y="341105"/>
                    <a:pt x="10516" y="341360"/>
                    <a:pt x="11015" y="341567"/>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43" name="Freeform: Shape 242">
              <a:extLst>
                <a:ext uri="{FF2B5EF4-FFF2-40B4-BE49-F238E27FC236}">
                  <a16:creationId xmlns="" xmlns:a16="http://schemas.microsoft.com/office/drawing/2014/main" id="{A1A529BB-D5F0-4131-BFD2-B3D0714E3BF3}"/>
                </a:ext>
              </a:extLst>
            </p:cNvPr>
            <p:cNvSpPr/>
            <p:nvPr/>
          </p:nvSpPr>
          <p:spPr>
            <a:xfrm>
              <a:off x="6401847" y="2358484"/>
              <a:ext cx="641413" cy="310038"/>
            </a:xfrm>
            <a:custGeom>
              <a:avLst/>
              <a:gdLst>
                <a:gd name="connsiteX0" fmla="*/ 320707 w 641413"/>
                <a:gd name="connsiteY0" fmla="*/ 0 h 310038"/>
                <a:gd name="connsiteX1" fmla="*/ 0 w 641413"/>
                <a:gd name="connsiteY1" fmla="*/ 155067 h 310038"/>
                <a:gd name="connsiteX2" fmla="*/ 320707 w 641413"/>
                <a:gd name="connsiteY2" fmla="*/ 310039 h 310038"/>
                <a:gd name="connsiteX3" fmla="*/ 641414 w 641413"/>
                <a:gd name="connsiteY3" fmla="*/ 155067 h 310038"/>
                <a:gd name="connsiteX4" fmla="*/ 320707 w 641413"/>
                <a:gd name="connsiteY4" fmla="*/ 0 h 3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413" h="310038">
                  <a:moveTo>
                    <a:pt x="320707" y="0"/>
                  </a:moveTo>
                  <a:cubicBezTo>
                    <a:pt x="143542" y="0"/>
                    <a:pt x="0" y="155067"/>
                    <a:pt x="0" y="155067"/>
                  </a:cubicBezTo>
                  <a:cubicBezTo>
                    <a:pt x="0" y="155067"/>
                    <a:pt x="143542" y="310039"/>
                    <a:pt x="320707" y="310039"/>
                  </a:cubicBezTo>
                  <a:cubicBezTo>
                    <a:pt x="497872" y="310039"/>
                    <a:pt x="641414" y="155067"/>
                    <a:pt x="641414" y="155067"/>
                  </a:cubicBezTo>
                  <a:cubicBezTo>
                    <a:pt x="641414" y="155067"/>
                    <a:pt x="497776" y="0"/>
                    <a:pt x="320707" y="0"/>
                  </a:cubicBezTo>
                  <a:close/>
                </a:path>
              </a:pathLst>
            </a:custGeom>
            <a:solidFill>
              <a:srgbClr val="87AF1D"/>
            </a:solidFill>
            <a:ln w="9525" cap="flat">
              <a:noFill/>
              <a:prstDash val="solid"/>
              <a:miter/>
            </a:ln>
          </p:spPr>
          <p:txBody>
            <a:bodyPr rtlCol="0" anchor="ctr"/>
            <a:lstStyle/>
            <a:p>
              <a:endParaRPr lang="en-US"/>
            </a:p>
          </p:txBody>
        </p:sp>
        <p:sp>
          <p:nvSpPr>
            <p:cNvPr id="244" name="Freeform: Shape 243">
              <a:extLst>
                <a:ext uri="{FF2B5EF4-FFF2-40B4-BE49-F238E27FC236}">
                  <a16:creationId xmlns="" xmlns:a16="http://schemas.microsoft.com/office/drawing/2014/main" id="{B99E0125-B87A-4A97-8DFE-9D3868AE86B7}"/>
                </a:ext>
              </a:extLst>
            </p:cNvPr>
            <p:cNvSpPr/>
            <p:nvPr/>
          </p:nvSpPr>
          <p:spPr>
            <a:xfrm>
              <a:off x="6401847" y="2358484"/>
              <a:ext cx="641413" cy="310038"/>
            </a:xfrm>
            <a:custGeom>
              <a:avLst/>
              <a:gdLst>
                <a:gd name="connsiteX0" fmla="*/ 320707 w 641413"/>
                <a:gd name="connsiteY0" fmla="*/ 0 h 310038"/>
                <a:gd name="connsiteX1" fmla="*/ 0 w 641413"/>
                <a:gd name="connsiteY1" fmla="*/ 155067 h 310038"/>
                <a:gd name="connsiteX2" fmla="*/ 320707 w 641413"/>
                <a:gd name="connsiteY2" fmla="*/ 310039 h 310038"/>
                <a:gd name="connsiteX3" fmla="*/ 641414 w 641413"/>
                <a:gd name="connsiteY3" fmla="*/ 155067 h 310038"/>
                <a:gd name="connsiteX4" fmla="*/ 320707 w 641413"/>
                <a:gd name="connsiteY4" fmla="*/ 0 h 3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413" h="310038">
                  <a:moveTo>
                    <a:pt x="320707" y="0"/>
                  </a:moveTo>
                  <a:cubicBezTo>
                    <a:pt x="143542" y="0"/>
                    <a:pt x="0" y="155067"/>
                    <a:pt x="0" y="155067"/>
                  </a:cubicBezTo>
                  <a:cubicBezTo>
                    <a:pt x="0" y="155067"/>
                    <a:pt x="143542" y="310039"/>
                    <a:pt x="320707" y="310039"/>
                  </a:cubicBezTo>
                  <a:cubicBezTo>
                    <a:pt x="497872" y="310039"/>
                    <a:pt x="641414" y="155067"/>
                    <a:pt x="641414" y="155067"/>
                  </a:cubicBezTo>
                  <a:cubicBezTo>
                    <a:pt x="641414" y="155067"/>
                    <a:pt x="497776" y="0"/>
                    <a:pt x="320707" y="0"/>
                  </a:cubicBezTo>
                  <a:close/>
                </a:path>
              </a:pathLst>
            </a:custGeom>
            <a:solidFill>
              <a:srgbClr val="87AF1D"/>
            </a:solidFill>
            <a:ln w="9525" cap="flat">
              <a:noFill/>
              <a:prstDash val="solid"/>
              <a:miter/>
            </a:ln>
          </p:spPr>
          <p:txBody>
            <a:bodyPr rtlCol="0" anchor="ctr"/>
            <a:lstStyle/>
            <a:p>
              <a:endParaRPr lang="en-US"/>
            </a:p>
          </p:txBody>
        </p:sp>
        <p:sp>
          <p:nvSpPr>
            <p:cNvPr id="246" name="Freeform: Shape 245">
              <a:extLst>
                <a:ext uri="{FF2B5EF4-FFF2-40B4-BE49-F238E27FC236}">
                  <a16:creationId xmlns="" xmlns:a16="http://schemas.microsoft.com/office/drawing/2014/main" id="{E5D9053E-2BF3-4DC1-9D2E-6BB68E4BC468}"/>
                </a:ext>
              </a:extLst>
            </p:cNvPr>
            <p:cNvSpPr/>
            <p:nvPr/>
          </p:nvSpPr>
          <p:spPr>
            <a:xfrm>
              <a:off x="6401847" y="2440876"/>
              <a:ext cx="641413" cy="227647"/>
            </a:xfrm>
            <a:custGeom>
              <a:avLst/>
              <a:gdLst>
                <a:gd name="connsiteX0" fmla="*/ 86868 w 641413"/>
                <a:gd name="connsiteY0" fmla="*/ 1238 h 227647"/>
                <a:gd name="connsiteX1" fmla="*/ 176689 w 641413"/>
                <a:gd name="connsiteY1" fmla="*/ 135922 h 227647"/>
                <a:gd name="connsiteX2" fmla="*/ 433864 w 641413"/>
                <a:gd name="connsiteY2" fmla="*/ 153448 h 227647"/>
                <a:gd name="connsiteX3" fmla="*/ 640747 w 641413"/>
                <a:gd name="connsiteY3" fmla="*/ 72009 h 227647"/>
                <a:gd name="connsiteX4" fmla="*/ 641414 w 641413"/>
                <a:gd name="connsiteY4" fmla="*/ 72676 h 227647"/>
                <a:gd name="connsiteX5" fmla="*/ 320707 w 641413"/>
                <a:gd name="connsiteY5" fmla="*/ 227648 h 227647"/>
                <a:gd name="connsiteX6" fmla="*/ 0 w 641413"/>
                <a:gd name="connsiteY6" fmla="*/ 72676 h 227647"/>
                <a:gd name="connsiteX7" fmla="*/ 86773 w 641413"/>
                <a:gd name="connsiteY7" fmla="*/ 0 h 227647"/>
                <a:gd name="connsiteX8" fmla="*/ 86868 w 641413"/>
                <a:gd name="connsiteY8" fmla="*/ 1238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13" h="227647">
                  <a:moveTo>
                    <a:pt x="86868" y="1238"/>
                  </a:moveTo>
                  <a:cubicBezTo>
                    <a:pt x="91821" y="56578"/>
                    <a:pt x="123730" y="112681"/>
                    <a:pt x="176689" y="135922"/>
                  </a:cubicBezTo>
                  <a:cubicBezTo>
                    <a:pt x="259366" y="172307"/>
                    <a:pt x="346424" y="169164"/>
                    <a:pt x="433864" y="153448"/>
                  </a:cubicBezTo>
                  <a:cubicBezTo>
                    <a:pt x="507851" y="141393"/>
                    <a:pt x="578396" y="113624"/>
                    <a:pt x="640747" y="72009"/>
                  </a:cubicBezTo>
                  <a:lnTo>
                    <a:pt x="641414" y="72676"/>
                  </a:lnTo>
                  <a:cubicBezTo>
                    <a:pt x="641414" y="72676"/>
                    <a:pt x="497776" y="227648"/>
                    <a:pt x="320707" y="227648"/>
                  </a:cubicBezTo>
                  <a:cubicBezTo>
                    <a:pt x="143637" y="227648"/>
                    <a:pt x="0" y="72676"/>
                    <a:pt x="0" y="72676"/>
                  </a:cubicBezTo>
                  <a:cubicBezTo>
                    <a:pt x="26428" y="45617"/>
                    <a:pt x="55497" y="21271"/>
                    <a:pt x="86773" y="0"/>
                  </a:cubicBezTo>
                  <a:cubicBezTo>
                    <a:pt x="86761" y="415"/>
                    <a:pt x="86793" y="830"/>
                    <a:pt x="86868" y="1238"/>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47" name="Freeform: Shape 246">
              <a:extLst>
                <a:ext uri="{FF2B5EF4-FFF2-40B4-BE49-F238E27FC236}">
                  <a16:creationId xmlns="" xmlns:a16="http://schemas.microsoft.com/office/drawing/2014/main" id="{D484294B-F3AF-4ED2-9223-DE8BD87E0F5F}"/>
                </a:ext>
              </a:extLst>
            </p:cNvPr>
            <p:cNvSpPr/>
            <p:nvPr/>
          </p:nvSpPr>
          <p:spPr>
            <a:xfrm>
              <a:off x="5187791" y="2386583"/>
              <a:ext cx="641413" cy="310133"/>
            </a:xfrm>
            <a:custGeom>
              <a:avLst/>
              <a:gdLst>
                <a:gd name="connsiteX0" fmla="*/ 320707 w 641413"/>
                <a:gd name="connsiteY0" fmla="*/ 0 h 310133"/>
                <a:gd name="connsiteX1" fmla="*/ 641414 w 641413"/>
                <a:gd name="connsiteY1" fmla="*/ 155067 h 310133"/>
                <a:gd name="connsiteX2" fmla="*/ 320707 w 641413"/>
                <a:gd name="connsiteY2" fmla="*/ 310134 h 310133"/>
                <a:gd name="connsiteX3" fmla="*/ 0 w 641413"/>
                <a:gd name="connsiteY3" fmla="*/ 155067 h 310133"/>
                <a:gd name="connsiteX4" fmla="*/ 320707 w 641413"/>
                <a:gd name="connsiteY4" fmla="*/ 0 h 3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413" h="310133">
                  <a:moveTo>
                    <a:pt x="320707" y="0"/>
                  </a:moveTo>
                  <a:cubicBezTo>
                    <a:pt x="497872" y="0"/>
                    <a:pt x="641414" y="155067"/>
                    <a:pt x="641414" y="155067"/>
                  </a:cubicBezTo>
                  <a:cubicBezTo>
                    <a:pt x="641414" y="155067"/>
                    <a:pt x="497872" y="310134"/>
                    <a:pt x="320707" y="310134"/>
                  </a:cubicBezTo>
                  <a:cubicBezTo>
                    <a:pt x="143542" y="310134"/>
                    <a:pt x="0" y="155067"/>
                    <a:pt x="0" y="155067"/>
                  </a:cubicBezTo>
                  <a:cubicBezTo>
                    <a:pt x="0" y="155067"/>
                    <a:pt x="143542" y="0"/>
                    <a:pt x="320707" y="0"/>
                  </a:cubicBezTo>
                  <a:close/>
                </a:path>
              </a:pathLst>
            </a:custGeom>
            <a:solidFill>
              <a:srgbClr val="87AF1D"/>
            </a:solidFill>
            <a:ln w="9525" cap="flat">
              <a:noFill/>
              <a:prstDash val="solid"/>
              <a:miter/>
            </a:ln>
          </p:spPr>
          <p:txBody>
            <a:bodyPr rtlCol="0" anchor="ctr"/>
            <a:lstStyle/>
            <a:p>
              <a:endParaRPr lang="en-US"/>
            </a:p>
          </p:txBody>
        </p:sp>
        <p:sp>
          <p:nvSpPr>
            <p:cNvPr id="248" name="Freeform: Shape 247">
              <a:extLst>
                <a:ext uri="{FF2B5EF4-FFF2-40B4-BE49-F238E27FC236}">
                  <a16:creationId xmlns="" xmlns:a16="http://schemas.microsoft.com/office/drawing/2014/main" id="{000B9637-EDDF-49F8-9A50-FC6E388E072D}"/>
                </a:ext>
              </a:extLst>
            </p:cNvPr>
            <p:cNvSpPr/>
            <p:nvPr/>
          </p:nvSpPr>
          <p:spPr>
            <a:xfrm>
              <a:off x="5187791" y="2386583"/>
              <a:ext cx="641413" cy="310133"/>
            </a:xfrm>
            <a:custGeom>
              <a:avLst/>
              <a:gdLst>
                <a:gd name="connsiteX0" fmla="*/ 320707 w 641413"/>
                <a:gd name="connsiteY0" fmla="*/ 0 h 310133"/>
                <a:gd name="connsiteX1" fmla="*/ 641414 w 641413"/>
                <a:gd name="connsiteY1" fmla="*/ 155067 h 310133"/>
                <a:gd name="connsiteX2" fmla="*/ 320707 w 641413"/>
                <a:gd name="connsiteY2" fmla="*/ 310134 h 310133"/>
                <a:gd name="connsiteX3" fmla="*/ 0 w 641413"/>
                <a:gd name="connsiteY3" fmla="*/ 155067 h 310133"/>
                <a:gd name="connsiteX4" fmla="*/ 320707 w 641413"/>
                <a:gd name="connsiteY4" fmla="*/ 0 h 3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413" h="310133">
                  <a:moveTo>
                    <a:pt x="320707" y="0"/>
                  </a:moveTo>
                  <a:cubicBezTo>
                    <a:pt x="497872" y="0"/>
                    <a:pt x="641414" y="155067"/>
                    <a:pt x="641414" y="155067"/>
                  </a:cubicBezTo>
                  <a:cubicBezTo>
                    <a:pt x="641414" y="155067"/>
                    <a:pt x="497872" y="310134"/>
                    <a:pt x="320707" y="310134"/>
                  </a:cubicBezTo>
                  <a:cubicBezTo>
                    <a:pt x="143542" y="310134"/>
                    <a:pt x="0" y="155067"/>
                    <a:pt x="0" y="155067"/>
                  </a:cubicBezTo>
                  <a:cubicBezTo>
                    <a:pt x="0" y="155067"/>
                    <a:pt x="143542" y="0"/>
                    <a:pt x="320707" y="0"/>
                  </a:cubicBezTo>
                  <a:close/>
                </a:path>
              </a:pathLst>
            </a:custGeom>
            <a:solidFill>
              <a:srgbClr val="87AF1D"/>
            </a:solidFill>
            <a:ln w="9525" cap="flat">
              <a:noFill/>
              <a:prstDash val="solid"/>
              <a:miter/>
            </a:ln>
          </p:spPr>
          <p:txBody>
            <a:bodyPr rtlCol="0" anchor="ctr"/>
            <a:lstStyle/>
            <a:p>
              <a:endParaRPr lang="en-US"/>
            </a:p>
          </p:txBody>
        </p:sp>
        <p:sp>
          <p:nvSpPr>
            <p:cNvPr id="250" name="Freeform: Shape 249">
              <a:extLst>
                <a:ext uri="{FF2B5EF4-FFF2-40B4-BE49-F238E27FC236}">
                  <a16:creationId xmlns="" xmlns:a16="http://schemas.microsoft.com/office/drawing/2014/main" id="{8D28122E-2A30-451E-B318-35A4A8EE2078}"/>
                </a:ext>
              </a:extLst>
            </p:cNvPr>
            <p:cNvSpPr/>
            <p:nvPr/>
          </p:nvSpPr>
          <p:spPr>
            <a:xfrm>
              <a:off x="5187791" y="2468974"/>
              <a:ext cx="641508" cy="227742"/>
            </a:xfrm>
            <a:custGeom>
              <a:avLst/>
              <a:gdLst>
                <a:gd name="connsiteX0" fmla="*/ 554545 w 641508"/>
                <a:gd name="connsiteY0" fmla="*/ 1238 h 227742"/>
                <a:gd name="connsiteX1" fmla="*/ 464725 w 641508"/>
                <a:gd name="connsiteY1" fmla="*/ 136017 h 227742"/>
                <a:gd name="connsiteX2" fmla="*/ 207550 w 641508"/>
                <a:gd name="connsiteY2" fmla="*/ 153448 h 227742"/>
                <a:gd name="connsiteX3" fmla="*/ 667 w 641508"/>
                <a:gd name="connsiteY3" fmla="*/ 72009 h 227742"/>
                <a:gd name="connsiteX4" fmla="*/ 0 w 641508"/>
                <a:gd name="connsiteY4" fmla="*/ 72676 h 227742"/>
                <a:gd name="connsiteX5" fmla="*/ 320707 w 641508"/>
                <a:gd name="connsiteY5" fmla="*/ 227743 h 227742"/>
                <a:gd name="connsiteX6" fmla="*/ 641509 w 641508"/>
                <a:gd name="connsiteY6" fmla="*/ 72676 h 227742"/>
                <a:gd name="connsiteX7" fmla="*/ 554736 w 641508"/>
                <a:gd name="connsiteY7" fmla="*/ 0 h 227742"/>
                <a:gd name="connsiteX8" fmla="*/ 554545 w 641508"/>
                <a:gd name="connsiteY8" fmla="*/ 1238 h 2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508" h="227742">
                  <a:moveTo>
                    <a:pt x="554545" y="1238"/>
                  </a:moveTo>
                  <a:cubicBezTo>
                    <a:pt x="549593" y="56579"/>
                    <a:pt x="517684" y="112681"/>
                    <a:pt x="464725" y="136017"/>
                  </a:cubicBezTo>
                  <a:cubicBezTo>
                    <a:pt x="382048" y="172307"/>
                    <a:pt x="294989" y="169164"/>
                    <a:pt x="207550" y="153448"/>
                  </a:cubicBezTo>
                  <a:cubicBezTo>
                    <a:pt x="133551" y="141437"/>
                    <a:pt x="62997" y="113663"/>
                    <a:pt x="667" y="72009"/>
                  </a:cubicBezTo>
                  <a:lnTo>
                    <a:pt x="0" y="72676"/>
                  </a:lnTo>
                  <a:cubicBezTo>
                    <a:pt x="0" y="72676"/>
                    <a:pt x="143542" y="227743"/>
                    <a:pt x="320707" y="227743"/>
                  </a:cubicBezTo>
                  <a:cubicBezTo>
                    <a:pt x="497872" y="227743"/>
                    <a:pt x="641509" y="72676"/>
                    <a:pt x="641509" y="72676"/>
                  </a:cubicBezTo>
                  <a:cubicBezTo>
                    <a:pt x="615080" y="45617"/>
                    <a:pt x="586011" y="21271"/>
                    <a:pt x="554736" y="0"/>
                  </a:cubicBezTo>
                  <a:cubicBezTo>
                    <a:pt x="554629" y="405"/>
                    <a:pt x="554565" y="820"/>
                    <a:pt x="554545" y="1238"/>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51" name="Freeform: Shape 250">
              <a:extLst>
                <a:ext uri="{FF2B5EF4-FFF2-40B4-BE49-F238E27FC236}">
                  <a16:creationId xmlns="" xmlns:a16="http://schemas.microsoft.com/office/drawing/2014/main" id="{F46BF1E0-1AB7-4DF3-9D2E-54979A72BFCE}"/>
                </a:ext>
              </a:extLst>
            </p:cNvPr>
            <p:cNvSpPr/>
            <p:nvPr/>
          </p:nvSpPr>
          <p:spPr>
            <a:xfrm>
              <a:off x="5144357" y="2058094"/>
              <a:ext cx="364331" cy="185550"/>
            </a:xfrm>
            <a:custGeom>
              <a:avLst/>
              <a:gdLst>
                <a:gd name="connsiteX0" fmla="*/ 202406 w 364331"/>
                <a:gd name="connsiteY0" fmla="*/ 4734 h 185550"/>
                <a:gd name="connsiteX1" fmla="*/ 364331 w 364331"/>
                <a:gd name="connsiteY1" fmla="*/ 134655 h 185550"/>
                <a:gd name="connsiteX2" fmla="*/ 161925 w 364331"/>
                <a:gd name="connsiteY2" fmla="*/ 180756 h 185550"/>
                <a:gd name="connsiteX3" fmla="*/ 0 w 364331"/>
                <a:gd name="connsiteY3" fmla="*/ 50835 h 185550"/>
                <a:gd name="connsiteX4" fmla="*/ 202406 w 364331"/>
                <a:gd name="connsiteY4" fmla="*/ 4734 h 185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31" h="185550">
                  <a:moveTo>
                    <a:pt x="202406" y="4734"/>
                  </a:moveTo>
                  <a:cubicBezTo>
                    <a:pt x="302895" y="27880"/>
                    <a:pt x="364331" y="134655"/>
                    <a:pt x="364331" y="134655"/>
                  </a:cubicBezTo>
                  <a:cubicBezTo>
                    <a:pt x="364331" y="134655"/>
                    <a:pt x="262414" y="204092"/>
                    <a:pt x="161925" y="180756"/>
                  </a:cubicBezTo>
                  <a:cubicBezTo>
                    <a:pt x="61436" y="157420"/>
                    <a:pt x="0" y="50835"/>
                    <a:pt x="0" y="50835"/>
                  </a:cubicBezTo>
                  <a:cubicBezTo>
                    <a:pt x="0" y="50835"/>
                    <a:pt x="101918" y="-18412"/>
                    <a:pt x="202406" y="4734"/>
                  </a:cubicBezTo>
                  <a:close/>
                </a:path>
              </a:pathLst>
            </a:custGeom>
            <a:solidFill>
              <a:srgbClr val="87AF1D"/>
            </a:solidFill>
            <a:ln w="9525" cap="flat">
              <a:noFill/>
              <a:prstDash val="solid"/>
              <a:miter/>
            </a:ln>
          </p:spPr>
          <p:txBody>
            <a:bodyPr rtlCol="0" anchor="ctr"/>
            <a:lstStyle/>
            <a:p>
              <a:endParaRPr lang="en-US"/>
            </a:p>
          </p:txBody>
        </p:sp>
        <p:sp>
          <p:nvSpPr>
            <p:cNvPr id="252" name="Freeform: Shape 251">
              <a:extLst>
                <a:ext uri="{FF2B5EF4-FFF2-40B4-BE49-F238E27FC236}">
                  <a16:creationId xmlns="" xmlns:a16="http://schemas.microsoft.com/office/drawing/2014/main" id="{82E90503-42FC-4098-A53D-6A5681FD69FF}"/>
                </a:ext>
              </a:extLst>
            </p:cNvPr>
            <p:cNvSpPr/>
            <p:nvPr/>
          </p:nvSpPr>
          <p:spPr>
            <a:xfrm>
              <a:off x="5144357" y="2058094"/>
              <a:ext cx="364331" cy="185550"/>
            </a:xfrm>
            <a:custGeom>
              <a:avLst/>
              <a:gdLst>
                <a:gd name="connsiteX0" fmla="*/ 202406 w 364331"/>
                <a:gd name="connsiteY0" fmla="*/ 4734 h 185550"/>
                <a:gd name="connsiteX1" fmla="*/ 364331 w 364331"/>
                <a:gd name="connsiteY1" fmla="*/ 134655 h 185550"/>
                <a:gd name="connsiteX2" fmla="*/ 161925 w 364331"/>
                <a:gd name="connsiteY2" fmla="*/ 180756 h 185550"/>
                <a:gd name="connsiteX3" fmla="*/ 0 w 364331"/>
                <a:gd name="connsiteY3" fmla="*/ 50835 h 185550"/>
                <a:gd name="connsiteX4" fmla="*/ 202406 w 364331"/>
                <a:gd name="connsiteY4" fmla="*/ 4734 h 185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31" h="185550">
                  <a:moveTo>
                    <a:pt x="202406" y="4734"/>
                  </a:moveTo>
                  <a:cubicBezTo>
                    <a:pt x="302895" y="27880"/>
                    <a:pt x="364331" y="134655"/>
                    <a:pt x="364331" y="134655"/>
                  </a:cubicBezTo>
                  <a:cubicBezTo>
                    <a:pt x="364331" y="134655"/>
                    <a:pt x="262414" y="204092"/>
                    <a:pt x="161925" y="180756"/>
                  </a:cubicBezTo>
                  <a:cubicBezTo>
                    <a:pt x="61436" y="157420"/>
                    <a:pt x="0" y="50835"/>
                    <a:pt x="0" y="50835"/>
                  </a:cubicBezTo>
                  <a:cubicBezTo>
                    <a:pt x="0" y="50835"/>
                    <a:pt x="101918" y="-18412"/>
                    <a:pt x="202406" y="4734"/>
                  </a:cubicBezTo>
                  <a:close/>
                </a:path>
              </a:pathLst>
            </a:custGeom>
            <a:solidFill>
              <a:srgbClr val="87AF1D"/>
            </a:solidFill>
            <a:ln w="9525" cap="flat">
              <a:noFill/>
              <a:prstDash val="solid"/>
              <a:miter/>
            </a:ln>
          </p:spPr>
          <p:txBody>
            <a:bodyPr rtlCol="0" anchor="ctr"/>
            <a:lstStyle/>
            <a:p>
              <a:endParaRPr lang="en-US"/>
            </a:p>
          </p:txBody>
        </p:sp>
        <p:sp>
          <p:nvSpPr>
            <p:cNvPr id="254" name="Freeform: Shape 253">
              <a:extLst>
                <a:ext uri="{FF2B5EF4-FFF2-40B4-BE49-F238E27FC236}">
                  <a16:creationId xmlns="" xmlns:a16="http://schemas.microsoft.com/office/drawing/2014/main" id="{1EEB60B1-EE1F-4BE0-A29D-65757416E064}"/>
                </a:ext>
              </a:extLst>
            </p:cNvPr>
            <p:cNvSpPr/>
            <p:nvPr/>
          </p:nvSpPr>
          <p:spPr>
            <a:xfrm>
              <a:off x="5145024" y="2108643"/>
              <a:ext cx="364140" cy="134655"/>
            </a:xfrm>
            <a:custGeom>
              <a:avLst/>
              <a:gdLst>
                <a:gd name="connsiteX0" fmla="*/ 323469 w 364140"/>
                <a:gd name="connsiteY0" fmla="*/ 32195 h 134655"/>
                <a:gd name="connsiteX1" fmla="*/ 254984 w 364140"/>
                <a:gd name="connsiteY1" fmla="*/ 96965 h 134655"/>
                <a:gd name="connsiteX2" fmla="*/ 106680 w 364140"/>
                <a:gd name="connsiteY2" fmla="*/ 73247 h 134655"/>
                <a:gd name="connsiteX3" fmla="*/ 0 w 364140"/>
                <a:gd name="connsiteY3" fmla="*/ 0 h 134655"/>
                <a:gd name="connsiteX4" fmla="*/ 0 w 364140"/>
                <a:gd name="connsiteY4" fmla="*/ 0 h 134655"/>
                <a:gd name="connsiteX5" fmla="*/ 161925 w 364140"/>
                <a:gd name="connsiteY5" fmla="*/ 129921 h 134655"/>
                <a:gd name="connsiteX6" fmla="*/ 364141 w 364140"/>
                <a:gd name="connsiteY6" fmla="*/ 83820 h 134655"/>
                <a:gd name="connsiteX7" fmla="*/ 324421 w 364140"/>
                <a:gd name="connsiteY7" fmla="*/ 31242 h 1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140" h="134655">
                  <a:moveTo>
                    <a:pt x="323469" y="32195"/>
                  </a:moveTo>
                  <a:cubicBezTo>
                    <a:pt x="313826" y="64453"/>
                    <a:pt x="287730" y="89134"/>
                    <a:pt x="254984" y="96965"/>
                  </a:cubicBezTo>
                  <a:cubicBezTo>
                    <a:pt x="203263" y="106490"/>
                    <a:pt x="154305" y="93631"/>
                    <a:pt x="106680" y="73247"/>
                  </a:cubicBezTo>
                  <a:cubicBezTo>
                    <a:pt x="66294" y="56736"/>
                    <a:pt x="29917" y="31759"/>
                    <a:pt x="0" y="0"/>
                  </a:cubicBezTo>
                  <a:lnTo>
                    <a:pt x="0" y="0"/>
                  </a:lnTo>
                  <a:cubicBezTo>
                    <a:pt x="0" y="0"/>
                    <a:pt x="61246" y="106775"/>
                    <a:pt x="161925" y="129921"/>
                  </a:cubicBezTo>
                  <a:cubicBezTo>
                    <a:pt x="262604" y="153067"/>
                    <a:pt x="364141" y="83820"/>
                    <a:pt x="364141" y="83820"/>
                  </a:cubicBezTo>
                  <a:cubicBezTo>
                    <a:pt x="352650" y="65039"/>
                    <a:pt x="339347" y="47428"/>
                    <a:pt x="324421" y="31242"/>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55" name="Freeform: Shape 254">
              <a:extLst>
                <a:ext uri="{FF2B5EF4-FFF2-40B4-BE49-F238E27FC236}">
                  <a16:creationId xmlns="" xmlns:a16="http://schemas.microsoft.com/office/drawing/2014/main" id="{AF812B91-9322-435C-83A8-58D9125AD42A}"/>
                </a:ext>
              </a:extLst>
            </p:cNvPr>
            <p:cNvSpPr/>
            <p:nvPr/>
          </p:nvSpPr>
          <p:spPr>
            <a:xfrm>
              <a:off x="5708756" y="1546764"/>
              <a:ext cx="189841" cy="356235"/>
            </a:xfrm>
            <a:custGeom>
              <a:avLst/>
              <a:gdLst>
                <a:gd name="connsiteX0" fmla="*/ 181027 w 189841"/>
                <a:gd name="connsiteY0" fmla="*/ 150971 h 356235"/>
                <a:gd name="connsiteX1" fmla="*/ 151118 w 189841"/>
                <a:gd name="connsiteY1" fmla="*/ 356235 h 356235"/>
                <a:gd name="connsiteX2" fmla="*/ 8815 w 189841"/>
                <a:gd name="connsiteY2" fmla="*/ 205359 h 356235"/>
                <a:gd name="connsiteX3" fmla="*/ 38723 w 189841"/>
                <a:gd name="connsiteY3" fmla="*/ 0 h 356235"/>
                <a:gd name="connsiteX4" fmla="*/ 181027 w 189841"/>
                <a:gd name="connsiteY4" fmla="*/ 150971 h 35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41" h="356235">
                  <a:moveTo>
                    <a:pt x="181027" y="150971"/>
                  </a:moveTo>
                  <a:cubicBezTo>
                    <a:pt x="212078" y="249269"/>
                    <a:pt x="151118" y="356235"/>
                    <a:pt x="151118" y="356235"/>
                  </a:cubicBezTo>
                  <a:cubicBezTo>
                    <a:pt x="151118" y="356235"/>
                    <a:pt x="39866" y="303657"/>
                    <a:pt x="8815" y="205359"/>
                  </a:cubicBezTo>
                  <a:cubicBezTo>
                    <a:pt x="-22237" y="107061"/>
                    <a:pt x="38723" y="0"/>
                    <a:pt x="38723" y="0"/>
                  </a:cubicBezTo>
                  <a:cubicBezTo>
                    <a:pt x="38723" y="0"/>
                    <a:pt x="149975" y="52578"/>
                    <a:pt x="181027" y="150971"/>
                  </a:cubicBezTo>
                  <a:close/>
                </a:path>
              </a:pathLst>
            </a:custGeom>
            <a:solidFill>
              <a:srgbClr val="87AF1D"/>
            </a:solidFill>
            <a:ln w="9525" cap="flat">
              <a:noFill/>
              <a:prstDash val="solid"/>
              <a:miter/>
            </a:ln>
          </p:spPr>
          <p:txBody>
            <a:bodyPr rtlCol="0" anchor="ctr"/>
            <a:lstStyle/>
            <a:p>
              <a:endParaRPr lang="en-US"/>
            </a:p>
          </p:txBody>
        </p:sp>
        <p:sp>
          <p:nvSpPr>
            <p:cNvPr id="256" name="Freeform: Shape 255">
              <a:extLst>
                <a:ext uri="{FF2B5EF4-FFF2-40B4-BE49-F238E27FC236}">
                  <a16:creationId xmlns="" xmlns:a16="http://schemas.microsoft.com/office/drawing/2014/main" id="{1626576B-D8D4-4BE8-BF33-E1AFD108A501}"/>
                </a:ext>
              </a:extLst>
            </p:cNvPr>
            <p:cNvSpPr/>
            <p:nvPr/>
          </p:nvSpPr>
          <p:spPr>
            <a:xfrm>
              <a:off x="5708756" y="1546764"/>
              <a:ext cx="189841" cy="356235"/>
            </a:xfrm>
            <a:custGeom>
              <a:avLst/>
              <a:gdLst>
                <a:gd name="connsiteX0" fmla="*/ 181027 w 189841"/>
                <a:gd name="connsiteY0" fmla="*/ 150971 h 356235"/>
                <a:gd name="connsiteX1" fmla="*/ 151118 w 189841"/>
                <a:gd name="connsiteY1" fmla="*/ 356235 h 356235"/>
                <a:gd name="connsiteX2" fmla="*/ 8815 w 189841"/>
                <a:gd name="connsiteY2" fmla="*/ 205359 h 356235"/>
                <a:gd name="connsiteX3" fmla="*/ 38723 w 189841"/>
                <a:gd name="connsiteY3" fmla="*/ 0 h 356235"/>
                <a:gd name="connsiteX4" fmla="*/ 181027 w 189841"/>
                <a:gd name="connsiteY4" fmla="*/ 150971 h 35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41" h="356235">
                  <a:moveTo>
                    <a:pt x="181027" y="150971"/>
                  </a:moveTo>
                  <a:cubicBezTo>
                    <a:pt x="212078" y="249269"/>
                    <a:pt x="151118" y="356235"/>
                    <a:pt x="151118" y="356235"/>
                  </a:cubicBezTo>
                  <a:cubicBezTo>
                    <a:pt x="151118" y="356235"/>
                    <a:pt x="39866" y="303657"/>
                    <a:pt x="8815" y="205359"/>
                  </a:cubicBezTo>
                  <a:cubicBezTo>
                    <a:pt x="-22237" y="107061"/>
                    <a:pt x="38723" y="0"/>
                    <a:pt x="38723" y="0"/>
                  </a:cubicBezTo>
                  <a:cubicBezTo>
                    <a:pt x="38723" y="0"/>
                    <a:pt x="149975" y="52578"/>
                    <a:pt x="181027" y="150971"/>
                  </a:cubicBezTo>
                  <a:close/>
                </a:path>
              </a:pathLst>
            </a:custGeom>
            <a:solidFill>
              <a:srgbClr val="87AF1D"/>
            </a:solidFill>
            <a:ln w="9525" cap="flat">
              <a:noFill/>
              <a:prstDash val="solid"/>
              <a:miter/>
            </a:ln>
          </p:spPr>
          <p:txBody>
            <a:bodyPr rtlCol="0" anchor="ctr"/>
            <a:lstStyle/>
            <a:p>
              <a:endParaRPr lang="en-US"/>
            </a:p>
          </p:txBody>
        </p:sp>
        <p:sp>
          <p:nvSpPr>
            <p:cNvPr id="258" name="Freeform: Shape 257">
              <a:extLst>
                <a:ext uri="{FF2B5EF4-FFF2-40B4-BE49-F238E27FC236}">
                  <a16:creationId xmlns="" xmlns:a16="http://schemas.microsoft.com/office/drawing/2014/main" id="{6CB3448B-2B35-4138-8D2E-97FF2A7EEF8B}"/>
                </a:ext>
              </a:extLst>
            </p:cNvPr>
            <p:cNvSpPr/>
            <p:nvPr/>
          </p:nvSpPr>
          <p:spPr>
            <a:xfrm>
              <a:off x="5708756" y="1547049"/>
              <a:ext cx="176264" cy="356235"/>
            </a:xfrm>
            <a:custGeom>
              <a:avLst/>
              <a:gdLst>
                <a:gd name="connsiteX0" fmla="*/ 175598 w 176264"/>
                <a:gd name="connsiteY0" fmla="*/ 295180 h 356235"/>
                <a:gd name="connsiteX1" fmla="*/ 85015 w 176264"/>
                <a:gd name="connsiteY1" fmla="*/ 268891 h 356235"/>
                <a:gd name="connsiteX2" fmla="*/ 30246 w 176264"/>
                <a:gd name="connsiteY2" fmla="*/ 129159 h 356235"/>
                <a:gd name="connsiteX3" fmla="*/ 39200 w 176264"/>
                <a:gd name="connsiteY3" fmla="*/ 0 h 356235"/>
                <a:gd name="connsiteX4" fmla="*/ 38723 w 176264"/>
                <a:gd name="connsiteY4" fmla="*/ 0 h 356235"/>
                <a:gd name="connsiteX5" fmla="*/ 8815 w 176264"/>
                <a:gd name="connsiteY5" fmla="*/ 205359 h 356235"/>
                <a:gd name="connsiteX6" fmla="*/ 151118 w 176264"/>
                <a:gd name="connsiteY6" fmla="*/ 356235 h 356235"/>
                <a:gd name="connsiteX7" fmla="*/ 176264 w 176264"/>
                <a:gd name="connsiteY7" fmla="*/ 29527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64" h="356235">
                  <a:moveTo>
                    <a:pt x="175598" y="295180"/>
                  </a:moveTo>
                  <a:cubicBezTo>
                    <a:pt x="142876" y="303191"/>
                    <a:pt x="108364" y="293175"/>
                    <a:pt x="85015" y="268891"/>
                  </a:cubicBezTo>
                  <a:cubicBezTo>
                    <a:pt x="50344" y="229362"/>
                    <a:pt x="36818" y="180499"/>
                    <a:pt x="30246" y="129159"/>
                  </a:cubicBezTo>
                  <a:cubicBezTo>
                    <a:pt x="23947" y="85962"/>
                    <a:pt x="27000" y="41915"/>
                    <a:pt x="39200" y="0"/>
                  </a:cubicBezTo>
                  <a:lnTo>
                    <a:pt x="38723" y="0"/>
                  </a:lnTo>
                  <a:cubicBezTo>
                    <a:pt x="38723" y="0"/>
                    <a:pt x="-22237" y="106966"/>
                    <a:pt x="8815" y="205359"/>
                  </a:cubicBezTo>
                  <a:cubicBezTo>
                    <a:pt x="39866" y="303752"/>
                    <a:pt x="151118" y="356235"/>
                    <a:pt x="151118" y="356235"/>
                  </a:cubicBezTo>
                  <a:cubicBezTo>
                    <a:pt x="161507" y="336802"/>
                    <a:pt x="169930" y="316381"/>
                    <a:pt x="176264" y="295275"/>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59" name="Freeform: Shape 258">
              <a:extLst>
                <a:ext uri="{FF2B5EF4-FFF2-40B4-BE49-F238E27FC236}">
                  <a16:creationId xmlns="" xmlns:a16="http://schemas.microsoft.com/office/drawing/2014/main" id="{4641B3D0-4D4B-499F-A867-6CD59DF5B7AD}"/>
                </a:ext>
              </a:extLst>
            </p:cNvPr>
            <p:cNvSpPr/>
            <p:nvPr/>
          </p:nvSpPr>
          <p:spPr>
            <a:xfrm>
              <a:off x="6295100" y="1564576"/>
              <a:ext cx="198299" cy="342233"/>
            </a:xfrm>
            <a:custGeom>
              <a:avLst/>
              <a:gdLst>
                <a:gd name="connsiteX0" fmla="*/ 181899 w 198299"/>
                <a:gd name="connsiteY0" fmla="*/ 207264 h 342233"/>
                <a:gd name="connsiteX1" fmla="*/ 24356 w 198299"/>
                <a:gd name="connsiteY1" fmla="*/ 342233 h 342233"/>
                <a:gd name="connsiteX2" fmla="*/ 16545 w 198299"/>
                <a:gd name="connsiteY2" fmla="*/ 134874 h 342233"/>
                <a:gd name="connsiteX3" fmla="*/ 173994 w 198299"/>
                <a:gd name="connsiteY3" fmla="*/ 0 h 342233"/>
                <a:gd name="connsiteX4" fmla="*/ 181899 w 198299"/>
                <a:gd name="connsiteY4" fmla="*/ 207264 h 34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99" h="342233">
                  <a:moveTo>
                    <a:pt x="181899" y="207264"/>
                  </a:moveTo>
                  <a:cubicBezTo>
                    <a:pt x="140561" y="301752"/>
                    <a:pt x="24356" y="342233"/>
                    <a:pt x="24356" y="342233"/>
                  </a:cubicBezTo>
                  <a:cubicBezTo>
                    <a:pt x="24356" y="342233"/>
                    <a:pt x="-24793" y="229362"/>
                    <a:pt x="16545" y="134874"/>
                  </a:cubicBezTo>
                  <a:cubicBezTo>
                    <a:pt x="57884" y="40386"/>
                    <a:pt x="173994" y="0"/>
                    <a:pt x="173994" y="0"/>
                  </a:cubicBezTo>
                  <a:cubicBezTo>
                    <a:pt x="173994" y="0"/>
                    <a:pt x="222952" y="112776"/>
                    <a:pt x="181899" y="207264"/>
                  </a:cubicBezTo>
                  <a:close/>
                </a:path>
              </a:pathLst>
            </a:custGeom>
            <a:solidFill>
              <a:srgbClr val="87AF1D"/>
            </a:solidFill>
            <a:ln w="9525" cap="flat">
              <a:noFill/>
              <a:prstDash val="solid"/>
              <a:miter/>
            </a:ln>
          </p:spPr>
          <p:txBody>
            <a:bodyPr rtlCol="0" anchor="ctr"/>
            <a:lstStyle/>
            <a:p>
              <a:endParaRPr lang="en-US"/>
            </a:p>
          </p:txBody>
        </p:sp>
        <p:sp>
          <p:nvSpPr>
            <p:cNvPr id="260" name="Freeform: Shape 259">
              <a:extLst>
                <a:ext uri="{FF2B5EF4-FFF2-40B4-BE49-F238E27FC236}">
                  <a16:creationId xmlns="" xmlns:a16="http://schemas.microsoft.com/office/drawing/2014/main" id="{F5EC7BB6-97B7-43BC-82BD-F3117C28EAA2}"/>
                </a:ext>
              </a:extLst>
            </p:cNvPr>
            <p:cNvSpPr/>
            <p:nvPr/>
          </p:nvSpPr>
          <p:spPr>
            <a:xfrm>
              <a:off x="6295100" y="1564576"/>
              <a:ext cx="198299" cy="342233"/>
            </a:xfrm>
            <a:custGeom>
              <a:avLst/>
              <a:gdLst>
                <a:gd name="connsiteX0" fmla="*/ 181899 w 198299"/>
                <a:gd name="connsiteY0" fmla="*/ 207264 h 342233"/>
                <a:gd name="connsiteX1" fmla="*/ 24356 w 198299"/>
                <a:gd name="connsiteY1" fmla="*/ 342233 h 342233"/>
                <a:gd name="connsiteX2" fmla="*/ 16545 w 198299"/>
                <a:gd name="connsiteY2" fmla="*/ 134874 h 342233"/>
                <a:gd name="connsiteX3" fmla="*/ 173994 w 198299"/>
                <a:gd name="connsiteY3" fmla="*/ 0 h 342233"/>
                <a:gd name="connsiteX4" fmla="*/ 181899 w 198299"/>
                <a:gd name="connsiteY4" fmla="*/ 207264 h 34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99" h="342233">
                  <a:moveTo>
                    <a:pt x="181899" y="207264"/>
                  </a:moveTo>
                  <a:cubicBezTo>
                    <a:pt x="140561" y="301752"/>
                    <a:pt x="24356" y="342233"/>
                    <a:pt x="24356" y="342233"/>
                  </a:cubicBezTo>
                  <a:cubicBezTo>
                    <a:pt x="24356" y="342233"/>
                    <a:pt x="-24793" y="229362"/>
                    <a:pt x="16545" y="134874"/>
                  </a:cubicBezTo>
                  <a:cubicBezTo>
                    <a:pt x="57884" y="40386"/>
                    <a:pt x="173994" y="0"/>
                    <a:pt x="173994" y="0"/>
                  </a:cubicBezTo>
                  <a:cubicBezTo>
                    <a:pt x="173994" y="0"/>
                    <a:pt x="222952" y="112776"/>
                    <a:pt x="181899" y="207264"/>
                  </a:cubicBezTo>
                  <a:close/>
                </a:path>
              </a:pathLst>
            </a:custGeom>
            <a:solidFill>
              <a:srgbClr val="87AF1D"/>
            </a:solidFill>
            <a:ln w="9525" cap="flat">
              <a:noFill/>
              <a:prstDash val="solid"/>
              <a:miter/>
            </a:ln>
          </p:spPr>
          <p:txBody>
            <a:bodyPr rtlCol="0" anchor="ctr"/>
            <a:lstStyle/>
            <a:p>
              <a:endParaRPr lang="en-US"/>
            </a:p>
          </p:txBody>
        </p:sp>
        <p:sp>
          <p:nvSpPr>
            <p:cNvPr id="262" name="Freeform: Shape 261">
              <a:extLst>
                <a:ext uri="{FF2B5EF4-FFF2-40B4-BE49-F238E27FC236}">
                  <a16:creationId xmlns="" xmlns:a16="http://schemas.microsoft.com/office/drawing/2014/main" id="{CC5C41CD-487F-4C40-AE3D-FBADC95F694A}"/>
                </a:ext>
              </a:extLst>
            </p:cNvPr>
            <p:cNvSpPr/>
            <p:nvPr/>
          </p:nvSpPr>
          <p:spPr>
            <a:xfrm>
              <a:off x="6294856" y="1565052"/>
              <a:ext cx="174237" cy="341756"/>
            </a:xfrm>
            <a:custGeom>
              <a:avLst/>
              <a:gdLst>
                <a:gd name="connsiteX0" fmla="*/ 82702 w 174237"/>
                <a:gd name="connsiteY0" fmla="*/ 312039 h 341756"/>
                <a:gd name="connsiteX1" fmla="*/ 31744 w 174237"/>
                <a:gd name="connsiteY1" fmla="*/ 232696 h 341756"/>
                <a:gd name="connsiteX2" fmla="*/ 82512 w 174237"/>
                <a:gd name="connsiteY2" fmla="*/ 91345 h 341756"/>
                <a:gd name="connsiteX3" fmla="*/ 174238 w 174237"/>
                <a:gd name="connsiteY3" fmla="*/ 0 h 341756"/>
                <a:gd name="connsiteX4" fmla="*/ 174238 w 174237"/>
                <a:gd name="connsiteY4" fmla="*/ 0 h 341756"/>
                <a:gd name="connsiteX5" fmla="*/ 16504 w 174237"/>
                <a:gd name="connsiteY5" fmla="*/ 134398 h 341756"/>
                <a:gd name="connsiteX6" fmla="*/ 24314 w 174237"/>
                <a:gd name="connsiteY6" fmla="*/ 341757 h 341756"/>
                <a:gd name="connsiteX7" fmla="*/ 83369 w 174237"/>
                <a:gd name="connsiteY7" fmla="*/ 312325 h 34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237" h="341756">
                  <a:moveTo>
                    <a:pt x="82702" y="312039"/>
                  </a:moveTo>
                  <a:cubicBezTo>
                    <a:pt x="52803" y="296548"/>
                    <a:pt x="33395" y="266329"/>
                    <a:pt x="31744" y="232696"/>
                  </a:cubicBezTo>
                  <a:cubicBezTo>
                    <a:pt x="31744" y="180118"/>
                    <a:pt x="53746" y="134303"/>
                    <a:pt x="82512" y="91345"/>
                  </a:cubicBezTo>
                  <a:cubicBezTo>
                    <a:pt x="106194" y="54680"/>
                    <a:pt x="137475" y="23529"/>
                    <a:pt x="174238" y="0"/>
                  </a:cubicBezTo>
                  <a:lnTo>
                    <a:pt x="174238" y="0"/>
                  </a:lnTo>
                  <a:cubicBezTo>
                    <a:pt x="174238" y="0"/>
                    <a:pt x="57747" y="39910"/>
                    <a:pt x="16504" y="134398"/>
                  </a:cubicBezTo>
                  <a:cubicBezTo>
                    <a:pt x="-24740" y="228886"/>
                    <a:pt x="24314" y="341757"/>
                    <a:pt x="24314" y="341757"/>
                  </a:cubicBezTo>
                  <a:cubicBezTo>
                    <a:pt x="44921" y="333917"/>
                    <a:pt x="64702" y="324058"/>
                    <a:pt x="83369" y="312325"/>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263" name="Freeform: Shape 262">
              <a:extLst>
                <a:ext uri="{FF2B5EF4-FFF2-40B4-BE49-F238E27FC236}">
                  <a16:creationId xmlns="" xmlns:a16="http://schemas.microsoft.com/office/drawing/2014/main" id="{F62BA97F-35A8-4A4D-839E-6FEEE05C2322}"/>
                </a:ext>
              </a:extLst>
            </p:cNvPr>
            <p:cNvSpPr/>
            <p:nvPr/>
          </p:nvSpPr>
          <p:spPr>
            <a:xfrm>
              <a:off x="6659499" y="2065586"/>
              <a:ext cx="363759" cy="185550"/>
            </a:xfrm>
            <a:custGeom>
              <a:avLst/>
              <a:gdLst>
                <a:gd name="connsiteX0" fmla="*/ 202406 w 363759"/>
                <a:gd name="connsiteY0" fmla="*/ 180694 h 185550"/>
                <a:gd name="connsiteX1" fmla="*/ 0 w 363759"/>
                <a:gd name="connsiteY1" fmla="*/ 135164 h 185550"/>
                <a:gd name="connsiteX2" fmla="*/ 161354 w 363759"/>
                <a:gd name="connsiteY2" fmla="*/ 4862 h 185550"/>
                <a:gd name="connsiteX3" fmla="*/ 363760 w 363759"/>
                <a:gd name="connsiteY3" fmla="*/ 50297 h 185550"/>
                <a:gd name="connsiteX4" fmla="*/ 202406 w 363759"/>
                <a:gd name="connsiteY4" fmla="*/ 180694 h 185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59" h="185550">
                  <a:moveTo>
                    <a:pt x="202406" y="180694"/>
                  </a:moveTo>
                  <a:cubicBezTo>
                    <a:pt x="101917" y="204125"/>
                    <a:pt x="0" y="135164"/>
                    <a:pt x="0" y="135164"/>
                  </a:cubicBezTo>
                  <a:cubicBezTo>
                    <a:pt x="0" y="135164"/>
                    <a:pt x="60960" y="28294"/>
                    <a:pt x="161354" y="4862"/>
                  </a:cubicBezTo>
                  <a:cubicBezTo>
                    <a:pt x="261747" y="-18569"/>
                    <a:pt x="363760" y="50297"/>
                    <a:pt x="363760" y="50297"/>
                  </a:cubicBezTo>
                  <a:cubicBezTo>
                    <a:pt x="363760" y="50297"/>
                    <a:pt x="303276" y="157262"/>
                    <a:pt x="202406" y="180694"/>
                  </a:cubicBezTo>
                  <a:close/>
                </a:path>
              </a:pathLst>
            </a:custGeom>
            <a:solidFill>
              <a:srgbClr val="87AF1D"/>
            </a:solidFill>
            <a:ln w="9525" cap="flat">
              <a:noFill/>
              <a:prstDash val="solid"/>
              <a:miter/>
            </a:ln>
          </p:spPr>
          <p:txBody>
            <a:bodyPr rtlCol="0" anchor="ctr"/>
            <a:lstStyle/>
            <a:p>
              <a:endParaRPr lang="en-US"/>
            </a:p>
          </p:txBody>
        </p:sp>
        <p:sp>
          <p:nvSpPr>
            <p:cNvPr id="264" name="Freeform: Shape 263">
              <a:extLst>
                <a:ext uri="{FF2B5EF4-FFF2-40B4-BE49-F238E27FC236}">
                  <a16:creationId xmlns="" xmlns:a16="http://schemas.microsoft.com/office/drawing/2014/main" id="{88A5AC38-0893-4CDD-ADB8-D655FDF83B3B}"/>
                </a:ext>
              </a:extLst>
            </p:cNvPr>
            <p:cNvSpPr/>
            <p:nvPr/>
          </p:nvSpPr>
          <p:spPr>
            <a:xfrm>
              <a:off x="6659499" y="2065586"/>
              <a:ext cx="363759" cy="185550"/>
            </a:xfrm>
            <a:custGeom>
              <a:avLst/>
              <a:gdLst>
                <a:gd name="connsiteX0" fmla="*/ 202406 w 363759"/>
                <a:gd name="connsiteY0" fmla="*/ 180694 h 185550"/>
                <a:gd name="connsiteX1" fmla="*/ 0 w 363759"/>
                <a:gd name="connsiteY1" fmla="*/ 135164 h 185550"/>
                <a:gd name="connsiteX2" fmla="*/ 161354 w 363759"/>
                <a:gd name="connsiteY2" fmla="*/ 4862 h 185550"/>
                <a:gd name="connsiteX3" fmla="*/ 363760 w 363759"/>
                <a:gd name="connsiteY3" fmla="*/ 50297 h 185550"/>
                <a:gd name="connsiteX4" fmla="*/ 202406 w 363759"/>
                <a:gd name="connsiteY4" fmla="*/ 180694 h 185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59" h="185550">
                  <a:moveTo>
                    <a:pt x="202406" y="180694"/>
                  </a:moveTo>
                  <a:cubicBezTo>
                    <a:pt x="101917" y="204125"/>
                    <a:pt x="0" y="135164"/>
                    <a:pt x="0" y="135164"/>
                  </a:cubicBezTo>
                  <a:cubicBezTo>
                    <a:pt x="0" y="135164"/>
                    <a:pt x="60960" y="28294"/>
                    <a:pt x="161354" y="4862"/>
                  </a:cubicBezTo>
                  <a:cubicBezTo>
                    <a:pt x="261747" y="-18569"/>
                    <a:pt x="363760" y="50297"/>
                    <a:pt x="363760" y="50297"/>
                  </a:cubicBezTo>
                  <a:cubicBezTo>
                    <a:pt x="363760" y="50297"/>
                    <a:pt x="303276" y="157262"/>
                    <a:pt x="202406" y="180694"/>
                  </a:cubicBezTo>
                  <a:close/>
                </a:path>
              </a:pathLst>
            </a:custGeom>
            <a:solidFill>
              <a:srgbClr val="87AF1D"/>
            </a:solidFill>
            <a:ln w="9525" cap="flat">
              <a:noFill/>
              <a:prstDash val="solid"/>
              <a:miter/>
            </a:ln>
          </p:spPr>
          <p:txBody>
            <a:bodyPr rtlCol="0" anchor="ctr"/>
            <a:lstStyle/>
            <a:p>
              <a:endParaRPr lang="en-US"/>
            </a:p>
          </p:txBody>
        </p:sp>
        <p:sp>
          <p:nvSpPr>
            <p:cNvPr id="266" name="Freeform: Shape 265">
              <a:extLst>
                <a:ext uri="{FF2B5EF4-FFF2-40B4-BE49-F238E27FC236}">
                  <a16:creationId xmlns="" xmlns:a16="http://schemas.microsoft.com/office/drawing/2014/main" id="{3E87AAC6-2B81-49A2-BD87-6D5099CD6A8F}"/>
                </a:ext>
              </a:extLst>
            </p:cNvPr>
            <p:cNvSpPr/>
            <p:nvPr/>
          </p:nvSpPr>
          <p:spPr>
            <a:xfrm>
              <a:off x="6659213" y="2066348"/>
              <a:ext cx="363759" cy="164882"/>
            </a:xfrm>
            <a:custGeom>
              <a:avLst/>
              <a:gdLst>
                <a:gd name="connsiteX0" fmla="*/ 59055 w 363759"/>
                <a:gd name="connsiteY0" fmla="*/ 163454 h 164882"/>
                <a:gd name="connsiteX1" fmla="*/ 92107 w 363759"/>
                <a:gd name="connsiteY1" fmla="*/ 75157 h 164882"/>
                <a:gd name="connsiteX2" fmla="*/ 235648 w 363759"/>
                <a:gd name="connsiteY2" fmla="*/ 31247 h 164882"/>
                <a:gd name="connsiteX3" fmla="*/ 363760 w 363759"/>
                <a:gd name="connsiteY3" fmla="*/ 50297 h 164882"/>
                <a:gd name="connsiteX4" fmla="*/ 363760 w 363759"/>
                <a:gd name="connsiteY4" fmla="*/ 50297 h 164882"/>
                <a:gd name="connsiteX5" fmla="*/ 161354 w 363759"/>
                <a:gd name="connsiteY5" fmla="*/ 4862 h 164882"/>
                <a:gd name="connsiteX6" fmla="*/ 0 w 363759"/>
                <a:gd name="connsiteY6" fmla="*/ 135164 h 164882"/>
                <a:gd name="connsiteX7" fmla="*/ 58864 w 363759"/>
                <a:gd name="connsiteY7" fmla="*/ 164882 h 164882"/>
                <a:gd name="connsiteX8" fmla="*/ 59055 w 363759"/>
                <a:gd name="connsiteY8" fmla="*/ 163454 h 16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759" h="164882">
                  <a:moveTo>
                    <a:pt x="59055" y="163454"/>
                  </a:moveTo>
                  <a:cubicBezTo>
                    <a:pt x="53492" y="130229"/>
                    <a:pt x="66094" y="96562"/>
                    <a:pt x="92107" y="75157"/>
                  </a:cubicBezTo>
                  <a:cubicBezTo>
                    <a:pt x="134207" y="43534"/>
                    <a:pt x="184023" y="33818"/>
                    <a:pt x="235648" y="31247"/>
                  </a:cubicBezTo>
                  <a:cubicBezTo>
                    <a:pt x="279224" y="28345"/>
                    <a:pt x="322914" y="34842"/>
                    <a:pt x="363760" y="50297"/>
                  </a:cubicBezTo>
                  <a:lnTo>
                    <a:pt x="363760" y="50297"/>
                  </a:lnTo>
                  <a:cubicBezTo>
                    <a:pt x="363760" y="50297"/>
                    <a:pt x="261747" y="-18569"/>
                    <a:pt x="161354" y="4862"/>
                  </a:cubicBezTo>
                  <a:cubicBezTo>
                    <a:pt x="60960" y="28294"/>
                    <a:pt x="0" y="135164"/>
                    <a:pt x="0" y="135164"/>
                  </a:cubicBezTo>
                  <a:cubicBezTo>
                    <a:pt x="18591" y="146991"/>
                    <a:pt x="38309" y="156946"/>
                    <a:pt x="58864" y="164882"/>
                  </a:cubicBezTo>
                  <a:cubicBezTo>
                    <a:pt x="58701" y="164403"/>
                    <a:pt x="58771" y="163874"/>
                    <a:pt x="59055" y="163454"/>
                  </a:cubicBezTo>
                  <a:close/>
                </a:path>
              </a:pathLst>
            </a:custGeom>
            <a:solidFill>
              <a:schemeClr val="accent6">
                <a:lumMod val="50000"/>
              </a:schemeClr>
            </a:solidFill>
            <a:ln w="9525" cap="flat">
              <a:noFill/>
              <a:prstDash val="solid"/>
              <a:miter/>
            </a:ln>
          </p:spPr>
          <p:txBody>
            <a:bodyPr rtlCol="0" anchor="ctr"/>
            <a:lstStyle/>
            <a:p>
              <a:endParaRPr lang="en-US"/>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269" y="971340"/>
            <a:ext cx="6128292" cy="558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20885" y="1084909"/>
            <a:ext cx="609600" cy="609600"/>
          </a:xfrm>
          <a:prstGeom prst="rect">
            <a:avLst/>
          </a:prstGeom>
        </p:spPr>
      </p:pic>
      <p:pic>
        <p:nvPicPr>
          <p:cNvPr id="118" name="Picture 1"/>
          <p:cNvPicPr>
            <a:picLocks noChangeAspect="1" noChangeArrowheads="1"/>
          </p:cNvPicPr>
          <p:nvPr/>
        </p:nvPicPr>
        <p:blipFill>
          <a:blip r:embed="rId6"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427"/>
            <a:ext cx="1228954" cy="122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5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9B85F3A-0D98-4AE5-8CED-AA4A4CF82188}"/>
              </a:ext>
            </a:extLst>
          </p:cNvPr>
          <p:cNvSpPr>
            <a:spLocks noGrp="1"/>
          </p:cNvSpPr>
          <p:nvPr>
            <p:ph type="body" sz="quarter" idx="10"/>
          </p:nvPr>
        </p:nvSpPr>
        <p:spPr/>
        <p:txBody>
          <a:bodyPr/>
          <a:lstStyle/>
          <a:p>
            <a:r>
              <a:rPr lang="en-US" dirty="0">
                <a:latin typeface="Times New Roman" panose="02020603050405020304" pitchFamily="18" charset="0"/>
                <a:cs typeface="Times New Roman" panose="02020603050405020304" pitchFamily="18" charset="0"/>
              </a:rPr>
              <a:t>Scientific Production Analysis</a:t>
            </a:r>
          </a:p>
        </p:txBody>
      </p:sp>
      <p:sp>
        <p:nvSpPr>
          <p:cNvPr id="41" name="Rectangle: Rounded Corners 40">
            <a:extLst>
              <a:ext uri="{FF2B5EF4-FFF2-40B4-BE49-F238E27FC236}">
                <a16:creationId xmlns="" xmlns:a16="http://schemas.microsoft.com/office/drawing/2014/main" id="{0F9F8ED4-D493-4569-B0EC-558F337CC98B}"/>
              </a:ext>
            </a:extLst>
          </p:cNvPr>
          <p:cNvSpPr/>
          <p:nvPr/>
        </p:nvSpPr>
        <p:spPr>
          <a:xfrm>
            <a:off x="9958717" y="2254313"/>
            <a:ext cx="1298512" cy="1298512"/>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 xmlns:a16="http://schemas.microsoft.com/office/drawing/2014/main" id="{63C4A58B-7EBE-45E6-A5D8-602EBF410DD4}"/>
              </a:ext>
            </a:extLst>
          </p:cNvPr>
          <p:cNvSpPr/>
          <p:nvPr/>
        </p:nvSpPr>
        <p:spPr>
          <a:xfrm>
            <a:off x="934772" y="2254313"/>
            <a:ext cx="1298512" cy="1298512"/>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96F0F53E-0E01-4B73-A5B3-4D84BFB75242}"/>
              </a:ext>
            </a:extLst>
          </p:cNvPr>
          <p:cNvSpPr/>
          <p:nvPr/>
        </p:nvSpPr>
        <p:spPr>
          <a:xfrm>
            <a:off x="3190758" y="2254313"/>
            <a:ext cx="1298512" cy="1298512"/>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 xmlns:a16="http://schemas.microsoft.com/office/drawing/2014/main" id="{F1B1A48C-CE05-45EB-A351-8D8FB0C1E815}"/>
              </a:ext>
            </a:extLst>
          </p:cNvPr>
          <p:cNvSpPr/>
          <p:nvPr/>
        </p:nvSpPr>
        <p:spPr>
          <a:xfrm>
            <a:off x="5446744" y="2254313"/>
            <a:ext cx="1298512" cy="129851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 xmlns:a16="http://schemas.microsoft.com/office/drawing/2014/main" id="{2E74F816-0D48-4047-8AE1-670C59DEC6B0}"/>
              </a:ext>
            </a:extLst>
          </p:cNvPr>
          <p:cNvSpPr/>
          <p:nvPr/>
        </p:nvSpPr>
        <p:spPr>
          <a:xfrm>
            <a:off x="7702730" y="2254313"/>
            <a:ext cx="1298512" cy="129851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 xmlns:a16="http://schemas.microsoft.com/office/drawing/2014/main" id="{0866DA00-A0BD-4A0F-95E4-E37FDC7D6876}"/>
              </a:ext>
            </a:extLst>
          </p:cNvPr>
          <p:cNvGrpSpPr/>
          <p:nvPr/>
        </p:nvGrpSpPr>
        <p:grpSpPr>
          <a:xfrm>
            <a:off x="1983779" y="2685555"/>
            <a:ext cx="1456483" cy="436028"/>
            <a:chOff x="2906464" y="3248298"/>
            <a:chExt cx="1886168" cy="564662"/>
          </a:xfrm>
        </p:grpSpPr>
        <p:sp>
          <p:nvSpPr>
            <p:cNvPr id="13" name="Freeform: Shape 12">
              <a:extLst>
                <a:ext uri="{FF2B5EF4-FFF2-40B4-BE49-F238E27FC236}">
                  <a16:creationId xmlns="" xmlns:a16="http://schemas.microsoft.com/office/drawing/2014/main" id="{B0453FE2-C092-48C7-81F8-3AAEA800BA8C}"/>
                </a:ext>
              </a:extLst>
            </p:cNvPr>
            <p:cNvSpPr/>
            <p:nvPr/>
          </p:nvSpPr>
          <p:spPr>
            <a:xfrm>
              <a:off x="3418473" y="3248298"/>
              <a:ext cx="862149" cy="564662"/>
            </a:xfrm>
            <a:custGeom>
              <a:avLst/>
              <a:gdLst>
                <a:gd name="connsiteX0" fmla="*/ 288530 w 862149"/>
                <a:gd name="connsiteY0" fmla="*/ 155674 h 564662"/>
                <a:gd name="connsiteX1" fmla="*/ 161872 w 862149"/>
                <a:gd name="connsiteY1" fmla="*/ 282332 h 564662"/>
                <a:gd name="connsiteX2" fmla="*/ 288530 w 862149"/>
                <a:gd name="connsiteY2" fmla="*/ 408990 h 564662"/>
                <a:gd name="connsiteX3" fmla="*/ 573620 w 862149"/>
                <a:gd name="connsiteY3" fmla="*/ 408990 h 564662"/>
                <a:gd name="connsiteX4" fmla="*/ 700278 w 862149"/>
                <a:gd name="connsiteY4" fmla="*/ 282332 h 564662"/>
                <a:gd name="connsiteX5" fmla="*/ 573620 w 862149"/>
                <a:gd name="connsiteY5" fmla="*/ 155674 h 564662"/>
                <a:gd name="connsiteX6" fmla="*/ 282331 w 862149"/>
                <a:gd name="connsiteY6" fmla="*/ 0 h 564662"/>
                <a:gd name="connsiteX7" fmla="*/ 579818 w 862149"/>
                <a:gd name="connsiteY7" fmla="*/ 0 h 564662"/>
                <a:gd name="connsiteX8" fmla="*/ 862149 w 862149"/>
                <a:gd name="connsiteY8" fmla="*/ 282331 h 564662"/>
                <a:gd name="connsiteX9" fmla="*/ 579818 w 862149"/>
                <a:gd name="connsiteY9" fmla="*/ 564662 h 564662"/>
                <a:gd name="connsiteX10" fmla="*/ 282331 w 862149"/>
                <a:gd name="connsiteY10" fmla="*/ 564662 h 564662"/>
                <a:gd name="connsiteX11" fmla="*/ 0 w 862149"/>
                <a:gd name="connsiteY11" fmla="*/ 282331 h 564662"/>
                <a:gd name="connsiteX12" fmla="*/ 282331 w 862149"/>
                <a:gd name="connsiteY12" fmla="*/ 0 h 56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149" h="564662">
                  <a:moveTo>
                    <a:pt x="288530" y="155674"/>
                  </a:moveTo>
                  <a:cubicBezTo>
                    <a:pt x="218579" y="155674"/>
                    <a:pt x="161872" y="212381"/>
                    <a:pt x="161872" y="282332"/>
                  </a:cubicBezTo>
                  <a:cubicBezTo>
                    <a:pt x="161872" y="352283"/>
                    <a:pt x="218579" y="408990"/>
                    <a:pt x="288530" y="408990"/>
                  </a:cubicBezTo>
                  <a:lnTo>
                    <a:pt x="573620" y="408990"/>
                  </a:lnTo>
                  <a:cubicBezTo>
                    <a:pt x="643571" y="408990"/>
                    <a:pt x="700278" y="352283"/>
                    <a:pt x="700278" y="282332"/>
                  </a:cubicBezTo>
                  <a:cubicBezTo>
                    <a:pt x="700278" y="212381"/>
                    <a:pt x="643571" y="155674"/>
                    <a:pt x="573620" y="155674"/>
                  </a:cubicBezTo>
                  <a:close/>
                  <a:moveTo>
                    <a:pt x="282331" y="0"/>
                  </a:moveTo>
                  <a:lnTo>
                    <a:pt x="579818" y="0"/>
                  </a:lnTo>
                  <a:cubicBezTo>
                    <a:pt x="735745" y="0"/>
                    <a:pt x="862149" y="126404"/>
                    <a:pt x="862149" y="282331"/>
                  </a:cubicBezTo>
                  <a:cubicBezTo>
                    <a:pt x="862149" y="438258"/>
                    <a:pt x="735745" y="564662"/>
                    <a:pt x="579818" y="564662"/>
                  </a:cubicBezTo>
                  <a:lnTo>
                    <a:pt x="282331" y="564662"/>
                  </a:lnTo>
                  <a:cubicBezTo>
                    <a:pt x="126404" y="564662"/>
                    <a:pt x="0" y="438258"/>
                    <a:pt x="0" y="282331"/>
                  </a:cubicBezTo>
                  <a:cubicBezTo>
                    <a:pt x="0" y="126404"/>
                    <a:pt x="126404" y="0"/>
                    <a:pt x="282331" y="0"/>
                  </a:cubicBezTo>
                  <a:close/>
                </a:path>
              </a:pathLst>
            </a:custGeom>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Rounded Corners 3">
              <a:extLst>
                <a:ext uri="{FF2B5EF4-FFF2-40B4-BE49-F238E27FC236}">
                  <a16:creationId xmlns="" xmlns:a16="http://schemas.microsoft.com/office/drawing/2014/main" id="{91F60499-8EC7-42B8-8ABD-547E6BBC3E50}"/>
                </a:ext>
              </a:extLst>
            </p:cNvPr>
            <p:cNvSpPr/>
            <p:nvPr/>
          </p:nvSpPr>
          <p:spPr>
            <a:xfrm>
              <a:off x="3930483" y="3443169"/>
              <a:ext cx="862149" cy="167932"/>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35169596-FA3A-4FED-BF00-A2D3C2CA7CC5}"/>
                </a:ext>
              </a:extLst>
            </p:cNvPr>
            <p:cNvSpPr/>
            <p:nvPr/>
          </p:nvSpPr>
          <p:spPr>
            <a:xfrm>
              <a:off x="2906464" y="3446663"/>
              <a:ext cx="862147" cy="167932"/>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 xmlns:a16="http://schemas.microsoft.com/office/drawing/2014/main" id="{F47F8A02-B6CC-4A16-8F16-F3EC8B0BFF4D}"/>
              </a:ext>
            </a:extLst>
          </p:cNvPr>
          <p:cNvGrpSpPr/>
          <p:nvPr/>
        </p:nvGrpSpPr>
        <p:grpSpPr>
          <a:xfrm>
            <a:off x="4239765" y="2685555"/>
            <a:ext cx="1456483" cy="436028"/>
            <a:chOff x="2906464" y="3248298"/>
            <a:chExt cx="1886168" cy="564662"/>
          </a:xfrm>
        </p:grpSpPr>
        <p:sp>
          <p:nvSpPr>
            <p:cNvPr id="25" name="Freeform: Shape 24">
              <a:extLst>
                <a:ext uri="{FF2B5EF4-FFF2-40B4-BE49-F238E27FC236}">
                  <a16:creationId xmlns="" xmlns:a16="http://schemas.microsoft.com/office/drawing/2014/main" id="{FCE6C775-AFF8-4EB7-8667-16634F8A6FD5}"/>
                </a:ext>
              </a:extLst>
            </p:cNvPr>
            <p:cNvSpPr/>
            <p:nvPr/>
          </p:nvSpPr>
          <p:spPr>
            <a:xfrm>
              <a:off x="3418473" y="3248298"/>
              <a:ext cx="862149" cy="564662"/>
            </a:xfrm>
            <a:custGeom>
              <a:avLst/>
              <a:gdLst>
                <a:gd name="connsiteX0" fmla="*/ 288530 w 862149"/>
                <a:gd name="connsiteY0" fmla="*/ 155674 h 564662"/>
                <a:gd name="connsiteX1" fmla="*/ 161872 w 862149"/>
                <a:gd name="connsiteY1" fmla="*/ 282332 h 564662"/>
                <a:gd name="connsiteX2" fmla="*/ 288530 w 862149"/>
                <a:gd name="connsiteY2" fmla="*/ 408990 h 564662"/>
                <a:gd name="connsiteX3" fmla="*/ 573620 w 862149"/>
                <a:gd name="connsiteY3" fmla="*/ 408990 h 564662"/>
                <a:gd name="connsiteX4" fmla="*/ 700278 w 862149"/>
                <a:gd name="connsiteY4" fmla="*/ 282332 h 564662"/>
                <a:gd name="connsiteX5" fmla="*/ 573620 w 862149"/>
                <a:gd name="connsiteY5" fmla="*/ 155674 h 564662"/>
                <a:gd name="connsiteX6" fmla="*/ 282331 w 862149"/>
                <a:gd name="connsiteY6" fmla="*/ 0 h 564662"/>
                <a:gd name="connsiteX7" fmla="*/ 579818 w 862149"/>
                <a:gd name="connsiteY7" fmla="*/ 0 h 564662"/>
                <a:gd name="connsiteX8" fmla="*/ 862149 w 862149"/>
                <a:gd name="connsiteY8" fmla="*/ 282331 h 564662"/>
                <a:gd name="connsiteX9" fmla="*/ 579818 w 862149"/>
                <a:gd name="connsiteY9" fmla="*/ 564662 h 564662"/>
                <a:gd name="connsiteX10" fmla="*/ 282331 w 862149"/>
                <a:gd name="connsiteY10" fmla="*/ 564662 h 564662"/>
                <a:gd name="connsiteX11" fmla="*/ 0 w 862149"/>
                <a:gd name="connsiteY11" fmla="*/ 282331 h 564662"/>
                <a:gd name="connsiteX12" fmla="*/ 282331 w 862149"/>
                <a:gd name="connsiteY12" fmla="*/ 0 h 56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149" h="564662">
                  <a:moveTo>
                    <a:pt x="288530" y="155674"/>
                  </a:moveTo>
                  <a:cubicBezTo>
                    <a:pt x="218579" y="155674"/>
                    <a:pt x="161872" y="212381"/>
                    <a:pt x="161872" y="282332"/>
                  </a:cubicBezTo>
                  <a:cubicBezTo>
                    <a:pt x="161872" y="352283"/>
                    <a:pt x="218579" y="408990"/>
                    <a:pt x="288530" y="408990"/>
                  </a:cubicBezTo>
                  <a:lnTo>
                    <a:pt x="573620" y="408990"/>
                  </a:lnTo>
                  <a:cubicBezTo>
                    <a:pt x="643571" y="408990"/>
                    <a:pt x="700278" y="352283"/>
                    <a:pt x="700278" y="282332"/>
                  </a:cubicBezTo>
                  <a:cubicBezTo>
                    <a:pt x="700278" y="212381"/>
                    <a:pt x="643571" y="155674"/>
                    <a:pt x="573620" y="155674"/>
                  </a:cubicBezTo>
                  <a:close/>
                  <a:moveTo>
                    <a:pt x="282331" y="0"/>
                  </a:moveTo>
                  <a:lnTo>
                    <a:pt x="579818" y="0"/>
                  </a:lnTo>
                  <a:cubicBezTo>
                    <a:pt x="735745" y="0"/>
                    <a:pt x="862149" y="126404"/>
                    <a:pt x="862149" y="282331"/>
                  </a:cubicBezTo>
                  <a:cubicBezTo>
                    <a:pt x="862149" y="438258"/>
                    <a:pt x="735745" y="564662"/>
                    <a:pt x="579818" y="564662"/>
                  </a:cubicBezTo>
                  <a:lnTo>
                    <a:pt x="282331" y="564662"/>
                  </a:lnTo>
                  <a:cubicBezTo>
                    <a:pt x="126404" y="564662"/>
                    <a:pt x="0" y="438258"/>
                    <a:pt x="0" y="282331"/>
                  </a:cubicBezTo>
                  <a:cubicBezTo>
                    <a:pt x="0" y="126404"/>
                    <a:pt x="126404" y="0"/>
                    <a:pt x="282331" y="0"/>
                  </a:cubicBezTo>
                  <a:close/>
                </a:path>
              </a:pathLst>
            </a:custGeom>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Rounded Corners 25">
              <a:extLst>
                <a:ext uri="{FF2B5EF4-FFF2-40B4-BE49-F238E27FC236}">
                  <a16:creationId xmlns="" xmlns:a16="http://schemas.microsoft.com/office/drawing/2014/main" id="{56CA46B4-331D-41DA-B1E9-C3650EFF5373}"/>
                </a:ext>
              </a:extLst>
            </p:cNvPr>
            <p:cNvSpPr/>
            <p:nvPr/>
          </p:nvSpPr>
          <p:spPr>
            <a:xfrm>
              <a:off x="3930483" y="3443169"/>
              <a:ext cx="862149" cy="167932"/>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 xmlns:a16="http://schemas.microsoft.com/office/drawing/2014/main" id="{E632A802-3551-43E5-9FB8-2E53BECC3CFC}"/>
                </a:ext>
              </a:extLst>
            </p:cNvPr>
            <p:cNvSpPr/>
            <p:nvPr/>
          </p:nvSpPr>
          <p:spPr>
            <a:xfrm>
              <a:off x="2906464" y="3446663"/>
              <a:ext cx="862147" cy="167932"/>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BF7D9BE3-0439-4B41-A90E-F64A9F794BC1}"/>
              </a:ext>
            </a:extLst>
          </p:cNvPr>
          <p:cNvGrpSpPr/>
          <p:nvPr/>
        </p:nvGrpSpPr>
        <p:grpSpPr>
          <a:xfrm>
            <a:off x="6495751" y="2685555"/>
            <a:ext cx="1456483" cy="436028"/>
            <a:chOff x="2906464" y="3248298"/>
            <a:chExt cx="1886168" cy="564662"/>
          </a:xfrm>
        </p:grpSpPr>
        <p:sp>
          <p:nvSpPr>
            <p:cNvPr id="29" name="Freeform: Shape 28">
              <a:extLst>
                <a:ext uri="{FF2B5EF4-FFF2-40B4-BE49-F238E27FC236}">
                  <a16:creationId xmlns="" xmlns:a16="http://schemas.microsoft.com/office/drawing/2014/main" id="{30C43617-6786-45DB-BD04-A080F9E5B2C6}"/>
                </a:ext>
              </a:extLst>
            </p:cNvPr>
            <p:cNvSpPr/>
            <p:nvPr/>
          </p:nvSpPr>
          <p:spPr>
            <a:xfrm>
              <a:off x="3418473" y="3248298"/>
              <a:ext cx="862149" cy="564662"/>
            </a:xfrm>
            <a:custGeom>
              <a:avLst/>
              <a:gdLst>
                <a:gd name="connsiteX0" fmla="*/ 288530 w 862149"/>
                <a:gd name="connsiteY0" fmla="*/ 155674 h 564662"/>
                <a:gd name="connsiteX1" fmla="*/ 161872 w 862149"/>
                <a:gd name="connsiteY1" fmla="*/ 282332 h 564662"/>
                <a:gd name="connsiteX2" fmla="*/ 288530 w 862149"/>
                <a:gd name="connsiteY2" fmla="*/ 408990 h 564662"/>
                <a:gd name="connsiteX3" fmla="*/ 573620 w 862149"/>
                <a:gd name="connsiteY3" fmla="*/ 408990 h 564662"/>
                <a:gd name="connsiteX4" fmla="*/ 700278 w 862149"/>
                <a:gd name="connsiteY4" fmla="*/ 282332 h 564662"/>
                <a:gd name="connsiteX5" fmla="*/ 573620 w 862149"/>
                <a:gd name="connsiteY5" fmla="*/ 155674 h 564662"/>
                <a:gd name="connsiteX6" fmla="*/ 282331 w 862149"/>
                <a:gd name="connsiteY6" fmla="*/ 0 h 564662"/>
                <a:gd name="connsiteX7" fmla="*/ 579818 w 862149"/>
                <a:gd name="connsiteY7" fmla="*/ 0 h 564662"/>
                <a:gd name="connsiteX8" fmla="*/ 862149 w 862149"/>
                <a:gd name="connsiteY8" fmla="*/ 282331 h 564662"/>
                <a:gd name="connsiteX9" fmla="*/ 579818 w 862149"/>
                <a:gd name="connsiteY9" fmla="*/ 564662 h 564662"/>
                <a:gd name="connsiteX10" fmla="*/ 282331 w 862149"/>
                <a:gd name="connsiteY10" fmla="*/ 564662 h 564662"/>
                <a:gd name="connsiteX11" fmla="*/ 0 w 862149"/>
                <a:gd name="connsiteY11" fmla="*/ 282331 h 564662"/>
                <a:gd name="connsiteX12" fmla="*/ 282331 w 862149"/>
                <a:gd name="connsiteY12" fmla="*/ 0 h 56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149" h="564662">
                  <a:moveTo>
                    <a:pt x="288530" y="155674"/>
                  </a:moveTo>
                  <a:cubicBezTo>
                    <a:pt x="218579" y="155674"/>
                    <a:pt x="161872" y="212381"/>
                    <a:pt x="161872" y="282332"/>
                  </a:cubicBezTo>
                  <a:cubicBezTo>
                    <a:pt x="161872" y="352283"/>
                    <a:pt x="218579" y="408990"/>
                    <a:pt x="288530" y="408990"/>
                  </a:cubicBezTo>
                  <a:lnTo>
                    <a:pt x="573620" y="408990"/>
                  </a:lnTo>
                  <a:cubicBezTo>
                    <a:pt x="643571" y="408990"/>
                    <a:pt x="700278" y="352283"/>
                    <a:pt x="700278" y="282332"/>
                  </a:cubicBezTo>
                  <a:cubicBezTo>
                    <a:pt x="700278" y="212381"/>
                    <a:pt x="643571" y="155674"/>
                    <a:pt x="573620" y="155674"/>
                  </a:cubicBezTo>
                  <a:close/>
                  <a:moveTo>
                    <a:pt x="282331" y="0"/>
                  </a:moveTo>
                  <a:lnTo>
                    <a:pt x="579818" y="0"/>
                  </a:lnTo>
                  <a:cubicBezTo>
                    <a:pt x="735745" y="0"/>
                    <a:pt x="862149" y="126404"/>
                    <a:pt x="862149" y="282331"/>
                  </a:cubicBezTo>
                  <a:cubicBezTo>
                    <a:pt x="862149" y="438258"/>
                    <a:pt x="735745" y="564662"/>
                    <a:pt x="579818" y="564662"/>
                  </a:cubicBezTo>
                  <a:lnTo>
                    <a:pt x="282331" y="564662"/>
                  </a:lnTo>
                  <a:cubicBezTo>
                    <a:pt x="126404" y="564662"/>
                    <a:pt x="0" y="438258"/>
                    <a:pt x="0" y="282331"/>
                  </a:cubicBezTo>
                  <a:cubicBezTo>
                    <a:pt x="0" y="126404"/>
                    <a:pt x="126404" y="0"/>
                    <a:pt x="282331" y="0"/>
                  </a:cubicBezTo>
                  <a:close/>
                </a:path>
              </a:pathLst>
            </a:custGeom>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Rounded Corners 29">
              <a:extLst>
                <a:ext uri="{FF2B5EF4-FFF2-40B4-BE49-F238E27FC236}">
                  <a16:creationId xmlns="" xmlns:a16="http://schemas.microsoft.com/office/drawing/2014/main" id="{B36E8CCC-A76A-4DE4-BEA6-0DFB2FC6DFF9}"/>
                </a:ext>
              </a:extLst>
            </p:cNvPr>
            <p:cNvSpPr/>
            <p:nvPr/>
          </p:nvSpPr>
          <p:spPr>
            <a:xfrm>
              <a:off x="3930483" y="3443169"/>
              <a:ext cx="862149" cy="167932"/>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5009A02A-D3DF-4B3A-90F5-7C36102AF9EF}"/>
                </a:ext>
              </a:extLst>
            </p:cNvPr>
            <p:cNvSpPr/>
            <p:nvPr/>
          </p:nvSpPr>
          <p:spPr>
            <a:xfrm>
              <a:off x="2906464" y="3446663"/>
              <a:ext cx="862147" cy="167932"/>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 xmlns:a16="http://schemas.microsoft.com/office/drawing/2014/main" id="{973CDC4F-0AB5-4558-8654-BBE52D983B88}"/>
              </a:ext>
            </a:extLst>
          </p:cNvPr>
          <p:cNvGrpSpPr/>
          <p:nvPr/>
        </p:nvGrpSpPr>
        <p:grpSpPr>
          <a:xfrm>
            <a:off x="8751737" y="2685555"/>
            <a:ext cx="1456483" cy="436028"/>
            <a:chOff x="2906464" y="3248298"/>
            <a:chExt cx="1886168" cy="564662"/>
          </a:xfrm>
        </p:grpSpPr>
        <p:sp>
          <p:nvSpPr>
            <p:cNvPr id="33" name="Freeform: Shape 32">
              <a:extLst>
                <a:ext uri="{FF2B5EF4-FFF2-40B4-BE49-F238E27FC236}">
                  <a16:creationId xmlns="" xmlns:a16="http://schemas.microsoft.com/office/drawing/2014/main" id="{A830FBA2-5C10-4D5B-8F11-973F277B9BD8}"/>
                </a:ext>
              </a:extLst>
            </p:cNvPr>
            <p:cNvSpPr/>
            <p:nvPr/>
          </p:nvSpPr>
          <p:spPr>
            <a:xfrm>
              <a:off x="3418473" y="3248298"/>
              <a:ext cx="862149" cy="564662"/>
            </a:xfrm>
            <a:custGeom>
              <a:avLst/>
              <a:gdLst>
                <a:gd name="connsiteX0" fmla="*/ 288530 w 862149"/>
                <a:gd name="connsiteY0" fmla="*/ 155674 h 564662"/>
                <a:gd name="connsiteX1" fmla="*/ 161872 w 862149"/>
                <a:gd name="connsiteY1" fmla="*/ 282332 h 564662"/>
                <a:gd name="connsiteX2" fmla="*/ 288530 w 862149"/>
                <a:gd name="connsiteY2" fmla="*/ 408990 h 564662"/>
                <a:gd name="connsiteX3" fmla="*/ 573620 w 862149"/>
                <a:gd name="connsiteY3" fmla="*/ 408990 h 564662"/>
                <a:gd name="connsiteX4" fmla="*/ 700278 w 862149"/>
                <a:gd name="connsiteY4" fmla="*/ 282332 h 564662"/>
                <a:gd name="connsiteX5" fmla="*/ 573620 w 862149"/>
                <a:gd name="connsiteY5" fmla="*/ 155674 h 564662"/>
                <a:gd name="connsiteX6" fmla="*/ 282331 w 862149"/>
                <a:gd name="connsiteY6" fmla="*/ 0 h 564662"/>
                <a:gd name="connsiteX7" fmla="*/ 579818 w 862149"/>
                <a:gd name="connsiteY7" fmla="*/ 0 h 564662"/>
                <a:gd name="connsiteX8" fmla="*/ 862149 w 862149"/>
                <a:gd name="connsiteY8" fmla="*/ 282331 h 564662"/>
                <a:gd name="connsiteX9" fmla="*/ 579818 w 862149"/>
                <a:gd name="connsiteY9" fmla="*/ 564662 h 564662"/>
                <a:gd name="connsiteX10" fmla="*/ 282331 w 862149"/>
                <a:gd name="connsiteY10" fmla="*/ 564662 h 564662"/>
                <a:gd name="connsiteX11" fmla="*/ 0 w 862149"/>
                <a:gd name="connsiteY11" fmla="*/ 282331 h 564662"/>
                <a:gd name="connsiteX12" fmla="*/ 282331 w 862149"/>
                <a:gd name="connsiteY12" fmla="*/ 0 h 56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149" h="564662">
                  <a:moveTo>
                    <a:pt x="288530" y="155674"/>
                  </a:moveTo>
                  <a:cubicBezTo>
                    <a:pt x="218579" y="155674"/>
                    <a:pt x="161872" y="212381"/>
                    <a:pt x="161872" y="282332"/>
                  </a:cubicBezTo>
                  <a:cubicBezTo>
                    <a:pt x="161872" y="352283"/>
                    <a:pt x="218579" y="408990"/>
                    <a:pt x="288530" y="408990"/>
                  </a:cubicBezTo>
                  <a:lnTo>
                    <a:pt x="573620" y="408990"/>
                  </a:lnTo>
                  <a:cubicBezTo>
                    <a:pt x="643571" y="408990"/>
                    <a:pt x="700278" y="352283"/>
                    <a:pt x="700278" y="282332"/>
                  </a:cubicBezTo>
                  <a:cubicBezTo>
                    <a:pt x="700278" y="212381"/>
                    <a:pt x="643571" y="155674"/>
                    <a:pt x="573620" y="155674"/>
                  </a:cubicBezTo>
                  <a:close/>
                  <a:moveTo>
                    <a:pt x="282331" y="0"/>
                  </a:moveTo>
                  <a:lnTo>
                    <a:pt x="579818" y="0"/>
                  </a:lnTo>
                  <a:cubicBezTo>
                    <a:pt x="735745" y="0"/>
                    <a:pt x="862149" y="126404"/>
                    <a:pt x="862149" y="282331"/>
                  </a:cubicBezTo>
                  <a:cubicBezTo>
                    <a:pt x="862149" y="438258"/>
                    <a:pt x="735745" y="564662"/>
                    <a:pt x="579818" y="564662"/>
                  </a:cubicBezTo>
                  <a:lnTo>
                    <a:pt x="282331" y="564662"/>
                  </a:lnTo>
                  <a:cubicBezTo>
                    <a:pt x="126404" y="564662"/>
                    <a:pt x="0" y="438258"/>
                    <a:pt x="0" y="282331"/>
                  </a:cubicBezTo>
                  <a:cubicBezTo>
                    <a:pt x="0" y="126404"/>
                    <a:pt x="126404" y="0"/>
                    <a:pt x="282331" y="0"/>
                  </a:cubicBezTo>
                  <a:close/>
                </a:path>
              </a:pathLst>
            </a:custGeom>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Rectangle: Rounded Corners 33">
              <a:extLst>
                <a:ext uri="{FF2B5EF4-FFF2-40B4-BE49-F238E27FC236}">
                  <a16:creationId xmlns="" xmlns:a16="http://schemas.microsoft.com/office/drawing/2014/main" id="{27690388-3069-4A3E-B982-D8D44ADBCE8E}"/>
                </a:ext>
              </a:extLst>
            </p:cNvPr>
            <p:cNvSpPr/>
            <p:nvPr/>
          </p:nvSpPr>
          <p:spPr>
            <a:xfrm>
              <a:off x="3930483" y="3443169"/>
              <a:ext cx="862149" cy="167932"/>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 xmlns:a16="http://schemas.microsoft.com/office/drawing/2014/main" id="{1D8AB89F-3A2F-487B-BD6B-C78C82E5B846}"/>
                </a:ext>
              </a:extLst>
            </p:cNvPr>
            <p:cNvSpPr/>
            <p:nvPr/>
          </p:nvSpPr>
          <p:spPr>
            <a:xfrm>
              <a:off x="2906464" y="3446663"/>
              <a:ext cx="862147" cy="167932"/>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 xmlns:a16="http://schemas.microsoft.com/office/drawing/2014/main" id="{222B8DB4-E5C1-4EFA-ACA0-4529878B4B15}"/>
              </a:ext>
            </a:extLst>
          </p:cNvPr>
          <p:cNvGrpSpPr/>
          <p:nvPr/>
        </p:nvGrpSpPr>
        <p:grpSpPr>
          <a:xfrm>
            <a:off x="-5096" y="2685555"/>
            <a:ext cx="1189372" cy="436028"/>
            <a:chOff x="-5096" y="2714130"/>
            <a:chExt cx="1189372" cy="436028"/>
          </a:xfrm>
        </p:grpSpPr>
        <p:sp>
          <p:nvSpPr>
            <p:cNvPr id="37" name="Freeform: Shape 36">
              <a:extLst>
                <a:ext uri="{FF2B5EF4-FFF2-40B4-BE49-F238E27FC236}">
                  <a16:creationId xmlns="" xmlns:a16="http://schemas.microsoft.com/office/drawing/2014/main" id="{FEAF8646-3245-4756-8FDA-BB41A7F10DC0}"/>
                </a:ext>
              </a:extLst>
            </p:cNvPr>
            <p:cNvSpPr/>
            <p:nvPr/>
          </p:nvSpPr>
          <p:spPr>
            <a:xfrm>
              <a:off x="123162" y="2714130"/>
              <a:ext cx="665744" cy="436028"/>
            </a:xfrm>
            <a:custGeom>
              <a:avLst/>
              <a:gdLst>
                <a:gd name="connsiteX0" fmla="*/ 288530 w 862149"/>
                <a:gd name="connsiteY0" fmla="*/ 155674 h 564662"/>
                <a:gd name="connsiteX1" fmla="*/ 161872 w 862149"/>
                <a:gd name="connsiteY1" fmla="*/ 282332 h 564662"/>
                <a:gd name="connsiteX2" fmla="*/ 288530 w 862149"/>
                <a:gd name="connsiteY2" fmla="*/ 408990 h 564662"/>
                <a:gd name="connsiteX3" fmla="*/ 573620 w 862149"/>
                <a:gd name="connsiteY3" fmla="*/ 408990 h 564662"/>
                <a:gd name="connsiteX4" fmla="*/ 700278 w 862149"/>
                <a:gd name="connsiteY4" fmla="*/ 282332 h 564662"/>
                <a:gd name="connsiteX5" fmla="*/ 573620 w 862149"/>
                <a:gd name="connsiteY5" fmla="*/ 155674 h 564662"/>
                <a:gd name="connsiteX6" fmla="*/ 282331 w 862149"/>
                <a:gd name="connsiteY6" fmla="*/ 0 h 564662"/>
                <a:gd name="connsiteX7" fmla="*/ 579818 w 862149"/>
                <a:gd name="connsiteY7" fmla="*/ 0 h 564662"/>
                <a:gd name="connsiteX8" fmla="*/ 862149 w 862149"/>
                <a:gd name="connsiteY8" fmla="*/ 282331 h 564662"/>
                <a:gd name="connsiteX9" fmla="*/ 579818 w 862149"/>
                <a:gd name="connsiteY9" fmla="*/ 564662 h 564662"/>
                <a:gd name="connsiteX10" fmla="*/ 282331 w 862149"/>
                <a:gd name="connsiteY10" fmla="*/ 564662 h 564662"/>
                <a:gd name="connsiteX11" fmla="*/ 0 w 862149"/>
                <a:gd name="connsiteY11" fmla="*/ 282331 h 564662"/>
                <a:gd name="connsiteX12" fmla="*/ 282331 w 862149"/>
                <a:gd name="connsiteY12" fmla="*/ 0 h 56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149" h="564662">
                  <a:moveTo>
                    <a:pt x="288530" y="155674"/>
                  </a:moveTo>
                  <a:cubicBezTo>
                    <a:pt x="218579" y="155674"/>
                    <a:pt x="161872" y="212381"/>
                    <a:pt x="161872" y="282332"/>
                  </a:cubicBezTo>
                  <a:cubicBezTo>
                    <a:pt x="161872" y="352283"/>
                    <a:pt x="218579" y="408990"/>
                    <a:pt x="288530" y="408990"/>
                  </a:cubicBezTo>
                  <a:lnTo>
                    <a:pt x="573620" y="408990"/>
                  </a:lnTo>
                  <a:cubicBezTo>
                    <a:pt x="643571" y="408990"/>
                    <a:pt x="700278" y="352283"/>
                    <a:pt x="700278" y="282332"/>
                  </a:cubicBezTo>
                  <a:cubicBezTo>
                    <a:pt x="700278" y="212381"/>
                    <a:pt x="643571" y="155674"/>
                    <a:pt x="573620" y="155674"/>
                  </a:cubicBezTo>
                  <a:close/>
                  <a:moveTo>
                    <a:pt x="282331" y="0"/>
                  </a:moveTo>
                  <a:lnTo>
                    <a:pt x="579818" y="0"/>
                  </a:lnTo>
                  <a:cubicBezTo>
                    <a:pt x="735745" y="0"/>
                    <a:pt x="862149" y="126404"/>
                    <a:pt x="862149" y="282331"/>
                  </a:cubicBezTo>
                  <a:cubicBezTo>
                    <a:pt x="862149" y="438258"/>
                    <a:pt x="735745" y="564662"/>
                    <a:pt x="579818" y="564662"/>
                  </a:cubicBezTo>
                  <a:lnTo>
                    <a:pt x="282331" y="564662"/>
                  </a:lnTo>
                  <a:cubicBezTo>
                    <a:pt x="126404" y="564662"/>
                    <a:pt x="0" y="438258"/>
                    <a:pt x="0" y="282331"/>
                  </a:cubicBezTo>
                  <a:cubicBezTo>
                    <a:pt x="0" y="126404"/>
                    <a:pt x="126404" y="0"/>
                    <a:pt x="282331" y="0"/>
                  </a:cubicBezTo>
                  <a:close/>
                </a:path>
              </a:pathLst>
            </a:custGeom>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ectangle: Rounded Corners 37">
              <a:extLst>
                <a:ext uri="{FF2B5EF4-FFF2-40B4-BE49-F238E27FC236}">
                  <a16:creationId xmlns="" xmlns:a16="http://schemas.microsoft.com/office/drawing/2014/main" id="{90EFAF4E-AF54-4DF3-B4E9-E492818EC9C1}"/>
                </a:ext>
              </a:extLst>
            </p:cNvPr>
            <p:cNvSpPr/>
            <p:nvPr/>
          </p:nvSpPr>
          <p:spPr>
            <a:xfrm>
              <a:off x="518532" y="2864608"/>
              <a:ext cx="665744" cy="129676"/>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 xmlns:a16="http://schemas.microsoft.com/office/drawing/2014/main" id="{020F0551-8190-429B-AF29-923FAE1DB67C}"/>
                </a:ext>
              </a:extLst>
            </p:cNvPr>
            <p:cNvSpPr/>
            <p:nvPr/>
          </p:nvSpPr>
          <p:spPr>
            <a:xfrm>
              <a:off x="-5096" y="2867306"/>
              <a:ext cx="398632" cy="129676"/>
            </a:xfrm>
            <a:custGeom>
              <a:avLst/>
              <a:gdLst>
                <a:gd name="connsiteX0" fmla="*/ 0 w 398632"/>
                <a:gd name="connsiteY0" fmla="*/ 0 h 129676"/>
                <a:gd name="connsiteX1" fmla="*/ 333794 w 398632"/>
                <a:gd name="connsiteY1" fmla="*/ 0 h 129676"/>
                <a:gd name="connsiteX2" fmla="*/ 398632 w 398632"/>
                <a:gd name="connsiteY2" fmla="*/ 64838 h 129676"/>
                <a:gd name="connsiteX3" fmla="*/ 333794 w 398632"/>
                <a:gd name="connsiteY3" fmla="*/ 129676 h 129676"/>
                <a:gd name="connsiteX4" fmla="*/ 0 w 398632"/>
                <a:gd name="connsiteY4" fmla="*/ 129676 h 12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32" h="129676">
                  <a:moveTo>
                    <a:pt x="0" y="0"/>
                  </a:moveTo>
                  <a:lnTo>
                    <a:pt x="333794" y="0"/>
                  </a:lnTo>
                  <a:cubicBezTo>
                    <a:pt x="369603" y="0"/>
                    <a:pt x="398632" y="29029"/>
                    <a:pt x="398632" y="64838"/>
                  </a:cubicBezTo>
                  <a:cubicBezTo>
                    <a:pt x="398632" y="100647"/>
                    <a:pt x="369603" y="129676"/>
                    <a:pt x="333794" y="129676"/>
                  </a:cubicBezTo>
                  <a:lnTo>
                    <a:pt x="0" y="129676"/>
                  </a:lnTo>
                  <a:close/>
                </a:path>
              </a:pathLst>
            </a:cu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4" name="Group 83">
            <a:extLst>
              <a:ext uri="{FF2B5EF4-FFF2-40B4-BE49-F238E27FC236}">
                <a16:creationId xmlns="" xmlns:a16="http://schemas.microsoft.com/office/drawing/2014/main" id="{FB274B2D-F2D8-4E8A-A517-8FAF07AE15BA}"/>
              </a:ext>
            </a:extLst>
          </p:cNvPr>
          <p:cNvGrpSpPr/>
          <p:nvPr/>
        </p:nvGrpSpPr>
        <p:grpSpPr>
          <a:xfrm>
            <a:off x="11007725" y="2685555"/>
            <a:ext cx="1194361" cy="436028"/>
            <a:chOff x="11007725" y="2714130"/>
            <a:chExt cx="1194361" cy="436028"/>
          </a:xfrm>
        </p:grpSpPr>
        <p:sp>
          <p:nvSpPr>
            <p:cNvPr id="50" name="Freeform: Shape 49">
              <a:extLst>
                <a:ext uri="{FF2B5EF4-FFF2-40B4-BE49-F238E27FC236}">
                  <a16:creationId xmlns="" xmlns:a16="http://schemas.microsoft.com/office/drawing/2014/main" id="{E9EEB0C1-AAE3-4E1A-B60A-3E235720EDF1}"/>
                </a:ext>
              </a:extLst>
            </p:cNvPr>
            <p:cNvSpPr/>
            <p:nvPr/>
          </p:nvSpPr>
          <p:spPr>
            <a:xfrm>
              <a:off x="11403094" y="2714130"/>
              <a:ext cx="665744" cy="436028"/>
            </a:xfrm>
            <a:custGeom>
              <a:avLst/>
              <a:gdLst>
                <a:gd name="connsiteX0" fmla="*/ 288530 w 862149"/>
                <a:gd name="connsiteY0" fmla="*/ 155674 h 564662"/>
                <a:gd name="connsiteX1" fmla="*/ 161872 w 862149"/>
                <a:gd name="connsiteY1" fmla="*/ 282332 h 564662"/>
                <a:gd name="connsiteX2" fmla="*/ 288530 w 862149"/>
                <a:gd name="connsiteY2" fmla="*/ 408990 h 564662"/>
                <a:gd name="connsiteX3" fmla="*/ 573620 w 862149"/>
                <a:gd name="connsiteY3" fmla="*/ 408990 h 564662"/>
                <a:gd name="connsiteX4" fmla="*/ 700278 w 862149"/>
                <a:gd name="connsiteY4" fmla="*/ 282332 h 564662"/>
                <a:gd name="connsiteX5" fmla="*/ 573620 w 862149"/>
                <a:gd name="connsiteY5" fmla="*/ 155674 h 564662"/>
                <a:gd name="connsiteX6" fmla="*/ 282331 w 862149"/>
                <a:gd name="connsiteY6" fmla="*/ 0 h 564662"/>
                <a:gd name="connsiteX7" fmla="*/ 579818 w 862149"/>
                <a:gd name="connsiteY7" fmla="*/ 0 h 564662"/>
                <a:gd name="connsiteX8" fmla="*/ 862149 w 862149"/>
                <a:gd name="connsiteY8" fmla="*/ 282331 h 564662"/>
                <a:gd name="connsiteX9" fmla="*/ 579818 w 862149"/>
                <a:gd name="connsiteY9" fmla="*/ 564662 h 564662"/>
                <a:gd name="connsiteX10" fmla="*/ 282331 w 862149"/>
                <a:gd name="connsiteY10" fmla="*/ 564662 h 564662"/>
                <a:gd name="connsiteX11" fmla="*/ 0 w 862149"/>
                <a:gd name="connsiteY11" fmla="*/ 282331 h 564662"/>
                <a:gd name="connsiteX12" fmla="*/ 282331 w 862149"/>
                <a:gd name="connsiteY12" fmla="*/ 0 h 56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149" h="564662">
                  <a:moveTo>
                    <a:pt x="288530" y="155674"/>
                  </a:moveTo>
                  <a:cubicBezTo>
                    <a:pt x="218579" y="155674"/>
                    <a:pt x="161872" y="212381"/>
                    <a:pt x="161872" y="282332"/>
                  </a:cubicBezTo>
                  <a:cubicBezTo>
                    <a:pt x="161872" y="352283"/>
                    <a:pt x="218579" y="408990"/>
                    <a:pt x="288530" y="408990"/>
                  </a:cubicBezTo>
                  <a:lnTo>
                    <a:pt x="573620" y="408990"/>
                  </a:lnTo>
                  <a:cubicBezTo>
                    <a:pt x="643571" y="408990"/>
                    <a:pt x="700278" y="352283"/>
                    <a:pt x="700278" y="282332"/>
                  </a:cubicBezTo>
                  <a:cubicBezTo>
                    <a:pt x="700278" y="212381"/>
                    <a:pt x="643571" y="155674"/>
                    <a:pt x="573620" y="155674"/>
                  </a:cubicBezTo>
                  <a:close/>
                  <a:moveTo>
                    <a:pt x="282331" y="0"/>
                  </a:moveTo>
                  <a:lnTo>
                    <a:pt x="579818" y="0"/>
                  </a:lnTo>
                  <a:cubicBezTo>
                    <a:pt x="735745" y="0"/>
                    <a:pt x="862149" y="126404"/>
                    <a:pt x="862149" y="282331"/>
                  </a:cubicBezTo>
                  <a:cubicBezTo>
                    <a:pt x="862149" y="438258"/>
                    <a:pt x="735745" y="564662"/>
                    <a:pt x="579818" y="564662"/>
                  </a:cubicBezTo>
                  <a:lnTo>
                    <a:pt x="282331" y="564662"/>
                  </a:lnTo>
                  <a:cubicBezTo>
                    <a:pt x="126404" y="564662"/>
                    <a:pt x="0" y="438258"/>
                    <a:pt x="0" y="282331"/>
                  </a:cubicBezTo>
                  <a:cubicBezTo>
                    <a:pt x="0" y="126404"/>
                    <a:pt x="126404" y="0"/>
                    <a:pt x="282331" y="0"/>
                  </a:cubicBezTo>
                  <a:close/>
                </a:path>
              </a:pathLst>
            </a:custGeom>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 xmlns:a16="http://schemas.microsoft.com/office/drawing/2014/main" id="{4E1644CD-C45B-4B94-BC33-124353F38532}"/>
                </a:ext>
              </a:extLst>
            </p:cNvPr>
            <p:cNvSpPr/>
            <p:nvPr/>
          </p:nvSpPr>
          <p:spPr>
            <a:xfrm>
              <a:off x="11798464" y="2864608"/>
              <a:ext cx="403622" cy="129676"/>
            </a:xfrm>
            <a:custGeom>
              <a:avLst/>
              <a:gdLst>
                <a:gd name="connsiteX0" fmla="*/ 64838 w 403622"/>
                <a:gd name="connsiteY0" fmla="*/ 0 h 129676"/>
                <a:gd name="connsiteX1" fmla="*/ 403622 w 403622"/>
                <a:gd name="connsiteY1" fmla="*/ 0 h 129676"/>
                <a:gd name="connsiteX2" fmla="*/ 403622 w 403622"/>
                <a:gd name="connsiteY2" fmla="*/ 129676 h 129676"/>
                <a:gd name="connsiteX3" fmla="*/ 64838 w 403622"/>
                <a:gd name="connsiteY3" fmla="*/ 129676 h 129676"/>
                <a:gd name="connsiteX4" fmla="*/ 0 w 403622"/>
                <a:gd name="connsiteY4" fmla="*/ 64838 h 129676"/>
                <a:gd name="connsiteX5" fmla="*/ 64838 w 403622"/>
                <a:gd name="connsiteY5" fmla="*/ 0 h 12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22" h="129676">
                  <a:moveTo>
                    <a:pt x="64838" y="0"/>
                  </a:moveTo>
                  <a:lnTo>
                    <a:pt x="403622" y="0"/>
                  </a:lnTo>
                  <a:lnTo>
                    <a:pt x="403622" y="129676"/>
                  </a:lnTo>
                  <a:lnTo>
                    <a:pt x="64838" y="129676"/>
                  </a:lnTo>
                  <a:cubicBezTo>
                    <a:pt x="29029" y="129676"/>
                    <a:pt x="0" y="100647"/>
                    <a:pt x="0" y="64838"/>
                  </a:cubicBezTo>
                  <a:cubicBezTo>
                    <a:pt x="0" y="29029"/>
                    <a:pt x="29029" y="0"/>
                    <a:pt x="64838" y="0"/>
                  </a:cubicBezTo>
                  <a:close/>
                </a:path>
              </a:pathLst>
            </a:cu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Rectangle: Rounded Corners 51">
              <a:extLst>
                <a:ext uri="{FF2B5EF4-FFF2-40B4-BE49-F238E27FC236}">
                  <a16:creationId xmlns="" xmlns:a16="http://schemas.microsoft.com/office/drawing/2014/main" id="{5047224B-846D-4850-9BE5-557EE4001753}"/>
                </a:ext>
              </a:extLst>
            </p:cNvPr>
            <p:cNvSpPr/>
            <p:nvPr/>
          </p:nvSpPr>
          <p:spPr>
            <a:xfrm>
              <a:off x="11007725" y="2867306"/>
              <a:ext cx="665743" cy="129676"/>
            </a:xfrm>
            <a:prstGeom prst="roundRect">
              <a:avLst>
                <a:gd name="adj" fmla="val 50000"/>
              </a:avLst>
            </a:prstGeom>
            <a:solidFill>
              <a:schemeClr val="accent4"/>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 xmlns:a16="http://schemas.microsoft.com/office/drawing/2014/main" id="{CCE7301D-D758-419C-A246-5982E8990C68}"/>
              </a:ext>
            </a:extLst>
          </p:cNvPr>
          <p:cNvSpPr txBox="1"/>
          <p:nvPr/>
        </p:nvSpPr>
        <p:spPr>
          <a:xfrm>
            <a:off x="7823193" y="3057863"/>
            <a:ext cx="1057586"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2020</a:t>
            </a:r>
            <a:endParaRPr lang="ko-KR" altLang="en-US" sz="2000" b="1" dirty="0">
              <a:solidFill>
                <a:schemeClr val="bg1"/>
              </a:solidFill>
              <a:cs typeface="Arial" pitchFamily="34" charset="0"/>
            </a:endParaRPr>
          </a:p>
        </p:txBody>
      </p:sp>
      <p:sp>
        <p:nvSpPr>
          <p:cNvPr id="55" name="TextBox 54">
            <a:extLst>
              <a:ext uri="{FF2B5EF4-FFF2-40B4-BE49-F238E27FC236}">
                <a16:creationId xmlns="" xmlns:a16="http://schemas.microsoft.com/office/drawing/2014/main" id="{F434641E-20A1-476E-9616-4F1A62668F19}"/>
              </a:ext>
            </a:extLst>
          </p:cNvPr>
          <p:cNvSpPr txBox="1"/>
          <p:nvPr/>
        </p:nvSpPr>
        <p:spPr>
          <a:xfrm>
            <a:off x="5567207" y="3057863"/>
            <a:ext cx="1057586"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2019</a:t>
            </a:r>
            <a:endParaRPr lang="ko-KR" altLang="en-US" sz="2000" b="1" dirty="0">
              <a:solidFill>
                <a:schemeClr val="bg1"/>
              </a:solidFill>
              <a:cs typeface="Arial" pitchFamily="34" charset="0"/>
            </a:endParaRPr>
          </a:p>
        </p:txBody>
      </p:sp>
      <p:sp>
        <p:nvSpPr>
          <p:cNvPr id="56" name="TextBox 55">
            <a:extLst>
              <a:ext uri="{FF2B5EF4-FFF2-40B4-BE49-F238E27FC236}">
                <a16:creationId xmlns="" xmlns:a16="http://schemas.microsoft.com/office/drawing/2014/main" id="{4F5A1C37-155F-42FC-90A0-EFEB6C40EFCF}"/>
              </a:ext>
            </a:extLst>
          </p:cNvPr>
          <p:cNvSpPr txBox="1"/>
          <p:nvPr/>
        </p:nvSpPr>
        <p:spPr>
          <a:xfrm>
            <a:off x="3311221" y="3057863"/>
            <a:ext cx="1057586"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2018</a:t>
            </a:r>
            <a:endParaRPr lang="ko-KR" altLang="en-US" sz="2000" b="1" dirty="0">
              <a:solidFill>
                <a:schemeClr val="bg1"/>
              </a:solidFill>
              <a:cs typeface="Arial" pitchFamily="34" charset="0"/>
            </a:endParaRPr>
          </a:p>
        </p:txBody>
      </p:sp>
      <p:sp>
        <p:nvSpPr>
          <p:cNvPr id="57" name="TextBox 56">
            <a:extLst>
              <a:ext uri="{FF2B5EF4-FFF2-40B4-BE49-F238E27FC236}">
                <a16:creationId xmlns="" xmlns:a16="http://schemas.microsoft.com/office/drawing/2014/main" id="{51B8E895-D9F5-41AB-9B49-E314AA5A30A7}"/>
              </a:ext>
            </a:extLst>
          </p:cNvPr>
          <p:cNvSpPr txBox="1"/>
          <p:nvPr/>
        </p:nvSpPr>
        <p:spPr>
          <a:xfrm>
            <a:off x="1055235" y="3057863"/>
            <a:ext cx="1057586"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2017</a:t>
            </a:r>
            <a:endParaRPr lang="ko-KR" altLang="en-US" sz="2000" b="1" dirty="0">
              <a:solidFill>
                <a:schemeClr val="bg1"/>
              </a:solidFill>
              <a:cs typeface="Arial" pitchFamily="34" charset="0"/>
            </a:endParaRPr>
          </a:p>
        </p:txBody>
      </p:sp>
      <p:sp>
        <p:nvSpPr>
          <p:cNvPr id="58" name="직사각형 113">
            <a:extLst>
              <a:ext uri="{FF2B5EF4-FFF2-40B4-BE49-F238E27FC236}">
                <a16:creationId xmlns="" xmlns:a16="http://schemas.microsoft.com/office/drawing/2014/main" id="{5F7907DB-ECA4-4D09-9FD1-B0FDD41C5B0A}"/>
              </a:ext>
            </a:extLst>
          </p:cNvPr>
          <p:cNvSpPr>
            <a:spLocks noChangeArrowheads="1"/>
          </p:cNvSpPr>
          <p:nvPr/>
        </p:nvSpPr>
        <p:spPr bwMode="auto">
          <a:xfrm>
            <a:off x="10086975" y="3057863"/>
            <a:ext cx="1041996"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dirty="0">
                <a:solidFill>
                  <a:schemeClr val="bg1"/>
                </a:solidFill>
                <a:cs typeface="Arial" charset="0"/>
              </a:rPr>
              <a:t>2021</a:t>
            </a:r>
            <a:endParaRPr lang="ko-KR" altLang="en-US" sz="2000" dirty="0">
              <a:solidFill>
                <a:schemeClr val="bg1"/>
              </a:solidFill>
            </a:endParaRPr>
          </a:p>
        </p:txBody>
      </p:sp>
      <p:sp>
        <p:nvSpPr>
          <p:cNvPr id="62" name="TextBox 61">
            <a:extLst>
              <a:ext uri="{FF2B5EF4-FFF2-40B4-BE49-F238E27FC236}">
                <a16:creationId xmlns="" xmlns:a16="http://schemas.microsoft.com/office/drawing/2014/main" id="{7B895A61-3389-4DE3-B5B1-27634633765B}"/>
              </a:ext>
            </a:extLst>
          </p:cNvPr>
          <p:cNvSpPr txBox="1"/>
          <p:nvPr/>
        </p:nvSpPr>
        <p:spPr>
          <a:xfrm>
            <a:off x="5567621" y="2355017"/>
            <a:ext cx="1056759" cy="646331"/>
          </a:xfrm>
          <a:prstGeom prst="rect">
            <a:avLst/>
          </a:prstGeom>
          <a:noFill/>
        </p:spPr>
        <p:txBody>
          <a:bodyPr wrap="square" rtlCol="0">
            <a:spAutoFit/>
          </a:bodyPr>
          <a:lstStyle/>
          <a:p>
            <a:pPr algn="ctr"/>
            <a:r>
              <a:rPr lang="fr-FR" altLang="ko-KR" sz="1200" b="1" dirty="0" smtClean="0">
                <a:solidFill>
                  <a:schemeClr val="bg1"/>
                </a:solidFill>
                <a:cs typeface="Arial" pitchFamily="34" charset="0"/>
              </a:rPr>
              <a:t>The </a:t>
            </a:r>
            <a:r>
              <a:rPr lang="fr-FR" altLang="ko-KR" sz="1200" b="1" dirty="0" err="1" smtClean="0">
                <a:solidFill>
                  <a:schemeClr val="bg1"/>
                </a:solidFill>
                <a:cs typeface="Arial" pitchFamily="34" charset="0"/>
              </a:rPr>
              <a:t>most</a:t>
            </a:r>
            <a:r>
              <a:rPr lang="fr-FR" altLang="ko-KR" sz="1200" b="1" dirty="0" smtClean="0">
                <a:solidFill>
                  <a:schemeClr val="bg1"/>
                </a:solidFill>
                <a:cs typeface="Arial" pitchFamily="34" charset="0"/>
              </a:rPr>
              <a:t> productive </a:t>
            </a:r>
            <a:r>
              <a:rPr lang="fr-FR" altLang="ko-KR" sz="1200" b="1" dirty="0" err="1" smtClean="0">
                <a:solidFill>
                  <a:schemeClr val="bg1"/>
                </a:solidFill>
                <a:cs typeface="Arial" pitchFamily="34" charset="0"/>
              </a:rPr>
              <a:t>year</a:t>
            </a:r>
            <a:r>
              <a:rPr lang="fr-FR" altLang="ko-KR" sz="1200" b="1" dirty="0" smtClean="0">
                <a:solidFill>
                  <a:schemeClr val="bg1"/>
                </a:solidFill>
                <a:cs typeface="Arial" pitchFamily="34" charset="0"/>
              </a:rPr>
              <a:t> </a:t>
            </a:r>
            <a:endParaRPr lang="ko-KR" altLang="en-US" sz="1200" b="1" dirty="0">
              <a:solidFill>
                <a:schemeClr val="bg1"/>
              </a:solidFill>
              <a:cs typeface="Arial" pitchFamily="34" charset="0"/>
            </a:endParaRPr>
          </a:p>
        </p:txBody>
      </p:sp>
      <p:sp>
        <p:nvSpPr>
          <p:cNvPr id="65" name="TextBox 64">
            <a:extLst>
              <a:ext uri="{FF2B5EF4-FFF2-40B4-BE49-F238E27FC236}">
                <a16:creationId xmlns="" xmlns:a16="http://schemas.microsoft.com/office/drawing/2014/main" id="{17F834EE-52D2-4B4E-A820-6A626086BA17}"/>
              </a:ext>
            </a:extLst>
          </p:cNvPr>
          <p:cNvSpPr txBox="1"/>
          <p:nvPr/>
        </p:nvSpPr>
        <p:spPr>
          <a:xfrm>
            <a:off x="851404" y="4045271"/>
            <a:ext cx="3709199" cy="461665"/>
          </a:xfrm>
          <a:prstGeom prst="rect">
            <a:avLst/>
          </a:prstGeom>
          <a:noFill/>
        </p:spPr>
        <p:txBody>
          <a:bodyPr wrap="square" rtlCol="0">
            <a:spAutoFit/>
          </a:bodyPr>
          <a:lstStyle/>
          <a:p>
            <a:pPr algn="ctr"/>
            <a:r>
              <a:rPr lang="fr-FR" altLang="ko-KR" sz="1200" dirty="0" smtClean="0">
                <a:solidFill>
                  <a:schemeClr val="tx1">
                    <a:lumMod val="75000"/>
                    <a:lumOff val="25000"/>
                  </a:schemeClr>
                </a:solidFill>
                <a:latin typeface="Times New Roman" panose="02020603050405020304" pitchFamily="18" charset="0"/>
                <a:cs typeface="Times New Roman" panose="02020603050405020304" pitchFamily="18" charset="0"/>
              </a:rPr>
              <a:t>The </a:t>
            </a:r>
            <a:r>
              <a:rPr lang="fr-FR" altLang="ko-KR"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emergence</a:t>
            </a:r>
            <a:r>
              <a:rPr lang="fr-FR" altLang="ko-KR" sz="1200" dirty="0" smtClean="0">
                <a:solidFill>
                  <a:schemeClr val="tx1">
                    <a:lumMod val="75000"/>
                    <a:lumOff val="25000"/>
                  </a:schemeClr>
                </a:solidFill>
                <a:latin typeface="Times New Roman" panose="02020603050405020304" pitchFamily="18" charset="0"/>
                <a:cs typeface="Times New Roman" panose="02020603050405020304" pitchFamily="18" charset="0"/>
              </a:rPr>
              <a:t> of the </a:t>
            </a:r>
            <a:r>
              <a:rPr lang="fr-FR" altLang="ko-KR"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idea</a:t>
            </a:r>
            <a:r>
              <a:rPr lang="fr-FR" altLang="ko-KR" sz="1200" dirty="0" smtClean="0">
                <a:solidFill>
                  <a:schemeClr val="tx1">
                    <a:lumMod val="75000"/>
                    <a:lumOff val="25000"/>
                  </a:schemeClr>
                </a:solidFill>
                <a:latin typeface="Times New Roman" panose="02020603050405020304" pitchFamily="18" charset="0"/>
                <a:cs typeface="Times New Roman" panose="02020603050405020304" pitchFamily="18" charset="0"/>
              </a:rPr>
              <a:t> of </a:t>
            </a:r>
            <a:r>
              <a:rPr lang="fr-FR" altLang="ko-KR"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integrating</a:t>
            </a:r>
            <a:r>
              <a:rPr lang="fr-FR" altLang="ko-KR" sz="1200" dirty="0" smtClean="0">
                <a:solidFill>
                  <a:schemeClr val="tx1">
                    <a:lumMod val="75000"/>
                    <a:lumOff val="25000"/>
                  </a:schemeClr>
                </a:solidFill>
                <a:latin typeface="Times New Roman" panose="02020603050405020304" pitchFamily="18" charset="0"/>
                <a:cs typeface="Times New Roman" panose="02020603050405020304" pitchFamily="18" charset="0"/>
              </a:rPr>
              <a:t> the </a:t>
            </a:r>
            <a:r>
              <a:rPr lang="fr-FR" altLang="ko-KR"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blockchain</a:t>
            </a:r>
            <a:r>
              <a:rPr lang="fr-FR" altLang="ko-KR" sz="1200"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fr-FR" altLang="ko-KR"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technology</a:t>
            </a:r>
            <a:r>
              <a:rPr lang="fr-FR" altLang="ko-KR" sz="1200" dirty="0" smtClean="0">
                <a:solidFill>
                  <a:schemeClr val="tx1">
                    <a:lumMod val="75000"/>
                    <a:lumOff val="25000"/>
                  </a:schemeClr>
                </a:solidFill>
                <a:latin typeface="Times New Roman" panose="02020603050405020304" pitchFamily="18" charset="0"/>
                <a:cs typeface="Times New Roman" panose="02020603050405020304" pitchFamily="18" charset="0"/>
              </a:rPr>
              <a:t> in the </a:t>
            </a:r>
            <a:r>
              <a:rPr lang="fr-FR" altLang="ko-KR"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energy</a:t>
            </a:r>
            <a:r>
              <a:rPr lang="fr-FR" altLang="ko-KR" sz="1200"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fr-FR" altLang="ko-KR" sz="1200" dirty="0" err="1" smtClean="0">
                <a:solidFill>
                  <a:schemeClr val="tx1">
                    <a:lumMod val="75000"/>
                    <a:lumOff val="25000"/>
                  </a:schemeClr>
                </a:solidFill>
                <a:latin typeface="Times New Roman" panose="02020603050405020304" pitchFamily="18" charset="0"/>
                <a:cs typeface="Times New Roman" panose="02020603050405020304" pitchFamily="18" charset="0"/>
              </a:rPr>
              <a:t>industry</a:t>
            </a:r>
            <a:r>
              <a:rPr lang="fr-FR" altLang="ko-KR" sz="1200" dirty="0" smtClean="0">
                <a:solidFill>
                  <a:schemeClr val="tx1">
                    <a:lumMod val="75000"/>
                    <a:lumOff val="25000"/>
                  </a:schemeClr>
                </a:solidFill>
                <a:latin typeface="Times New Roman" panose="02020603050405020304" pitchFamily="18" charset="0"/>
                <a:cs typeface="Times New Roman" panose="02020603050405020304" pitchFamily="18" charset="0"/>
              </a:rPr>
              <a:t> </a:t>
            </a:r>
            <a:endParaRPr lang="ko-KR"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 xmlns:a16="http://schemas.microsoft.com/office/drawing/2014/main" id="{273A0028-B892-4237-97B2-2B5CB2F15081}"/>
              </a:ext>
            </a:extLst>
          </p:cNvPr>
          <p:cNvSpPr txBox="1"/>
          <p:nvPr/>
        </p:nvSpPr>
        <p:spPr>
          <a:xfrm>
            <a:off x="5277301" y="4045271"/>
            <a:ext cx="1620194" cy="1015663"/>
          </a:xfrm>
          <a:prstGeom prst="rect">
            <a:avLst/>
          </a:prstGeom>
          <a:noFill/>
        </p:spPr>
        <p:txBody>
          <a:bodyPr wrap="square" rtlCol="0">
            <a:spAutoFit/>
          </a:bodyPr>
          <a:lstStyle/>
          <a:p>
            <a:pPr algn="ctr"/>
            <a:r>
              <a:rPr lang="en-US" sz="1200" cap="small" spc="-5" dirty="0">
                <a:latin typeface="Times New Roman" panose="02020603050405020304" pitchFamily="18" charset="0"/>
                <a:ea typeface="SimSun" panose="02010600030101010101" pitchFamily="2" charset="-122"/>
              </a:rPr>
              <a:t>2019 was the most productive year </a:t>
            </a:r>
            <a:endParaRPr lang="en-US" sz="1200" cap="small" spc="-5" dirty="0" smtClean="0">
              <a:latin typeface="Times New Roman" panose="02020603050405020304" pitchFamily="18" charset="0"/>
              <a:ea typeface="SimSun" panose="02010600030101010101" pitchFamily="2" charset="-122"/>
            </a:endParaRPr>
          </a:p>
          <a:p>
            <a:pPr algn="ctr"/>
            <a:r>
              <a:rPr lang="en-US" sz="1200" cap="small" spc="-5" dirty="0" smtClean="0">
                <a:latin typeface="Times New Roman" panose="02020603050405020304" pitchFamily="18" charset="0"/>
                <a:ea typeface="SimSun" panose="02010600030101010101" pitchFamily="2" charset="-122"/>
              </a:rPr>
              <a:t>(</a:t>
            </a:r>
            <a:r>
              <a:rPr lang="en-US" sz="1200" cap="small" spc="-5" dirty="0">
                <a:latin typeface="Times New Roman" panose="02020603050405020304" pitchFamily="18" charset="0"/>
                <a:ea typeface="SimSun" panose="02010600030101010101" pitchFamily="2" charset="-122"/>
              </a:rPr>
              <a:t>13 papers) year in the number of </a:t>
            </a:r>
            <a:r>
              <a:rPr lang="en-US" sz="1200" cap="small" spc="-5" dirty="0" err="1">
                <a:latin typeface="Times New Roman" panose="02020603050405020304" pitchFamily="18" charset="0"/>
                <a:ea typeface="SimSun" panose="02010600030101010101" pitchFamily="2" charset="-122"/>
              </a:rPr>
              <a:t>paperss</a:t>
            </a:r>
            <a:endParaRPr lang="ko-KR" altLang="en-US" sz="1200" dirty="0">
              <a:solidFill>
                <a:schemeClr val="tx1">
                  <a:lumMod val="75000"/>
                  <a:lumOff val="25000"/>
                </a:schemeClr>
              </a:solidFill>
              <a:cs typeface="Arial" pitchFamily="34" charset="0"/>
            </a:endParaRPr>
          </a:p>
        </p:txBody>
      </p:sp>
      <p:sp>
        <p:nvSpPr>
          <p:cNvPr id="77" name="TextBox 76">
            <a:extLst>
              <a:ext uri="{FF2B5EF4-FFF2-40B4-BE49-F238E27FC236}">
                <a16:creationId xmlns="" xmlns:a16="http://schemas.microsoft.com/office/drawing/2014/main" id="{0ADE09AF-C182-44CD-A1D7-41908E95F1A7}"/>
              </a:ext>
            </a:extLst>
          </p:cNvPr>
          <p:cNvSpPr txBox="1"/>
          <p:nvPr/>
        </p:nvSpPr>
        <p:spPr>
          <a:xfrm>
            <a:off x="7823193" y="4045271"/>
            <a:ext cx="3596593" cy="830997"/>
          </a:xfrm>
          <a:prstGeom prst="rect">
            <a:avLst/>
          </a:prstGeom>
          <a:noFill/>
        </p:spPr>
        <p:txBody>
          <a:bodyPr wrap="square" rtlCol="0">
            <a:spAutoFit/>
          </a:bodyPr>
          <a:lstStyle/>
          <a:p>
            <a:pPr algn="ctr"/>
            <a:r>
              <a:rPr lang="en-US" altLang="ko-KR" sz="1200" dirty="0" smtClean="0">
                <a:solidFill>
                  <a:schemeClr val="tx1">
                    <a:lumMod val="75000"/>
                    <a:lumOff val="25000"/>
                  </a:schemeClr>
                </a:solidFill>
                <a:latin typeface="Times New Roman" panose="02020603050405020304" pitchFamily="18" charset="0"/>
                <a:cs typeface="Times New Roman" panose="02020603050405020304" pitchFamily="18" charset="0"/>
              </a:rPr>
              <a:t>The rise of literature productivity after the pandemic </a:t>
            </a:r>
          </a:p>
          <a:p>
            <a:pPr algn="ctr"/>
            <a:r>
              <a:rPr lang="en-US" altLang="ko-KR" sz="1200" dirty="0">
                <a:solidFill>
                  <a:schemeClr val="tx1">
                    <a:lumMod val="75000"/>
                    <a:lumOff val="25000"/>
                  </a:schemeClr>
                </a:solidFill>
                <a:latin typeface="Times New Roman" panose="02020603050405020304" pitchFamily="18" charset="0"/>
                <a:cs typeface="Times New Roman" panose="02020603050405020304" pitchFamily="18" charset="0"/>
              </a:rPr>
              <a:t>And expectance of another rise in 2022 due the awareness of the world about the importance of digitalization of the citizens sides of life.</a:t>
            </a:r>
            <a:endParaRPr lang="ko-KR" alt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5" name="ZoneTexte 4"/>
          <p:cNvSpPr txBox="1"/>
          <p:nvPr/>
        </p:nvSpPr>
        <p:spPr>
          <a:xfrm>
            <a:off x="99151" y="1322310"/>
            <a:ext cx="5178150" cy="646331"/>
          </a:xfrm>
          <a:prstGeom prst="rect">
            <a:avLst/>
          </a:prstGeom>
          <a:noFill/>
        </p:spPr>
        <p:txBody>
          <a:bodyPr wrap="square" rtlCol="0">
            <a:spAutoFit/>
          </a:bodyPr>
          <a:lstStyle/>
          <a:p>
            <a:pPr marL="285750" lvl="0" indent="-285750">
              <a:buFont typeface="Arial" panose="020B0604020202020204" pitchFamily="34" charset="0"/>
              <a:buChar char="•"/>
            </a:pPr>
            <a:r>
              <a:rPr lang="en-US" b="1" u="sng" dirty="0" smtClean="0">
                <a:latin typeface="Times New Roman" panose="02020603050405020304" pitchFamily="18" charset="0"/>
                <a:cs typeface="Times New Roman" panose="02020603050405020304" pitchFamily="18" charset="0"/>
              </a:rPr>
              <a:t>Paper by Year of  production and source:</a:t>
            </a:r>
            <a:endParaRPr lang="fr-FR" b="1" u="sng" dirty="0">
              <a:latin typeface="Times New Roman" panose="02020603050405020304" pitchFamily="18" charset="0"/>
              <a:cs typeface="Times New Roman" panose="02020603050405020304" pitchFamily="18" charset="0"/>
            </a:endParaRPr>
          </a:p>
          <a:p>
            <a:endParaRPr lang="fr-FR" dirty="0"/>
          </a:p>
        </p:txBody>
      </p:sp>
      <p:cxnSp>
        <p:nvCxnSpPr>
          <p:cNvPr id="79" name="Straight Connector 17">
            <a:extLst>
              <a:ext uri="{FF2B5EF4-FFF2-40B4-BE49-F238E27FC236}">
                <a16:creationId xmlns="" xmlns:a16="http://schemas.microsoft.com/office/drawing/2014/main" id="{62DA1361-D23D-4D16-A4F1-06F08D6A14A9}"/>
              </a:ext>
            </a:extLst>
          </p:cNvPr>
          <p:cNvCxnSpPr>
            <a:cxnSpLocks/>
            <a:stCxn id="65" idx="0"/>
            <a:endCxn id="3" idx="2"/>
          </p:cNvCxnSpPr>
          <p:nvPr/>
        </p:nvCxnSpPr>
        <p:spPr>
          <a:xfrm flipH="1" flipV="1">
            <a:off x="1584028" y="3552825"/>
            <a:ext cx="1121976" cy="492446"/>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0" name="Straight Connector 17">
            <a:extLst>
              <a:ext uri="{FF2B5EF4-FFF2-40B4-BE49-F238E27FC236}">
                <a16:creationId xmlns="" xmlns:a16="http://schemas.microsoft.com/office/drawing/2014/main" id="{62DA1361-D23D-4D16-A4F1-06F08D6A14A9}"/>
              </a:ext>
            </a:extLst>
          </p:cNvPr>
          <p:cNvCxnSpPr>
            <a:cxnSpLocks/>
            <a:stCxn id="65" idx="0"/>
            <a:endCxn id="20" idx="2"/>
          </p:cNvCxnSpPr>
          <p:nvPr/>
        </p:nvCxnSpPr>
        <p:spPr>
          <a:xfrm flipV="1">
            <a:off x="2706004" y="3552825"/>
            <a:ext cx="1134010" cy="492446"/>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17">
            <a:extLst>
              <a:ext uri="{FF2B5EF4-FFF2-40B4-BE49-F238E27FC236}">
                <a16:creationId xmlns="" xmlns:a16="http://schemas.microsoft.com/office/drawing/2014/main" id="{62DA1361-D23D-4D16-A4F1-06F08D6A14A9}"/>
              </a:ext>
            </a:extLst>
          </p:cNvPr>
          <p:cNvCxnSpPr>
            <a:cxnSpLocks/>
            <a:stCxn id="71" idx="0"/>
            <a:endCxn id="21" idx="2"/>
          </p:cNvCxnSpPr>
          <p:nvPr/>
        </p:nvCxnSpPr>
        <p:spPr>
          <a:xfrm flipV="1">
            <a:off x="6087398" y="3552825"/>
            <a:ext cx="8602" cy="492446"/>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Straight Connector 17">
            <a:extLst>
              <a:ext uri="{FF2B5EF4-FFF2-40B4-BE49-F238E27FC236}">
                <a16:creationId xmlns="" xmlns:a16="http://schemas.microsoft.com/office/drawing/2014/main" id="{62DA1361-D23D-4D16-A4F1-06F08D6A14A9}"/>
              </a:ext>
            </a:extLst>
          </p:cNvPr>
          <p:cNvCxnSpPr>
            <a:cxnSpLocks/>
            <a:stCxn id="77" idx="0"/>
            <a:endCxn id="22" idx="2"/>
          </p:cNvCxnSpPr>
          <p:nvPr/>
        </p:nvCxnSpPr>
        <p:spPr>
          <a:xfrm flipH="1" flipV="1">
            <a:off x="8351986" y="3552825"/>
            <a:ext cx="1269504" cy="492446"/>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Straight Connector 17">
            <a:extLst>
              <a:ext uri="{FF2B5EF4-FFF2-40B4-BE49-F238E27FC236}">
                <a16:creationId xmlns="" xmlns:a16="http://schemas.microsoft.com/office/drawing/2014/main" id="{62DA1361-D23D-4D16-A4F1-06F08D6A14A9}"/>
              </a:ext>
            </a:extLst>
          </p:cNvPr>
          <p:cNvCxnSpPr>
            <a:cxnSpLocks/>
            <a:stCxn id="41" idx="2"/>
            <a:endCxn id="77" idx="0"/>
          </p:cNvCxnSpPr>
          <p:nvPr/>
        </p:nvCxnSpPr>
        <p:spPr>
          <a:xfrm flipH="1">
            <a:off x="9621490" y="3552825"/>
            <a:ext cx="986483" cy="492446"/>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050" name="Image 1"/>
          <p:cNvPicPr>
            <a:picLocks noChangeAspect="1" noChangeArrowheads="1"/>
          </p:cNvPicPr>
          <p:nvPr/>
        </p:nvPicPr>
        <p:blipFill>
          <a:blip r:embed="rId4">
            <a:extLst>
              <a:ext uri="{28A0092B-C50C-407E-A947-70E740481C1C}">
                <a14:useLocalDpi xmlns:a14="http://schemas.microsoft.com/office/drawing/2010/main" val="0"/>
              </a:ext>
            </a:extLst>
          </a:blip>
          <a:srcRect l="38470" t="32669" r="9952" b="19182"/>
          <a:stretch>
            <a:fillRect/>
          </a:stretch>
        </p:blipFill>
        <p:spPr bwMode="auto">
          <a:xfrm>
            <a:off x="-5096" y="4506937"/>
            <a:ext cx="5451840" cy="235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 3"/>
          <p:cNvPicPr>
            <a:picLocks noChangeAspect="1" noChangeArrowheads="1"/>
          </p:cNvPicPr>
          <p:nvPr/>
        </p:nvPicPr>
        <p:blipFill>
          <a:blip r:embed="rId5">
            <a:extLst>
              <a:ext uri="{28A0092B-C50C-407E-A947-70E740481C1C}">
                <a14:useLocalDpi xmlns:a14="http://schemas.microsoft.com/office/drawing/2010/main" val="0"/>
              </a:ext>
            </a:extLst>
          </a:blip>
          <a:srcRect l="35425" t="37804" r="8434" b="18228"/>
          <a:stretch>
            <a:fillRect/>
          </a:stretch>
        </p:blipFill>
        <p:spPr bwMode="auto">
          <a:xfrm>
            <a:off x="6828622" y="4894958"/>
            <a:ext cx="5351270" cy="196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2758" y="1203087"/>
            <a:ext cx="609600" cy="609600"/>
          </a:xfrm>
          <a:prstGeom prst="rect">
            <a:avLst/>
          </a:prstGeom>
        </p:spPr>
      </p:pic>
      <p:pic>
        <p:nvPicPr>
          <p:cNvPr id="51" name="Picture 1"/>
          <p:cNvPicPr>
            <a:picLocks noChangeAspect="1" noChangeArrowheads="1"/>
          </p:cNvPicPr>
          <p:nvPr/>
        </p:nvPicPr>
        <p:blipFill>
          <a:blip r:embed="rId7"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3"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649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 xmlns:a16="http://schemas.microsoft.com/office/drawing/2014/main" id="{55625E5F-7C70-45AB-A790-CA186998DF88}"/>
              </a:ext>
            </a:extLst>
          </p:cNvPr>
          <p:cNvGrpSpPr/>
          <p:nvPr/>
        </p:nvGrpSpPr>
        <p:grpSpPr>
          <a:xfrm>
            <a:off x="0" y="1128871"/>
            <a:ext cx="12192000" cy="5496664"/>
            <a:chOff x="0" y="481929"/>
            <a:chExt cx="12192000" cy="5496664"/>
          </a:xfrm>
        </p:grpSpPr>
        <p:sp>
          <p:nvSpPr>
            <p:cNvPr id="4" name="Rectangle 3">
              <a:extLst>
                <a:ext uri="{FF2B5EF4-FFF2-40B4-BE49-F238E27FC236}">
                  <a16:creationId xmlns="" xmlns:a16="http://schemas.microsoft.com/office/drawing/2014/main" id="{42A0E985-B2D4-414E-9E44-B9FE370A3341}"/>
                </a:ext>
              </a:extLst>
            </p:cNvPr>
            <p:cNvSpPr/>
            <p:nvPr/>
          </p:nvSpPr>
          <p:spPr>
            <a:xfrm>
              <a:off x="0" y="5060514"/>
              <a:ext cx="12192000" cy="91807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278EFB46-103F-4A2E-AD42-D7A39D5B3D7B}"/>
                </a:ext>
              </a:extLst>
            </p:cNvPr>
            <p:cNvGrpSpPr/>
            <p:nvPr/>
          </p:nvGrpSpPr>
          <p:grpSpPr>
            <a:xfrm>
              <a:off x="90483" y="481929"/>
              <a:ext cx="7285976" cy="5314449"/>
              <a:chOff x="-608" y="481929"/>
              <a:chExt cx="7285976" cy="5314449"/>
            </a:xfrm>
          </p:grpSpPr>
          <p:grpSp>
            <p:nvGrpSpPr>
              <p:cNvPr id="20" name="Group 19">
                <a:extLst>
                  <a:ext uri="{FF2B5EF4-FFF2-40B4-BE49-F238E27FC236}">
                    <a16:creationId xmlns="" xmlns:a16="http://schemas.microsoft.com/office/drawing/2014/main" id="{9658AC07-144A-47BC-BEC2-89106723E5E2}"/>
                  </a:ext>
                </a:extLst>
              </p:cNvPr>
              <p:cNvGrpSpPr/>
              <p:nvPr/>
            </p:nvGrpSpPr>
            <p:grpSpPr>
              <a:xfrm>
                <a:off x="-608" y="1289537"/>
                <a:ext cx="4558317" cy="4506841"/>
                <a:chOff x="-130857" y="1289537"/>
                <a:chExt cx="4558317" cy="4506841"/>
              </a:xfrm>
            </p:grpSpPr>
            <p:grpSp>
              <p:nvGrpSpPr>
                <p:cNvPr id="7" name="Group 6">
                  <a:extLst>
                    <a:ext uri="{FF2B5EF4-FFF2-40B4-BE49-F238E27FC236}">
                      <a16:creationId xmlns="" xmlns:a16="http://schemas.microsoft.com/office/drawing/2014/main" id="{3E93BA8F-375A-446C-BD91-B4EE26EB35F6}"/>
                    </a:ext>
                  </a:extLst>
                </p:cNvPr>
                <p:cNvGrpSpPr/>
                <p:nvPr/>
              </p:nvGrpSpPr>
              <p:grpSpPr>
                <a:xfrm>
                  <a:off x="-130857" y="1289537"/>
                  <a:ext cx="819445" cy="4506841"/>
                  <a:chOff x="-2212277" y="300006"/>
                  <a:chExt cx="709134" cy="3900151"/>
                </a:xfrm>
              </p:grpSpPr>
              <p:sp>
                <p:nvSpPr>
                  <p:cNvPr id="5" name="Right Triangle 4">
                    <a:extLst>
                      <a:ext uri="{FF2B5EF4-FFF2-40B4-BE49-F238E27FC236}">
                        <a16:creationId xmlns="" xmlns:a16="http://schemas.microsoft.com/office/drawing/2014/main" id="{FC8844DD-97B1-4352-AE1D-4920219A8381}"/>
                      </a:ext>
                    </a:extLst>
                  </p:cNvPr>
                  <p:cNvSpPr/>
                  <p:nvPr/>
                </p:nvSpPr>
                <p:spPr>
                  <a:xfrm>
                    <a:off x="-1848406" y="300006"/>
                    <a:ext cx="345263" cy="3900150"/>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4">
                    <a:extLst>
                      <a:ext uri="{FF2B5EF4-FFF2-40B4-BE49-F238E27FC236}">
                        <a16:creationId xmlns="" xmlns:a16="http://schemas.microsoft.com/office/drawing/2014/main" id="{F3BBAF76-1741-43CF-8FF6-3CC4FF326BAA}"/>
                      </a:ext>
                    </a:extLst>
                  </p:cNvPr>
                  <p:cNvSpPr/>
                  <p:nvPr/>
                </p:nvSpPr>
                <p:spPr>
                  <a:xfrm flipH="1">
                    <a:off x="-2212277" y="300006"/>
                    <a:ext cx="372474" cy="3900151"/>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 xmlns:a16="http://schemas.microsoft.com/office/drawing/2014/main" id="{19C65506-A28F-4E97-9642-32ADF3A6EE41}"/>
                    </a:ext>
                  </a:extLst>
                </p:cNvPr>
                <p:cNvGrpSpPr/>
                <p:nvPr/>
              </p:nvGrpSpPr>
              <p:grpSpPr>
                <a:xfrm>
                  <a:off x="1782521" y="2836736"/>
                  <a:ext cx="557241" cy="2670442"/>
                  <a:chOff x="950208" y="1145362"/>
                  <a:chExt cx="578117" cy="2770487"/>
                </a:xfrm>
              </p:grpSpPr>
              <p:sp>
                <p:nvSpPr>
                  <p:cNvPr id="9" name="Right Triangle 4">
                    <a:extLst>
                      <a:ext uri="{FF2B5EF4-FFF2-40B4-BE49-F238E27FC236}">
                        <a16:creationId xmlns="" xmlns:a16="http://schemas.microsoft.com/office/drawing/2014/main" id="{38C65695-2636-464F-875B-2A38B07E7857}"/>
                      </a:ext>
                    </a:extLst>
                  </p:cNvPr>
                  <p:cNvSpPr/>
                  <p:nvPr/>
                </p:nvSpPr>
                <p:spPr>
                  <a:xfrm>
                    <a:off x="1227536" y="1145362"/>
                    <a:ext cx="300789" cy="2763117"/>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4">
                    <a:extLst>
                      <a:ext uri="{FF2B5EF4-FFF2-40B4-BE49-F238E27FC236}">
                        <a16:creationId xmlns="" xmlns:a16="http://schemas.microsoft.com/office/drawing/2014/main" id="{1B85C361-B7D8-4C45-8DD7-4094C31601F6}"/>
                      </a:ext>
                    </a:extLst>
                  </p:cNvPr>
                  <p:cNvSpPr/>
                  <p:nvPr/>
                </p:nvSpPr>
                <p:spPr>
                  <a:xfrm flipH="1">
                    <a:off x="950208" y="1152731"/>
                    <a:ext cx="276134" cy="2763118"/>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 xmlns:a16="http://schemas.microsoft.com/office/drawing/2014/main" id="{6AA048CA-720E-4898-9CDC-3DEEAFBB680E}"/>
                    </a:ext>
                  </a:extLst>
                </p:cNvPr>
                <p:cNvGrpSpPr/>
                <p:nvPr/>
              </p:nvGrpSpPr>
              <p:grpSpPr>
                <a:xfrm>
                  <a:off x="874325" y="2107220"/>
                  <a:ext cx="718044" cy="3528806"/>
                  <a:chOff x="1355370" y="-834164"/>
                  <a:chExt cx="1000198" cy="4915448"/>
                </a:xfrm>
              </p:grpSpPr>
              <p:sp>
                <p:nvSpPr>
                  <p:cNvPr id="12" name="Right Triangle 4">
                    <a:extLst>
                      <a:ext uri="{FF2B5EF4-FFF2-40B4-BE49-F238E27FC236}">
                        <a16:creationId xmlns="" xmlns:a16="http://schemas.microsoft.com/office/drawing/2014/main" id="{3B034059-1535-4BE8-9108-4F8CF2BC68AD}"/>
                      </a:ext>
                    </a:extLst>
                  </p:cNvPr>
                  <p:cNvSpPr/>
                  <p:nvPr/>
                </p:nvSpPr>
                <p:spPr>
                  <a:xfrm>
                    <a:off x="1838871" y="-834164"/>
                    <a:ext cx="516697" cy="4915447"/>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4">
                    <a:extLst>
                      <a:ext uri="{FF2B5EF4-FFF2-40B4-BE49-F238E27FC236}">
                        <a16:creationId xmlns="" xmlns:a16="http://schemas.microsoft.com/office/drawing/2014/main" id="{411BBA15-540D-490B-A7F1-48216D85EC6D}"/>
                      </a:ext>
                    </a:extLst>
                  </p:cNvPr>
                  <p:cNvSpPr/>
                  <p:nvPr/>
                </p:nvSpPr>
                <p:spPr>
                  <a:xfrm flipH="1">
                    <a:off x="1355370" y="-834163"/>
                    <a:ext cx="485530" cy="4915447"/>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 xmlns:a16="http://schemas.microsoft.com/office/drawing/2014/main" id="{2C775B06-C74E-4CF0-AF77-E0720EDE74DA}"/>
                    </a:ext>
                  </a:extLst>
                </p:cNvPr>
                <p:cNvGrpSpPr/>
                <p:nvPr/>
              </p:nvGrpSpPr>
              <p:grpSpPr>
                <a:xfrm>
                  <a:off x="4125136" y="3650506"/>
                  <a:ext cx="302324" cy="1691014"/>
                  <a:chOff x="-6137946" y="544765"/>
                  <a:chExt cx="544184" cy="3043825"/>
                </a:xfrm>
              </p:grpSpPr>
              <p:sp>
                <p:nvSpPr>
                  <p:cNvPr id="15" name="Right Triangle 4">
                    <a:extLst>
                      <a:ext uri="{FF2B5EF4-FFF2-40B4-BE49-F238E27FC236}">
                        <a16:creationId xmlns="" xmlns:a16="http://schemas.microsoft.com/office/drawing/2014/main" id="{06C45D49-33BC-4874-9599-A977429C939A}"/>
                      </a:ext>
                    </a:extLst>
                  </p:cNvPr>
                  <p:cNvSpPr/>
                  <p:nvPr/>
                </p:nvSpPr>
                <p:spPr>
                  <a:xfrm>
                    <a:off x="-5867339" y="544765"/>
                    <a:ext cx="273577" cy="3043825"/>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4">
                    <a:extLst>
                      <a:ext uri="{FF2B5EF4-FFF2-40B4-BE49-F238E27FC236}">
                        <a16:creationId xmlns="" xmlns:a16="http://schemas.microsoft.com/office/drawing/2014/main" id="{7E95999A-990F-4C93-A66D-30835EF8F24E}"/>
                      </a:ext>
                    </a:extLst>
                  </p:cNvPr>
                  <p:cNvSpPr/>
                  <p:nvPr/>
                </p:nvSpPr>
                <p:spPr>
                  <a:xfrm flipH="1">
                    <a:off x="-6137946" y="544765"/>
                    <a:ext cx="292856" cy="3043825"/>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 xmlns:a16="http://schemas.microsoft.com/office/drawing/2014/main" id="{CC2A24CB-9D0C-4E73-929D-C1D024D61FCA}"/>
                  </a:ext>
                </a:extLst>
              </p:cNvPr>
              <p:cNvSpPr txBox="1"/>
              <p:nvPr/>
            </p:nvSpPr>
            <p:spPr>
              <a:xfrm>
                <a:off x="232801" y="481929"/>
                <a:ext cx="356187" cy="461665"/>
              </a:xfrm>
              <a:prstGeom prst="rect">
                <a:avLst/>
              </a:prstGeom>
              <a:noFill/>
            </p:spPr>
            <p:txBody>
              <a:bodyPr wrap="none" rtlCol="0">
                <a:spAutoFit/>
              </a:bodyPr>
              <a:lstStyle/>
              <a:p>
                <a:pPr algn="ctr"/>
                <a:r>
                  <a:rPr lang="en-US" sz="2400" b="1" dirty="0" smtClean="0">
                    <a:solidFill>
                      <a:schemeClr val="accent3">
                        <a:lumMod val="75000"/>
                      </a:schemeClr>
                    </a:solidFill>
                    <a:latin typeface="Georgia Pro Cond" panose="02040506050405020303" pitchFamily="18" charset="0"/>
                    <a:ea typeface="Cambria" panose="02040503050406030204" pitchFamily="18" charset="0"/>
                  </a:rPr>
                  <a:t>5</a:t>
                </a:r>
                <a:endParaRPr lang="id-ID" sz="2400" b="1" dirty="0">
                  <a:solidFill>
                    <a:schemeClr val="accent3">
                      <a:lumMod val="75000"/>
                    </a:schemeClr>
                  </a:solidFill>
                  <a:latin typeface="Georgia Pro Cond" panose="02040506050405020303" pitchFamily="18" charset="0"/>
                  <a:ea typeface="Cambria" panose="02040503050406030204" pitchFamily="18" charset="0"/>
                </a:endParaRPr>
              </a:p>
            </p:txBody>
          </p:sp>
          <p:sp>
            <p:nvSpPr>
              <p:cNvPr id="29" name="TextBox 28">
                <a:extLst>
                  <a:ext uri="{FF2B5EF4-FFF2-40B4-BE49-F238E27FC236}">
                    <a16:creationId xmlns="" xmlns:a16="http://schemas.microsoft.com/office/drawing/2014/main" id="{B6C9CBE0-8FD7-40EE-B01B-A2555608A6B9}"/>
                  </a:ext>
                </a:extLst>
              </p:cNvPr>
              <p:cNvSpPr txBox="1"/>
              <p:nvPr/>
            </p:nvSpPr>
            <p:spPr>
              <a:xfrm>
                <a:off x="1199729" y="1178004"/>
                <a:ext cx="356187" cy="461665"/>
              </a:xfrm>
              <a:prstGeom prst="rect">
                <a:avLst/>
              </a:prstGeom>
              <a:noFill/>
            </p:spPr>
            <p:txBody>
              <a:bodyPr wrap="none" rtlCol="0">
                <a:spAutoFit/>
              </a:bodyPr>
              <a:lstStyle/>
              <a:p>
                <a:pPr algn="ctr"/>
                <a:r>
                  <a:rPr lang="en-US" sz="2400" b="1" dirty="0" smtClean="0">
                    <a:solidFill>
                      <a:schemeClr val="accent2">
                        <a:lumMod val="75000"/>
                      </a:schemeClr>
                    </a:solidFill>
                    <a:latin typeface="Georgia Pro Cond" panose="02040506050405020303" pitchFamily="18" charset="0"/>
                    <a:ea typeface="Cambria" panose="02040503050406030204" pitchFamily="18" charset="0"/>
                  </a:rPr>
                  <a:t>4</a:t>
                </a:r>
                <a:endParaRPr lang="id-ID" sz="2400" b="1" dirty="0">
                  <a:solidFill>
                    <a:schemeClr val="accent2">
                      <a:lumMod val="75000"/>
                    </a:schemeClr>
                  </a:solidFill>
                  <a:latin typeface="Georgia Pro Cond" panose="02040506050405020303" pitchFamily="18" charset="0"/>
                  <a:ea typeface="Cambria" panose="02040503050406030204" pitchFamily="18" charset="0"/>
                </a:endParaRPr>
              </a:p>
            </p:txBody>
          </p:sp>
          <p:grpSp>
            <p:nvGrpSpPr>
              <p:cNvPr id="31" name="Group 30">
                <a:extLst>
                  <a:ext uri="{FF2B5EF4-FFF2-40B4-BE49-F238E27FC236}">
                    <a16:creationId xmlns="" xmlns:a16="http://schemas.microsoft.com/office/drawing/2014/main" id="{E157B6ED-DDF1-4FC2-9104-AC2DEC27C5B6}"/>
                  </a:ext>
                </a:extLst>
              </p:cNvPr>
              <p:cNvGrpSpPr/>
              <p:nvPr/>
            </p:nvGrpSpPr>
            <p:grpSpPr>
              <a:xfrm>
                <a:off x="2541999" y="2082861"/>
                <a:ext cx="968303" cy="801743"/>
                <a:chOff x="-1327760" y="3393024"/>
                <a:chExt cx="968303" cy="801743"/>
              </a:xfrm>
            </p:grpSpPr>
            <p:sp>
              <p:nvSpPr>
                <p:cNvPr id="32" name="TextBox 31">
                  <a:extLst>
                    <a:ext uri="{FF2B5EF4-FFF2-40B4-BE49-F238E27FC236}">
                      <a16:creationId xmlns="" xmlns:a16="http://schemas.microsoft.com/office/drawing/2014/main" id="{F5E25981-274A-466E-91C5-1789A98060F7}"/>
                    </a:ext>
                  </a:extLst>
                </p:cNvPr>
                <p:cNvSpPr txBox="1"/>
                <p:nvPr/>
              </p:nvSpPr>
              <p:spPr>
                <a:xfrm>
                  <a:off x="-1089182" y="3393024"/>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3</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33" name="TextBox 32">
                  <a:extLst>
                    <a:ext uri="{FF2B5EF4-FFF2-40B4-BE49-F238E27FC236}">
                      <a16:creationId xmlns="" xmlns:a16="http://schemas.microsoft.com/office/drawing/2014/main" id="{3745EF3D-4748-447D-920C-7DA6F16806CE}"/>
                    </a:ext>
                  </a:extLst>
                </p:cNvPr>
                <p:cNvSpPr txBox="1"/>
                <p:nvPr/>
              </p:nvSpPr>
              <p:spPr>
                <a:xfrm>
                  <a:off x="-1327760" y="3763880"/>
                  <a:ext cx="968303" cy="430887"/>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Pipattanasomporn,M</a:t>
                  </a:r>
                  <a:endParaRPr lang="en-US" sz="1100" dirty="0">
                    <a:solidFill>
                      <a:schemeClr val="tx1">
                        <a:lumMod val="75000"/>
                        <a:lumOff val="25000"/>
                      </a:schemeClr>
                    </a:solidFill>
                    <a:latin typeface="Georgia Pro Light" panose="02040302050405020303" pitchFamily="18" charset="0"/>
                  </a:endParaRPr>
                </a:p>
              </p:txBody>
            </p:sp>
          </p:grpSp>
          <p:sp>
            <p:nvSpPr>
              <p:cNvPr id="36" name="TextBox 35">
                <a:extLst>
                  <a:ext uri="{FF2B5EF4-FFF2-40B4-BE49-F238E27FC236}">
                    <a16:creationId xmlns="" xmlns:a16="http://schemas.microsoft.com/office/drawing/2014/main" id="{591A963E-A751-4917-90D2-3F620AD5DB59}"/>
                  </a:ext>
                </a:extLst>
              </p:cNvPr>
              <p:cNvSpPr txBox="1"/>
              <p:nvPr/>
            </p:nvSpPr>
            <p:spPr>
              <a:xfrm>
                <a:off x="5771670" y="2860397"/>
                <a:ext cx="668020" cy="769441"/>
              </a:xfrm>
              <a:prstGeom prst="rect">
                <a:avLst/>
              </a:prstGeom>
              <a:noFill/>
            </p:spPr>
            <p:txBody>
              <a:bodyPr wrap="square" rtlCol="0">
                <a:spAutoFit/>
              </a:bodyPr>
              <a:lstStyle/>
              <a:p>
                <a:pPr lvl="0" algn="ctr"/>
                <a:r>
                  <a:rPr lang="en-US" sz="1100" dirty="0" smtClean="0">
                    <a:solidFill>
                      <a:schemeClr val="tx1">
                        <a:lumMod val="75000"/>
                        <a:lumOff val="25000"/>
                      </a:schemeClr>
                    </a:solidFill>
                    <a:latin typeface="Georgia Pro Light" panose="02040302050405020303" pitchFamily="18" charset="0"/>
                  </a:rPr>
                  <a:t>Hassam-</a:t>
                </a:r>
                <a:r>
                  <a:rPr lang="en-US" sz="1100" dirty="0" err="1" smtClean="0">
                    <a:solidFill>
                      <a:schemeClr val="tx1">
                        <a:lumMod val="75000"/>
                        <a:lumOff val="25000"/>
                      </a:schemeClr>
                    </a:solidFill>
                    <a:latin typeface="Georgia Pro Light" panose="02040302050405020303" pitchFamily="18" charset="0"/>
                  </a:rPr>
                  <a:t>Ouari,K</a:t>
                </a:r>
                <a:endParaRPr lang="en-US" sz="1100" dirty="0">
                  <a:solidFill>
                    <a:schemeClr val="tx1">
                      <a:lumMod val="75000"/>
                      <a:lumOff val="25000"/>
                    </a:schemeClr>
                  </a:solidFill>
                  <a:latin typeface="Georgia Pro Light" panose="02040302050405020303" pitchFamily="18" charset="0"/>
                </a:endParaRPr>
              </a:p>
            </p:txBody>
          </p:sp>
          <p:sp>
            <p:nvSpPr>
              <p:cNvPr id="39" name="TextBox 38">
                <a:extLst>
                  <a:ext uri="{FF2B5EF4-FFF2-40B4-BE49-F238E27FC236}">
                    <a16:creationId xmlns="" xmlns:a16="http://schemas.microsoft.com/office/drawing/2014/main" id="{30BE8B13-C9AA-4866-A402-EADAEB7DB8EE}"/>
                  </a:ext>
                </a:extLst>
              </p:cNvPr>
              <p:cNvSpPr txBox="1"/>
              <p:nvPr/>
            </p:nvSpPr>
            <p:spPr>
              <a:xfrm>
                <a:off x="6645218" y="3173842"/>
                <a:ext cx="640150" cy="430887"/>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Kuzlu,M</a:t>
                </a:r>
                <a:endParaRPr lang="en-US" sz="1100" dirty="0">
                  <a:solidFill>
                    <a:schemeClr val="tx1">
                      <a:lumMod val="75000"/>
                      <a:lumOff val="25000"/>
                    </a:schemeClr>
                  </a:solidFill>
                  <a:latin typeface="Georgia Pro Light" panose="02040302050405020303" pitchFamily="18" charset="0"/>
                </a:endParaRPr>
              </a:p>
            </p:txBody>
          </p:sp>
        </p:grpSp>
      </p:grpSp>
      <p:sp>
        <p:nvSpPr>
          <p:cNvPr id="43" name="Rectangle 42">
            <a:extLst>
              <a:ext uri="{FF2B5EF4-FFF2-40B4-BE49-F238E27FC236}">
                <a16:creationId xmlns="" xmlns:a16="http://schemas.microsoft.com/office/drawing/2014/main" id="{C730340F-C6AE-4CFA-8B7E-77D49CF1D808}"/>
              </a:ext>
            </a:extLst>
          </p:cNvPr>
          <p:cNvSpPr/>
          <p:nvPr/>
        </p:nvSpPr>
        <p:spPr>
          <a:xfrm>
            <a:off x="3676109" y="26894"/>
            <a:ext cx="4839787" cy="523220"/>
          </a:xfrm>
          <a:prstGeom prst="rect">
            <a:avLst/>
          </a:prstGeom>
        </p:spPr>
        <p:txBody>
          <a:bodyPr wrap="none">
            <a:spAutoFit/>
          </a:bodyPr>
          <a:lstStyle/>
          <a:p>
            <a:pPr algn="ctr"/>
            <a:r>
              <a:rPr lang="en-IN" sz="2800" dirty="0" smtClean="0">
                <a:latin typeface="Georgia" panose="02040502050405020303" pitchFamily="18" charset="0"/>
                <a:cs typeface="Arial" panose="020B0604020202020204" pitchFamily="34" charset="0"/>
              </a:rPr>
              <a:t>Number of papers </a:t>
            </a:r>
            <a:r>
              <a:rPr lang="en-IN" sz="2800" dirty="0">
                <a:latin typeface="Georgia" panose="02040502050405020303" pitchFamily="18" charset="0"/>
                <a:cs typeface="Arial" panose="020B0604020202020204" pitchFamily="34" charset="0"/>
              </a:rPr>
              <a:t>by author </a:t>
            </a:r>
          </a:p>
        </p:txBody>
      </p:sp>
      <p:sp>
        <p:nvSpPr>
          <p:cNvPr id="48" name="Right Triangle 4">
            <a:extLst>
              <a:ext uri="{FF2B5EF4-FFF2-40B4-BE49-F238E27FC236}">
                <a16:creationId xmlns="" xmlns:a16="http://schemas.microsoft.com/office/drawing/2014/main" id="{1B85C361-B7D8-4C45-8DD7-4094C31601F6}"/>
              </a:ext>
            </a:extLst>
          </p:cNvPr>
          <p:cNvSpPr/>
          <p:nvPr/>
        </p:nvSpPr>
        <p:spPr>
          <a:xfrm flipH="1">
            <a:off x="2742997" y="3516036"/>
            <a:ext cx="301754" cy="2663338"/>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Triangle 4">
            <a:extLst>
              <a:ext uri="{FF2B5EF4-FFF2-40B4-BE49-F238E27FC236}">
                <a16:creationId xmlns="" xmlns:a16="http://schemas.microsoft.com/office/drawing/2014/main" id="{38C65695-2636-464F-875B-2A38B07E7857}"/>
              </a:ext>
            </a:extLst>
          </p:cNvPr>
          <p:cNvSpPr/>
          <p:nvPr/>
        </p:nvSpPr>
        <p:spPr>
          <a:xfrm>
            <a:off x="3044751" y="3508926"/>
            <a:ext cx="325294" cy="2663338"/>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Triangle 4">
            <a:extLst>
              <a:ext uri="{FF2B5EF4-FFF2-40B4-BE49-F238E27FC236}">
                <a16:creationId xmlns="" xmlns:a16="http://schemas.microsoft.com/office/drawing/2014/main" id="{38C65695-2636-464F-875B-2A38B07E7857}"/>
              </a:ext>
            </a:extLst>
          </p:cNvPr>
          <p:cNvSpPr/>
          <p:nvPr/>
        </p:nvSpPr>
        <p:spPr>
          <a:xfrm>
            <a:off x="3843440" y="3503157"/>
            <a:ext cx="325294" cy="2663338"/>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4">
            <a:extLst>
              <a:ext uri="{FF2B5EF4-FFF2-40B4-BE49-F238E27FC236}">
                <a16:creationId xmlns="" xmlns:a16="http://schemas.microsoft.com/office/drawing/2014/main" id="{1B85C361-B7D8-4C45-8DD7-4094C31601F6}"/>
              </a:ext>
            </a:extLst>
          </p:cNvPr>
          <p:cNvSpPr/>
          <p:nvPr/>
        </p:nvSpPr>
        <p:spPr>
          <a:xfrm flipH="1">
            <a:off x="3551591" y="3496557"/>
            <a:ext cx="301754" cy="2663338"/>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Triangle 4">
            <a:extLst>
              <a:ext uri="{FF2B5EF4-FFF2-40B4-BE49-F238E27FC236}">
                <a16:creationId xmlns="" xmlns:a16="http://schemas.microsoft.com/office/drawing/2014/main" id="{7E95999A-990F-4C93-A66D-30835EF8F24E}"/>
              </a:ext>
            </a:extLst>
          </p:cNvPr>
          <p:cNvSpPr/>
          <p:nvPr/>
        </p:nvSpPr>
        <p:spPr>
          <a:xfrm flipH="1">
            <a:off x="4758912" y="4341064"/>
            <a:ext cx="162698"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4">
            <a:extLst>
              <a:ext uri="{FF2B5EF4-FFF2-40B4-BE49-F238E27FC236}">
                <a16:creationId xmlns="" xmlns:a16="http://schemas.microsoft.com/office/drawing/2014/main" id="{06C45D49-33BC-4874-9599-A977429C939A}"/>
              </a:ext>
            </a:extLst>
          </p:cNvPr>
          <p:cNvSpPr/>
          <p:nvPr/>
        </p:nvSpPr>
        <p:spPr>
          <a:xfrm>
            <a:off x="4920261" y="4332840"/>
            <a:ext cx="151987"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Triangle 4">
            <a:extLst>
              <a:ext uri="{FF2B5EF4-FFF2-40B4-BE49-F238E27FC236}">
                <a16:creationId xmlns="" xmlns:a16="http://schemas.microsoft.com/office/drawing/2014/main" id="{06C45D49-33BC-4874-9599-A977429C939A}"/>
              </a:ext>
            </a:extLst>
          </p:cNvPr>
          <p:cNvSpPr/>
          <p:nvPr/>
        </p:nvSpPr>
        <p:spPr>
          <a:xfrm>
            <a:off x="7034134" y="4256583"/>
            <a:ext cx="151987"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Triangle 4">
            <a:extLst>
              <a:ext uri="{FF2B5EF4-FFF2-40B4-BE49-F238E27FC236}">
                <a16:creationId xmlns="" xmlns:a16="http://schemas.microsoft.com/office/drawing/2014/main" id="{06C45D49-33BC-4874-9599-A977429C939A}"/>
              </a:ext>
            </a:extLst>
          </p:cNvPr>
          <p:cNvSpPr/>
          <p:nvPr/>
        </p:nvSpPr>
        <p:spPr>
          <a:xfrm>
            <a:off x="6616820" y="4246477"/>
            <a:ext cx="151987"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4">
            <a:extLst>
              <a:ext uri="{FF2B5EF4-FFF2-40B4-BE49-F238E27FC236}">
                <a16:creationId xmlns="" xmlns:a16="http://schemas.microsoft.com/office/drawing/2014/main" id="{06C45D49-33BC-4874-9599-A977429C939A}"/>
              </a:ext>
            </a:extLst>
          </p:cNvPr>
          <p:cNvSpPr/>
          <p:nvPr/>
        </p:nvSpPr>
        <p:spPr>
          <a:xfrm>
            <a:off x="5324631" y="4356546"/>
            <a:ext cx="151987"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Triangle 4">
            <a:extLst>
              <a:ext uri="{FF2B5EF4-FFF2-40B4-BE49-F238E27FC236}">
                <a16:creationId xmlns="" xmlns:a16="http://schemas.microsoft.com/office/drawing/2014/main" id="{06C45D49-33BC-4874-9599-A977429C939A}"/>
              </a:ext>
            </a:extLst>
          </p:cNvPr>
          <p:cNvSpPr/>
          <p:nvPr/>
        </p:nvSpPr>
        <p:spPr>
          <a:xfrm>
            <a:off x="5755536" y="4332840"/>
            <a:ext cx="151987"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Triangle 4">
            <a:extLst>
              <a:ext uri="{FF2B5EF4-FFF2-40B4-BE49-F238E27FC236}">
                <a16:creationId xmlns="" xmlns:a16="http://schemas.microsoft.com/office/drawing/2014/main" id="{06C45D49-33BC-4874-9599-A977429C939A}"/>
              </a:ext>
            </a:extLst>
          </p:cNvPr>
          <p:cNvSpPr/>
          <p:nvPr/>
        </p:nvSpPr>
        <p:spPr>
          <a:xfrm>
            <a:off x="6199314" y="4243998"/>
            <a:ext cx="151987"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Triangle 4">
            <a:extLst>
              <a:ext uri="{FF2B5EF4-FFF2-40B4-BE49-F238E27FC236}">
                <a16:creationId xmlns="" xmlns:a16="http://schemas.microsoft.com/office/drawing/2014/main" id="{06C45D49-33BC-4874-9599-A977429C939A}"/>
              </a:ext>
            </a:extLst>
          </p:cNvPr>
          <p:cNvSpPr/>
          <p:nvPr/>
        </p:nvSpPr>
        <p:spPr>
          <a:xfrm>
            <a:off x="7456802" y="4256583"/>
            <a:ext cx="151987"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Triangle 4">
            <a:extLst>
              <a:ext uri="{FF2B5EF4-FFF2-40B4-BE49-F238E27FC236}">
                <a16:creationId xmlns="" xmlns:a16="http://schemas.microsoft.com/office/drawing/2014/main" id="{06C45D49-33BC-4874-9599-A977429C939A}"/>
              </a:ext>
            </a:extLst>
          </p:cNvPr>
          <p:cNvSpPr/>
          <p:nvPr/>
        </p:nvSpPr>
        <p:spPr>
          <a:xfrm>
            <a:off x="7886262" y="4256583"/>
            <a:ext cx="151987"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Triangle 4">
            <a:extLst>
              <a:ext uri="{FF2B5EF4-FFF2-40B4-BE49-F238E27FC236}">
                <a16:creationId xmlns="" xmlns:a16="http://schemas.microsoft.com/office/drawing/2014/main" id="{7E95999A-990F-4C93-A66D-30835EF8F24E}"/>
              </a:ext>
            </a:extLst>
          </p:cNvPr>
          <p:cNvSpPr/>
          <p:nvPr/>
        </p:nvSpPr>
        <p:spPr>
          <a:xfrm flipH="1">
            <a:off x="5169336" y="4346313"/>
            <a:ext cx="162698"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Triangle 4">
            <a:extLst>
              <a:ext uri="{FF2B5EF4-FFF2-40B4-BE49-F238E27FC236}">
                <a16:creationId xmlns="" xmlns:a16="http://schemas.microsoft.com/office/drawing/2014/main" id="{7E95999A-990F-4C93-A66D-30835EF8F24E}"/>
              </a:ext>
            </a:extLst>
          </p:cNvPr>
          <p:cNvSpPr/>
          <p:nvPr/>
        </p:nvSpPr>
        <p:spPr>
          <a:xfrm flipH="1">
            <a:off x="5602457" y="4341064"/>
            <a:ext cx="162698"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Triangle 4">
            <a:extLst>
              <a:ext uri="{FF2B5EF4-FFF2-40B4-BE49-F238E27FC236}">
                <a16:creationId xmlns="" xmlns:a16="http://schemas.microsoft.com/office/drawing/2014/main" id="{7E95999A-990F-4C93-A66D-30835EF8F24E}"/>
              </a:ext>
            </a:extLst>
          </p:cNvPr>
          <p:cNvSpPr/>
          <p:nvPr/>
        </p:nvSpPr>
        <p:spPr>
          <a:xfrm flipH="1">
            <a:off x="7733237" y="4297705"/>
            <a:ext cx="162698"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Triangle 4">
            <a:extLst>
              <a:ext uri="{FF2B5EF4-FFF2-40B4-BE49-F238E27FC236}">
                <a16:creationId xmlns="" xmlns:a16="http://schemas.microsoft.com/office/drawing/2014/main" id="{7E95999A-990F-4C93-A66D-30835EF8F24E}"/>
              </a:ext>
            </a:extLst>
          </p:cNvPr>
          <p:cNvSpPr/>
          <p:nvPr/>
        </p:nvSpPr>
        <p:spPr>
          <a:xfrm flipH="1">
            <a:off x="7303486" y="4262146"/>
            <a:ext cx="162698"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4">
            <a:extLst>
              <a:ext uri="{FF2B5EF4-FFF2-40B4-BE49-F238E27FC236}">
                <a16:creationId xmlns="" xmlns:a16="http://schemas.microsoft.com/office/drawing/2014/main" id="{7E95999A-990F-4C93-A66D-30835EF8F24E}"/>
              </a:ext>
            </a:extLst>
          </p:cNvPr>
          <p:cNvSpPr/>
          <p:nvPr/>
        </p:nvSpPr>
        <p:spPr>
          <a:xfrm flipH="1">
            <a:off x="6886748" y="4285863"/>
            <a:ext cx="162698"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Triangle 4">
            <a:extLst>
              <a:ext uri="{FF2B5EF4-FFF2-40B4-BE49-F238E27FC236}">
                <a16:creationId xmlns="" xmlns:a16="http://schemas.microsoft.com/office/drawing/2014/main" id="{7E95999A-990F-4C93-A66D-30835EF8F24E}"/>
              </a:ext>
            </a:extLst>
          </p:cNvPr>
          <p:cNvSpPr/>
          <p:nvPr/>
        </p:nvSpPr>
        <p:spPr>
          <a:xfrm flipH="1">
            <a:off x="6035578" y="4285863"/>
            <a:ext cx="162698"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Triangle 4">
            <a:extLst>
              <a:ext uri="{FF2B5EF4-FFF2-40B4-BE49-F238E27FC236}">
                <a16:creationId xmlns="" xmlns:a16="http://schemas.microsoft.com/office/drawing/2014/main" id="{7E95999A-990F-4C93-A66D-30835EF8F24E}"/>
              </a:ext>
            </a:extLst>
          </p:cNvPr>
          <p:cNvSpPr/>
          <p:nvPr/>
        </p:nvSpPr>
        <p:spPr>
          <a:xfrm flipH="1">
            <a:off x="6460935" y="4285863"/>
            <a:ext cx="162698"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32">
            <a:extLst>
              <a:ext uri="{FF2B5EF4-FFF2-40B4-BE49-F238E27FC236}">
                <a16:creationId xmlns="" xmlns:a16="http://schemas.microsoft.com/office/drawing/2014/main" id="{3745EF3D-4748-447D-920C-7DA6F16806CE}"/>
              </a:ext>
            </a:extLst>
          </p:cNvPr>
          <p:cNvSpPr txBox="1"/>
          <p:nvPr/>
        </p:nvSpPr>
        <p:spPr>
          <a:xfrm>
            <a:off x="1927478" y="3225620"/>
            <a:ext cx="710997" cy="261610"/>
          </a:xfrm>
          <a:prstGeom prst="rect">
            <a:avLst/>
          </a:prstGeom>
          <a:noFill/>
        </p:spPr>
        <p:txBody>
          <a:bodyPr wrap="square" rtlCol="0">
            <a:spAutoFit/>
          </a:bodyPr>
          <a:lstStyle/>
          <a:p>
            <a:pPr lvl="0" algn="ctr" rtl="1"/>
            <a:r>
              <a:rPr lang="en-US" sz="1100" dirty="0" err="1" smtClean="0">
                <a:solidFill>
                  <a:schemeClr val="tx1">
                    <a:lumMod val="75000"/>
                    <a:lumOff val="25000"/>
                  </a:schemeClr>
                </a:solidFill>
                <a:latin typeface="Georgia Pro Light" panose="02040302050405020303" pitchFamily="18" charset="0"/>
              </a:rPr>
              <a:t>Bere,G</a:t>
            </a:r>
            <a:endParaRPr lang="en-US" sz="1100" dirty="0">
              <a:solidFill>
                <a:schemeClr val="tx1">
                  <a:lumMod val="75000"/>
                  <a:lumOff val="25000"/>
                </a:schemeClr>
              </a:solidFill>
              <a:latin typeface="Georgia Pro Light" panose="02040302050405020303" pitchFamily="18" charset="0"/>
            </a:endParaRPr>
          </a:p>
        </p:txBody>
      </p:sp>
      <p:sp>
        <p:nvSpPr>
          <p:cNvPr id="70" name="TextBox 32">
            <a:extLst>
              <a:ext uri="{FF2B5EF4-FFF2-40B4-BE49-F238E27FC236}">
                <a16:creationId xmlns="" xmlns:a16="http://schemas.microsoft.com/office/drawing/2014/main" id="{3745EF3D-4748-447D-920C-7DA6F16806CE}"/>
              </a:ext>
            </a:extLst>
          </p:cNvPr>
          <p:cNvSpPr txBox="1"/>
          <p:nvPr/>
        </p:nvSpPr>
        <p:spPr>
          <a:xfrm>
            <a:off x="3478455" y="3094059"/>
            <a:ext cx="729970" cy="430887"/>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Rahman,S</a:t>
            </a:r>
            <a:r>
              <a:rPr lang="en-US" sz="1100" dirty="0" smtClean="0">
                <a:solidFill>
                  <a:schemeClr val="tx1">
                    <a:lumMod val="75000"/>
                    <a:lumOff val="25000"/>
                  </a:schemeClr>
                </a:solidFill>
                <a:latin typeface="Georgia Pro Light" panose="02040302050405020303" pitchFamily="18" charset="0"/>
              </a:rPr>
              <a:t> </a:t>
            </a:r>
          </a:p>
        </p:txBody>
      </p:sp>
      <p:sp>
        <p:nvSpPr>
          <p:cNvPr id="71" name="TextBox 32">
            <a:extLst>
              <a:ext uri="{FF2B5EF4-FFF2-40B4-BE49-F238E27FC236}">
                <a16:creationId xmlns="" xmlns:a16="http://schemas.microsoft.com/office/drawing/2014/main" id="{3745EF3D-4748-447D-920C-7DA6F16806CE}"/>
              </a:ext>
            </a:extLst>
          </p:cNvPr>
          <p:cNvSpPr txBox="1"/>
          <p:nvPr/>
        </p:nvSpPr>
        <p:spPr>
          <a:xfrm>
            <a:off x="4151294" y="3872747"/>
            <a:ext cx="694326" cy="430887"/>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Abbes,D</a:t>
            </a:r>
            <a:endParaRPr lang="en-US" sz="1100" dirty="0">
              <a:solidFill>
                <a:schemeClr val="tx1">
                  <a:lumMod val="75000"/>
                  <a:lumOff val="25000"/>
                </a:schemeClr>
              </a:solidFill>
              <a:latin typeface="Georgia Pro Light" panose="02040302050405020303" pitchFamily="18" charset="0"/>
            </a:endParaRPr>
          </a:p>
        </p:txBody>
      </p:sp>
      <p:sp>
        <p:nvSpPr>
          <p:cNvPr id="72" name="TextBox 32">
            <a:extLst>
              <a:ext uri="{FF2B5EF4-FFF2-40B4-BE49-F238E27FC236}">
                <a16:creationId xmlns="" xmlns:a16="http://schemas.microsoft.com/office/drawing/2014/main" id="{3745EF3D-4748-447D-920C-7DA6F16806CE}"/>
              </a:ext>
            </a:extLst>
          </p:cNvPr>
          <p:cNvSpPr txBox="1"/>
          <p:nvPr/>
        </p:nvSpPr>
        <p:spPr>
          <a:xfrm>
            <a:off x="5511615" y="3893514"/>
            <a:ext cx="532520" cy="430887"/>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Faika,T</a:t>
            </a:r>
            <a:endParaRPr lang="en-US" sz="1100" dirty="0">
              <a:solidFill>
                <a:schemeClr val="tx1">
                  <a:lumMod val="75000"/>
                  <a:lumOff val="25000"/>
                </a:schemeClr>
              </a:solidFill>
              <a:latin typeface="Georgia Pro Light" panose="02040302050405020303" pitchFamily="18" charset="0"/>
            </a:endParaRPr>
          </a:p>
        </p:txBody>
      </p:sp>
      <p:sp>
        <p:nvSpPr>
          <p:cNvPr id="73" name="TextBox 32">
            <a:extLst>
              <a:ext uri="{FF2B5EF4-FFF2-40B4-BE49-F238E27FC236}">
                <a16:creationId xmlns="" xmlns:a16="http://schemas.microsoft.com/office/drawing/2014/main" id="{3745EF3D-4748-447D-920C-7DA6F16806CE}"/>
              </a:ext>
            </a:extLst>
          </p:cNvPr>
          <p:cNvSpPr txBox="1"/>
          <p:nvPr/>
        </p:nvSpPr>
        <p:spPr>
          <a:xfrm>
            <a:off x="5029448" y="3888855"/>
            <a:ext cx="598774" cy="430887"/>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Chmaj,G</a:t>
            </a:r>
            <a:endParaRPr lang="en-US" sz="1100" dirty="0">
              <a:solidFill>
                <a:schemeClr val="tx1">
                  <a:lumMod val="75000"/>
                  <a:lumOff val="25000"/>
                </a:schemeClr>
              </a:solidFill>
              <a:latin typeface="Georgia Pro Light" panose="02040302050405020303" pitchFamily="18" charset="0"/>
            </a:endParaRPr>
          </a:p>
        </p:txBody>
      </p:sp>
      <p:sp>
        <p:nvSpPr>
          <p:cNvPr id="74" name="TextBox 32">
            <a:extLst>
              <a:ext uri="{FF2B5EF4-FFF2-40B4-BE49-F238E27FC236}">
                <a16:creationId xmlns="" xmlns:a16="http://schemas.microsoft.com/office/drawing/2014/main" id="{3745EF3D-4748-447D-920C-7DA6F16806CE}"/>
              </a:ext>
            </a:extLst>
          </p:cNvPr>
          <p:cNvSpPr txBox="1"/>
          <p:nvPr/>
        </p:nvSpPr>
        <p:spPr>
          <a:xfrm>
            <a:off x="4704245" y="3879855"/>
            <a:ext cx="452190" cy="430887"/>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Ahn</a:t>
            </a:r>
            <a:r>
              <a:rPr lang="en-US" sz="1100" dirty="0" smtClean="0">
                <a:solidFill>
                  <a:schemeClr val="tx1">
                    <a:lumMod val="75000"/>
                    <a:lumOff val="25000"/>
                  </a:schemeClr>
                </a:solidFill>
                <a:latin typeface="Georgia Pro Light" panose="02040302050405020303" pitchFamily="18" charset="0"/>
              </a:rPr>
              <a:t> ,B</a:t>
            </a:r>
            <a:endParaRPr lang="en-US" sz="1100" dirty="0">
              <a:solidFill>
                <a:schemeClr val="tx1">
                  <a:lumMod val="75000"/>
                  <a:lumOff val="25000"/>
                </a:schemeClr>
              </a:solidFill>
              <a:latin typeface="Georgia Pro Light" panose="02040302050405020303" pitchFamily="18" charset="0"/>
            </a:endParaRPr>
          </a:p>
        </p:txBody>
      </p:sp>
      <p:sp>
        <p:nvSpPr>
          <p:cNvPr id="75" name="TextBox 32">
            <a:extLst>
              <a:ext uri="{FF2B5EF4-FFF2-40B4-BE49-F238E27FC236}">
                <a16:creationId xmlns="" xmlns:a16="http://schemas.microsoft.com/office/drawing/2014/main" id="{3745EF3D-4748-447D-920C-7DA6F16806CE}"/>
              </a:ext>
            </a:extLst>
          </p:cNvPr>
          <p:cNvSpPr txBox="1"/>
          <p:nvPr/>
        </p:nvSpPr>
        <p:spPr>
          <a:xfrm>
            <a:off x="706622" y="2160128"/>
            <a:ext cx="1534844" cy="261610"/>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Hadi</a:t>
            </a:r>
            <a:r>
              <a:rPr lang="en-US" sz="1100" dirty="0" smtClean="0">
                <a:solidFill>
                  <a:schemeClr val="tx1">
                    <a:lumMod val="75000"/>
                    <a:lumOff val="25000"/>
                  </a:schemeClr>
                </a:solidFill>
                <a:latin typeface="Georgia Pro Light" panose="02040302050405020303" pitchFamily="18" charset="0"/>
              </a:rPr>
              <a:t> .A.A</a:t>
            </a:r>
            <a:endParaRPr lang="en-US" sz="1100" dirty="0">
              <a:solidFill>
                <a:schemeClr val="tx1">
                  <a:lumMod val="75000"/>
                  <a:lumOff val="25000"/>
                </a:schemeClr>
              </a:solidFill>
              <a:latin typeface="Georgia Pro Light" panose="02040302050405020303" pitchFamily="18" charset="0"/>
            </a:endParaRPr>
          </a:p>
        </p:txBody>
      </p:sp>
      <p:sp>
        <p:nvSpPr>
          <p:cNvPr id="76" name="TextBox 38">
            <a:extLst>
              <a:ext uri="{FF2B5EF4-FFF2-40B4-BE49-F238E27FC236}">
                <a16:creationId xmlns="" xmlns:a16="http://schemas.microsoft.com/office/drawing/2014/main" id="{30BE8B13-C9AA-4866-A402-EADAEB7DB8EE}"/>
              </a:ext>
            </a:extLst>
          </p:cNvPr>
          <p:cNvSpPr txBox="1"/>
          <p:nvPr/>
        </p:nvSpPr>
        <p:spPr>
          <a:xfrm>
            <a:off x="7229261" y="3728472"/>
            <a:ext cx="477111" cy="600164"/>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Labrunie,A</a:t>
            </a:r>
            <a:endParaRPr lang="en-US" sz="1100" dirty="0">
              <a:solidFill>
                <a:schemeClr val="tx1">
                  <a:lumMod val="75000"/>
                  <a:lumOff val="25000"/>
                </a:schemeClr>
              </a:solidFill>
              <a:latin typeface="Georgia Pro Light" panose="02040302050405020303" pitchFamily="18" charset="0"/>
            </a:endParaRPr>
          </a:p>
        </p:txBody>
      </p:sp>
      <p:sp>
        <p:nvSpPr>
          <p:cNvPr id="77" name="TextBox 38">
            <a:extLst>
              <a:ext uri="{FF2B5EF4-FFF2-40B4-BE49-F238E27FC236}">
                <a16:creationId xmlns="" xmlns:a16="http://schemas.microsoft.com/office/drawing/2014/main" id="{30BE8B13-C9AA-4866-A402-EADAEB7DB8EE}"/>
              </a:ext>
            </a:extLst>
          </p:cNvPr>
          <p:cNvSpPr txBox="1"/>
          <p:nvPr/>
        </p:nvSpPr>
        <p:spPr>
          <a:xfrm>
            <a:off x="8047057" y="3804562"/>
            <a:ext cx="542569" cy="430887"/>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Park,C,H</a:t>
            </a:r>
            <a:endParaRPr lang="en-US" sz="1100" dirty="0">
              <a:solidFill>
                <a:schemeClr val="tx1">
                  <a:lumMod val="75000"/>
                  <a:lumOff val="25000"/>
                </a:schemeClr>
              </a:solidFill>
              <a:latin typeface="Georgia Pro Light" panose="02040302050405020303" pitchFamily="18" charset="0"/>
            </a:endParaRPr>
          </a:p>
        </p:txBody>
      </p:sp>
      <p:sp>
        <p:nvSpPr>
          <p:cNvPr id="78" name="TextBox 38">
            <a:extLst>
              <a:ext uri="{FF2B5EF4-FFF2-40B4-BE49-F238E27FC236}">
                <a16:creationId xmlns="" xmlns:a16="http://schemas.microsoft.com/office/drawing/2014/main" id="{30BE8B13-C9AA-4866-A402-EADAEB7DB8EE}"/>
              </a:ext>
            </a:extLst>
          </p:cNvPr>
          <p:cNvSpPr txBox="1"/>
          <p:nvPr/>
        </p:nvSpPr>
        <p:spPr>
          <a:xfrm>
            <a:off x="6400286" y="3813111"/>
            <a:ext cx="490154" cy="430887"/>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Jin,k</a:t>
            </a:r>
            <a:endParaRPr lang="en-US" sz="1100" dirty="0">
              <a:solidFill>
                <a:schemeClr val="tx1">
                  <a:lumMod val="75000"/>
                  <a:lumOff val="25000"/>
                </a:schemeClr>
              </a:solidFill>
              <a:latin typeface="Georgia Pro Light" panose="02040302050405020303" pitchFamily="18" charset="0"/>
            </a:endParaRPr>
          </a:p>
        </p:txBody>
      </p:sp>
      <p:sp>
        <p:nvSpPr>
          <p:cNvPr id="79" name="Right Triangle 4">
            <a:extLst>
              <a:ext uri="{FF2B5EF4-FFF2-40B4-BE49-F238E27FC236}">
                <a16:creationId xmlns="" xmlns:a16="http://schemas.microsoft.com/office/drawing/2014/main" id="{7E95999A-990F-4C93-A66D-30835EF8F24E}"/>
              </a:ext>
            </a:extLst>
          </p:cNvPr>
          <p:cNvSpPr/>
          <p:nvPr/>
        </p:nvSpPr>
        <p:spPr>
          <a:xfrm flipH="1">
            <a:off x="8155644" y="4297448"/>
            <a:ext cx="162698"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Triangle 4">
            <a:extLst>
              <a:ext uri="{FF2B5EF4-FFF2-40B4-BE49-F238E27FC236}">
                <a16:creationId xmlns="" xmlns:a16="http://schemas.microsoft.com/office/drawing/2014/main" id="{06C45D49-33BC-4874-9599-A977429C939A}"/>
              </a:ext>
            </a:extLst>
          </p:cNvPr>
          <p:cNvSpPr/>
          <p:nvPr/>
        </p:nvSpPr>
        <p:spPr>
          <a:xfrm>
            <a:off x="8304927" y="4268722"/>
            <a:ext cx="151987" cy="1691014"/>
          </a:xfrm>
          <a:custGeom>
            <a:avLst/>
            <a:gdLst>
              <a:gd name="connsiteX0" fmla="*/ 0 w 914400"/>
              <a:gd name="connsiteY0" fmla="*/ 3043825 h 3043825"/>
              <a:gd name="connsiteX1" fmla="*/ 0 w 914400"/>
              <a:gd name="connsiteY1" fmla="*/ 0 h 3043825"/>
              <a:gd name="connsiteX2" fmla="*/ 914400 w 914400"/>
              <a:gd name="connsiteY2" fmla="*/ 3043825 h 3043825"/>
              <a:gd name="connsiteX3" fmla="*/ 0 w 914400"/>
              <a:gd name="connsiteY3" fmla="*/ 3043825 h 3043825"/>
              <a:gd name="connsiteX0" fmla="*/ 0 w 876822"/>
              <a:gd name="connsiteY0" fmla="*/ 3043825 h 3407080"/>
              <a:gd name="connsiteX1" fmla="*/ 0 w 876822"/>
              <a:gd name="connsiteY1" fmla="*/ 0 h 3407080"/>
              <a:gd name="connsiteX2" fmla="*/ 876822 w 876822"/>
              <a:gd name="connsiteY2" fmla="*/ 3407080 h 3407080"/>
              <a:gd name="connsiteX3" fmla="*/ 0 w 876822"/>
              <a:gd name="connsiteY3" fmla="*/ 3043825 h 3407080"/>
              <a:gd name="connsiteX0" fmla="*/ 0 w 1002082"/>
              <a:gd name="connsiteY0" fmla="*/ 3043825 h 3369502"/>
              <a:gd name="connsiteX1" fmla="*/ 0 w 1002082"/>
              <a:gd name="connsiteY1" fmla="*/ 0 h 3369502"/>
              <a:gd name="connsiteX2" fmla="*/ 1002082 w 1002082"/>
              <a:gd name="connsiteY2" fmla="*/ 3369502 h 3369502"/>
              <a:gd name="connsiteX3" fmla="*/ 0 w 1002082"/>
              <a:gd name="connsiteY3" fmla="*/ 3043825 h 3369502"/>
              <a:gd name="connsiteX0" fmla="*/ 0 w 751561"/>
              <a:gd name="connsiteY0" fmla="*/ 3043825 h 3043825"/>
              <a:gd name="connsiteX1" fmla="*/ 0 w 751561"/>
              <a:gd name="connsiteY1" fmla="*/ 0 h 3043825"/>
              <a:gd name="connsiteX2" fmla="*/ 751561 w 751561"/>
              <a:gd name="connsiteY2" fmla="*/ 2542784 h 3043825"/>
              <a:gd name="connsiteX3" fmla="*/ 0 w 751561"/>
              <a:gd name="connsiteY3" fmla="*/ 3043825 h 3043825"/>
            </a:gdLst>
            <a:ahLst/>
            <a:cxnLst>
              <a:cxn ang="0">
                <a:pos x="connsiteX0" y="connsiteY0"/>
              </a:cxn>
              <a:cxn ang="0">
                <a:pos x="connsiteX1" y="connsiteY1"/>
              </a:cxn>
              <a:cxn ang="0">
                <a:pos x="connsiteX2" y="connsiteY2"/>
              </a:cxn>
              <a:cxn ang="0">
                <a:pos x="connsiteX3" y="connsiteY3"/>
              </a:cxn>
            </a:cxnLst>
            <a:rect l="l" t="t" r="r" b="b"/>
            <a:pathLst>
              <a:path w="751561" h="3043825">
                <a:moveTo>
                  <a:pt x="0" y="3043825"/>
                </a:moveTo>
                <a:lnTo>
                  <a:pt x="0" y="0"/>
                </a:lnTo>
                <a:lnTo>
                  <a:pt x="751561" y="2542784"/>
                </a:lnTo>
                <a:lnTo>
                  <a:pt x="0" y="30438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38">
            <a:extLst>
              <a:ext uri="{FF2B5EF4-FFF2-40B4-BE49-F238E27FC236}">
                <a16:creationId xmlns="" xmlns:a16="http://schemas.microsoft.com/office/drawing/2014/main" id="{30BE8B13-C9AA-4866-A402-EADAEB7DB8EE}"/>
              </a:ext>
            </a:extLst>
          </p:cNvPr>
          <p:cNvSpPr txBox="1"/>
          <p:nvPr/>
        </p:nvSpPr>
        <p:spPr>
          <a:xfrm>
            <a:off x="7615467" y="3703470"/>
            <a:ext cx="585191" cy="600164"/>
          </a:xfrm>
          <a:prstGeom prst="rect">
            <a:avLst/>
          </a:prstGeom>
          <a:noFill/>
        </p:spPr>
        <p:txBody>
          <a:bodyPr wrap="square" rtlCol="0">
            <a:spAutoFit/>
          </a:bodyPr>
          <a:lstStyle/>
          <a:p>
            <a:pPr lvl="0" algn="ctr"/>
            <a:r>
              <a:rPr lang="en-US" sz="1100" dirty="0" err="1" smtClean="0">
                <a:solidFill>
                  <a:schemeClr val="tx1">
                    <a:lumMod val="75000"/>
                    <a:lumOff val="25000"/>
                  </a:schemeClr>
                </a:solidFill>
                <a:latin typeface="Georgia Pro Light" panose="02040302050405020303" pitchFamily="18" charset="0"/>
              </a:rPr>
              <a:t>Nagatsuka,T</a:t>
            </a:r>
            <a:endParaRPr lang="en-US" sz="1100" dirty="0">
              <a:solidFill>
                <a:schemeClr val="tx1">
                  <a:lumMod val="75000"/>
                  <a:lumOff val="25000"/>
                </a:schemeClr>
              </a:solidFill>
              <a:latin typeface="Georgia Pro Light" panose="02040302050405020303" pitchFamily="18" charset="0"/>
            </a:endParaRPr>
          </a:p>
        </p:txBody>
      </p:sp>
      <p:sp>
        <p:nvSpPr>
          <p:cNvPr id="82" name="TextBox 31">
            <a:extLst>
              <a:ext uri="{FF2B5EF4-FFF2-40B4-BE49-F238E27FC236}">
                <a16:creationId xmlns="" xmlns:a16="http://schemas.microsoft.com/office/drawing/2014/main" id="{F5E25981-274A-466E-91C5-1789A98060F7}"/>
              </a:ext>
            </a:extLst>
          </p:cNvPr>
          <p:cNvSpPr txBox="1"/>
          <p:nvPr/>
        </p:nvSpPr>
        <p:spPr>
          <a:xfrm>
            <a:off x="2079432" y="2909836"/>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3</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84" name="TextBox 31">
            <a:extLst>
              <a:ext uri="{FF2B5EF4-FFF2-40B4-BE49-F238E27FC236}">
                <a16:creationId xmlns="" xmlns:a16="http://schemas.microsoft.com/office/drawing/2014/main" id="{F5E25981-274A-466E-91C5-1789A98060F7}"/>
              </a:ext>
            </a:extLst>
          </p:cNvPr>
          <p:cNvSpPr txBox="1"/>
          <p:nvPr/>
        </p:nvSpPr>
        <p:spPr>
          <a:xfrm>
            <a:off x="3696434" y="2754388"/>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3</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85" name="TextBox 31">
            <a:extLst>
              <a:ext uri="{FF2B5EF4-FFF2-40B4-BE49-F238E27FC236}">
                <a16:creationId xmlns="" xmlns:a16="http://schemas.microsoft.com/office/drawing/2014/main" id="{F5E25981-274A-466E-91C5-1789A98060F7}"/>
              </a:ext>
            </a:extLst>
          </p:cNvPr>
          <p:cNvSpPr txBox="1"/>
          <p:nvPr/>
        </p:nvSpPr>
        <p:spPr>
          <a:xfrm>
            <a:off x="4813263" y="3566889"/>
            <a:ext cx="273637" cy="465436"/>
          </a:xfrm>
          <a:prstGeom prst="rect">
            <a:avLst/>
          </a:prstGeom>
          <a:noFill/>
        </p:spPr>
        <p:txBody>
          <a:bodyPr wrap="squar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86" name="TextBox 31">
            <a:extLst>
              <a:ext uri="{FF2B5EF4-FFF2-40B4-BE49-F238E27FC236}">
                <a16:creationId xmlns="" xmlns:a16="http://schemas.microsoft.com/office/drawing/2014/main" id="{F5E25981-274A-466E-91C5-1789A98060F7}"/>
              </a:ext>
            </a:extLst>
          </p:cNvPr>
          <p:cNvSpPr txBox="1"/>
          <p:nvPr/>
        </p:nvSpPr>
        <p:spPr>
          <a:xfrm>
            <a:off x="8120540" y="3483678"/>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94" name="TextBox 31">
            <a:extLst>
              <a:ext uri="{FF2B5EF4-FFF2-40B4-BE49-F238E27FC236}">
                <a16:creationId xmlns="" xmlns:a16="http://schemas.microsoft.com/office/drawing/2014/main" id="{F5E25981-274A-466E-91C5-1789A98060F7}"/>
              </a:ext>
            </a:extLst>
          </p:cNvPr>
          <p:cNvSpPr txBox="1"/>
          <p:nvPr/>
        </p:nvSpPr>
        <p:spPr>
          <a:xfrm>
            <a:off x="4308414" y="3566889"/>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95" name="TextBox 31">
            <a:extLst>
              <a:ext uri="{FF2B5EF4-FFF2-40B4-BE49-F238E27FC236}">
                <a16:creationId xmlns="" xmlns:a16="http://schemas.microsoft.com/office/drawing/2014/main" id="{F5E25981-274A-466E-91C5-1789A98060F7}"/>
              </a:ext>
            </a:extLst>
          </p:cNvPr>
          <p:cNvSpPr txBox="1"/>
          <p:nvPr/>
        </p:nvSpPr>
        <p:spPr>
          <a:xfrm>
            <a:off x="5582551" y="3602932"/>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96" name="TextBox 31">
            <a:extLst>
              <a:ext uri="{FF2B5EF4-FFF2-40B4-BE49-F238E27FC236}">
                <a16:creationId xmlns="" xmlns:a16="http://schemas.microsoft.com/office/drawing/2014/main" id="{F5E25981-274A-466E-91C5-1789A98060F7}"/>
              </a:ext>
            </a:extLst>
          </p:cNvPr>
          <p:cNvSpPr txBox="1"/>
          <p:nvPr/>
        </p:nvSpPr>
        <p:spPr>
          <a:xfrm>
            <a:off x="5156417" y="3573729"/>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97" name="TextBox 31">
            <a:extLst>
              <a:ext uri="{FF2B5EF4-FFF2-40B4-BE49-F238E27FC236}">
                <a16:creationId xmlns="" xmlns:a16="http://schemas.microsoft.com/office/drawing/2014/main" id="{F5E25981-274A-466E-91C5-1789A98060F7}"/>
              </a:ext>
            </a:extLst>
          </p:cNvPr>
          <p:cNvSpPr txBox="1"/>
          <p:nvPr/>
        </p:nvSpPr>
        <p:spPr>
          <a:xfrm>
            <a:off x="6453946" y="3507339"/>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98" name="TextBox 31">
            <a:extLst>
              <a:ext uri="{FF2B5EF4-FFF2-40B4-BE49-F238E27FC236}">
                <a16:creationId xmlns="" xmlns:a16="http://schemas.microsoft.com/office/drawing/2014/main" id="{F5E25981-274A-466E-91C5-1789A98060F7}"/>
              </a:ext>
            </a:extLst>
          </p:cNvPr>
          <p:cNvSpPr txBox="1"/>
          <p:nvPr/>
        </p:nvSpPr>
        <p:spPr>
          <a:xfrm>
            <a:off x="6011621" y="3225620"/>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99" name="TextBox 31">
            <a:extLst>
              <a:ext uri="{FF2B5EF4-FFF2-40B4-BE49-F238E27FC236}">
                <a16:creationId xmlns="" xmlns:a16="http://schemas.microsoft.com/office/drawing/2014/main" id="{F5E25981-274A-466E-91C5-1789A98060F7}"/>
              </a:ext>
            </a:extLst>
          </p:cNvPr>
          <p:cNvSpPr txBox="1"/>
          <p:nvPr/>
        </p:nvSpPr>
        <p:spPr>
          <a:xfrm>
            <a:off x="6887370" y="3503157"/>
            <a:ext cx="272725" cy="461665"/>
          </a:xfrm>
          <a:prstGeom prst="rect">
            <a:avLst/>
          </a:prstGeom>
          <a:noFill/>
        </p:spPr>
        <p:txBody>
          <a:bodyPr wrap="squar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100" name="TextBox 31">
            <a:extLst>
              <a:ext uri="{FF2B5EF4-FFF2-40B4-BE49-F238E27FC236}">
                <a16:creationId xmlns="" xmlns:a16="http://schemas.microsoft.com/office/drawing/2014/main" id="{F5E25981-274A-466E-91C5-1789A98060F7}"/>
              </a:ext>
            </a:extLst>
          </p:cNvPr>
          <p:cNvSpPr txBox="1"/>
          <p:nvPr/>
        </p:nvSpPr>
        <p:spPr>
          <a:xfrm>
            <a:off x="7268135" y="3421837"/>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sp>
        <p:nvSpPr>
          <p:cNvPr id="101" name="TextBox 31">
            <a:extLst>
              <a:ext uri="{FF2B5EF4-FFF2-40B4-BE49-F238E27FC236}">
                <a16:creationId xmlns="" xmlns:a16="http://schemas.microsoft.com/office/drawing/2014/main" id="{F5E25981-274A-466E-91C5-1789A98060F7}"/>
              </a:ext>
            </a:extLst>
          </p:cNvPr>
          <p:cNvSpPr txBox="1"/>
          <p:nvPr/>
        </p:nvSpPr>
        <p:spPr>
          <a:xfrm>
            <a:off x="7721790" y="3433814"/>
            <a:ext cx="356187" cy="461665"/>
          </a:xfrm>
          <a:prstGeom prst="rect">
            <a:avLst/>
          </a:prstGeom>
          <a:noFill/>
        </p:spPr>
        <p:txBody>
          <a:bodyPr wrap="none" rtlCol="0">
            <a:spAutoFit/>
          </a:bodyPr>
          <a:lstStyle/>
          <a:p>
            <a:pPr algn="ctr"/>
            <a:r>
              <a:rPr lang="en-US" sz="2400" b="1" dirty="0" smtClean="0">
                <a:solidFill>
                  <a:schemeClr val="accent4">
                    <a:lumMod val="75000"/>
                  </a:schemeClr>
                </a:solidFill>
                <a:latin typeface="Georgia Pro Cond" panose="02040506050405020303" pitchFamily="18" charset="0"/>
                <a:ea typeface="Cambria" panose="02040503050406030204" pitchFamily="18" charset="0"/>
              </a:rPr>
              <a:t>2</a:t>
            </a:r>
            <a:endParaRPr lang="id-ID" sz="2400" b="1" dirty="0">
              <a:solidFill>
                <a:schemeClr val="accent4">
                  <a:lumMod val="75000"/>
                </a:schemeClr>
              </a:solidFill>
              <a:latin typeface="Georgia Pro Cond" panose="02040506050405020303" pitchFamily="18" charset="0"/>
              <a:ea typeface="Cambria" panose="02040503050406030204" pitchFamily="18" charset="0"/>
            </a:endParaRPr>
          </a:p>
        </p:txBody>
      </p:sp>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6914" y="484374"/>
            <a:ext cx="683985" cy="847705"/>
          </a:xfrm>
          <a:prstGeom prst="rect">
            <a:avLst/>
          </a:prstGeom>
        </p:spPr>
      </p:pic>
      <p:sp>
        <p:nvSpPr>
          <p:cNvPr id="17" name="ZoneTexte 16"/>
          <p:cNvSpPr txBox="1"/>
          <p:nvPr/>
        </p:nvSpPr>
        <p:spPr>
          <a:xfrm>
            <a:off x="270878" y="1493127"/>
            <a:ext cx="850966" cy="461665"/>
          </a:xfrm>
          <a:prstGeom prst="rect">
            <a:avLst/>
          </a:prstGeom>
          <a:noFill/>
        </p:spPr>
        <p:txBody>
          <a:bodyPr wrap="square" rtlCol="0">
            <a:spAutoFit/>
          </a:bodyPr>
          <a:lstStyle/>
          <a:p>
            <a:r>
              <a:rPr lang="en-ZA" sz="1200" dirty="0">
                <a:latin typeface="Times New Roman" panose="02020603050405020304" pitchFamily="18" charset="0"/>
                <a:ea typeface="SimSun" panose="02010600030101010101" pitchFamily="2" charset="-122"/>
              </a:rPr>
              <a:t>Kim </a:t>
            </a:r>
            <a:r>
              <a:rPr lang="en-ZA" sz="1200" dirty="0" err="1">
                <a:latin typeface="Times New Roman" panose="02020603050405020304" pitchFamily="18" charset="0"/>
                <a:ea typeface="SimSun" panose="02010600030101010101" pitchFamily="2" charset="-122"/>
              </a:rPr>
              <a:t>Taesic</a:t>
            </a:r>
            <a:endParaRPr lang="fr-FR" sz="1200" dirty="0"/>
          </a:p>
        </p:txBody>
      </p:sp>
      <p:sp>
        <p:nvSpPr>
          <p:cNvPr id="18" name="ZoneTexte 17"/>
          <p:cNvSpPr txBox="1"/>
          <p:nvPr/>
        </p:nvSpPr>
        <p:spPr>
          <a:xfrm>
            <a:off x="9168295" y="480448"/>
            <a:ext cx="2912089" cy="1525033"/>
          </a:xfrm>
          <a:prstGeom prst="rect">
            <a:avLst/>
          </a:prstGeom>
          <a:noFill/>
        </p:spPr>
        <p:txBody>
          <a:bodyPr wrap="square" rtlCol="0">
            <a:spAutoFit/>
          </a:bodyPr>
          <a:lstStyle/>
          <a:p>
            <a:pPr indent="183515" algn="just">
              <a:lnSpc>
                <a:spcPct val="95000"/>
              </a:lnSpc>
              <a:spcAft>
                <a:spcPts val="0"/>
              </a:spcAft>
            </a:pPr>
            <a:r>
              <a:rPr lang="en-ZA" sz="1400" spc="-5" dirty="0">
                <a:latin typeface="Times New Roman" panose="02020603050405020304" pitchFamily="18" charset="0"/>
                <a:ea typeface="SimSun" panose="02010600030101010101" pitchFamily="2" charset="-122"/>
              </a:rPr>
              <a:t>the first author in </a:t>
            </a:r>
            <a:r>
              <a:rPr lang="en-ZA" sz="1400" spc="-5" dirty="0" err="1">
                <a:latin typeface="Times New Roman" panose="02020603050405020304" pitchFamily="18" charset="0"/>
                <a:ea typeface="SimSun" panose="02010600030101010101" pitchFamily="2" charset="-122"/>
              </a:rPr>
              <a:t>blockchain</a:t>
            </a:r>
            <a:r>
              <a:rPr lang="en-ZA" sz="1400" spc="-5" dirty="0">
                <a:latin typeface="Times New Roman" panose="02020603050405020304" pitchFamily="18" charset="0"/>
                <a:ea typeface="SimSun" panose="02010600030101010101" pitchFamily="2" charset="-122"/>
              </a:rPr>
              <a:t> in PV energy (5 papers) is “Kim </a:t>
            </a:r>
            <a:r>
              <a:rPr lang="en-ZA" sz="1400" spc="-5" dirty="0" err="1">
                <a:latin typeface="Times New Roman" panose="02020603050405020304" pitchFamily="18" charset="0"/>
                <a:ea typeface="SimSun" panose="02010600030101010101" pitchFamily="2" charset="-122"/>
              </a:rPr>
              <a:t>Taesic</a:t>
            </a:r>
            <a:r>
              <a:rPr lang="en-ZA" sz="1400" spc="-5" dirty="0">
                <a:latin typeface="Times New Roman" panose="02020603050405020304" pitchFamily="18" charset="0"/>
                <a:ea typeface="SimSun" panose="02010600030101010101" pitchFamily="2" charset="-122"/>
              </a:rPr>
              <a:t>” affiliated </a:t>
            </a:r>
            <a:r>
              <a:rPr lang="en-ZA" sz="1400" spc="-5" dirty="0" smtClean="0">
                <a:latin typeface="Times New Roman" panose="02020603050405020304" pitchFamily="18" charset="0"/>
                <a:ea typeface="SimSun" panose="02010600030101010101" pitchFamily="2" charset="-122"/>
              </a:rPr>
              <a:t>to Texas A and M University Kingsville</a:t>
            </a:r>
            <a:r>
              <a:rPr lang="en-ZA" sz="1400" spc="-5" dirty="0">
                <a:latin typeface="Times New Roman" panose="02020603050405020304" pitchFamily="18" charset="0"/>
                <a:ea typeface="SimSun" panose="02010600030101010101" pitchFamily="2" charset="-122"/>
              </a:rPr>
              <a:t> Kingsville, United States” since 2017. His research interests are principally: engineering, energy, computer science and Mathematics.</a:t>
            </a:r>
            <a:endParaRPr lang="fr-FR" sz="2000" spc="-5" dirty="0">
              <a:latin typeface="Times New Roman" panose="02020603050405020304" pitchFamily="18" charset="0"/>
              <a:ea typeface="SimSun" panose="02010600030101010101" pitchFamily="2" charset="-122"/>
            </a:endParaRPr>
          </a:p>
        </p:txBody>
      </p:sp>
      <p:grpSp>
        <p:nvGrpSpPr>
          <p:cNvPr id="19" name="Group 2"/>
          <p:cNvGrpSpPr>
            <a:grpSpLocks/>
          </p:cNvGrpSpPr>
          <p:nvPr/>
        </p:nvGrpSpPr>
        <p:grpSpPr bwMode="auto">
          <a:xfrm>
            <a:off x="8663110" y="2005481"/>
            <a:ext cx="3528890" cy="2463986"/>
            <a:chOff x="1086" y="6052"/>
            <a:chExt cx="4824" cy="1307"/>
          </a:xfrm>
        </p:grpSpPr>
        <p:pic>
          <p:nvPicPr>
            <p:cNvPr id="1027" name="Image 16"/>
            <p:cNvPicPr>
              <a:picLocks noChangeAspect="1" noChangeArrowheads="1"/>
            </p:cNvPicPr>
            <p:nvPr/>
          </p:nvPicPr>
          <p:blipFill>
            <a:blip r:embed="rId5">
              <a:extLst>
                <a:ext uri="{28A0092B-C50C-407E-A947-70E740481C1C}">
                  <a14:useLocalDpi xmlns:a14="http://schemas.microsoft.com/office/drawing/2010/main" val="0"/>
                </a:ext>
              </a:extLst>
            </a:blip>
            <a:srcRect l="1384" t="23097" r="84583" b="53407"/>
            <a:stretch>
              <a:fillRect/>
            </a:stretch>
          </p:blipFill>
          <p:spPr bwMode="auto">
            <a:xfrm>
              <a:off x="1086" y="6052"/>
              <a:ext cx="1510"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Image 16"/>
            <p:cNvPicPr>
              <a:picLocks noChangeAspect="1" noChangeArrowheads="1"/>
            </p:cNvPicPr>
            <p:nvPr/>
          </p:nvPicPr>
          <p:blipFill>
            <a:blip r:embed="rId5">
              <a:extLst>
                <a:ext uri="{28A0092B-C50C-407E-A947-70E740481C1C}">
                  <a14:useLocalDpi xmlns:a14="http://schemas.microsoft.com/office/drawing/2010/main" val="0"/>
                </a:ext>
              </a:extLst>
            </a:blip>
            <a:srcRect l="24597" t="23097" r="39317" b="52237"/>
            <a:stretch>
              <a:fillRect/>
            </a:stretch>
          </p:blipFill>
          <p:spPr bwMode="auto">
            <a:xfrm>
              <a:off x="2305" y="6052"/>
              <a:ext cx="3605"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ZoneTexte 21"/>
          <p:cNvSpPr txBox="1"/>
          <p:nvPr/>
        </p:nvSpPr>
        <p:spPr>
          <a:xfrm>
            <a:off x="8796270" y="4469467"/>
            <a:ext cx="3284114" cy="738664"/>
          </a:xfrm>
          <a:prstGeom prst="rect">
            <a:avLst/>
          </a:prstGeom>
          <a:noFill/>
        </p:spPr>
        <p:txBody>
          <a:bodyPr wrap="square" rtlCol="0">
            <a:spAutoFit/>
          </a:bodyPr>
          <a:lstStyle/>
          <a:p>
            <a:r>
              <a:rPr lang="en-US" sz="1400" spc="-5" dirty="0">
                <a:latin typeface="Times New Roman" panose="02020603050405020304" pitchFamily="18" charset="0"/>
                <a:ea typeface="SimSun" panose="02010600030101010101" pitchFamily="2" charset="-122"/>
              </a:rPr>
              <a:t>He has an h-index of 16 and 1033 citations on 71 published papers (Fig.  5), on energy and other domains</a:t>
            </a:r>
            <a:endParaRPr lang="fr-FR" sz="14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06815" y="1054903"/>
            <a:ext cx="609600" cy="609600"/>
          </a:xfrm>
          <a:prstGeom prst="rect">
            <a:avLst/>
          </a:prstGeom>
        </p:spPr>
      </p:pic>
      <p:pic>
        <p:nvPicPr>
          <p:cNvPr id="83" name="Picture 1"/>
          <p:cNvPicPr>
            <a:picLocks noChangeAspect="1" noChangeArrowheads="1"/>
          </p:cNvPicPr>
          <p:nvPr/>
        </p:nvPicPr>
        <p:blipFill>
          <a:blip r:embed="rId7" cstate="print"/>
          <a:srcRect/>
          <a:stretch>
            <a:fillRect/>
          </a:stretch>
        </p:blipFill>
        <p:spPr bwMode="auto">
          <a:xfrm>
            <a:off x="2282976" y="210647"/>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7"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384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 name="Group 422">
            <a:extLst>
              <a:ext uri="{FF2B5EF4-FFF2-40B4-BE49-F238E27FC236}">
                <a16:creationId xmlns="" xmlns:a16="http://schemas.microsoft.com/office/drawing/2014/main" id="{ED474C9D-E868-40E4-98A2-9A34CD5472DF}"/>
              </a:ext>
            </a:extLst>
          </p:cNvPr>
          <p:cNvGrpSpPr/>
          <p:nvPr/>
        </p:nvGrpSpPr>
        <p:grpSpPr>
          <a:xfrm>
            <a:off x="346514" y="1126264"/>
            <a:ext cx="11494653" cy="4316450"/>
            <a:chOff x="859653" y="1948113"/>
            <a:chExt cx="10803399" cy="4056872"/>
          </a:xfrm>
        </p:grpSpPr>
        <p:grpSp>
          <p:nvGrpSpPr>
            <p:cNvPr id="4" name="Group 3">
              <a:extLst>
                <a:ext uri="{FF2B5EF4-FFF2-40B4-BE49-F238E27FC236}">
                  <a16:creationId xmlns="" xmlns:a16="http://schemas.microsoft.com/office/drawing/2014/main" id="{EF4E6195-38A9-4351-8934-4C198CF980A3}"/>
                </a:ext>
              </a:extLst>
            </p:cNvPr>
            <p:cNvGrpSpPr/>
            <p:nvPr/>
          </p:nvGrpSpPr>
          <p:grpSpPr>
            <a:xfrm>
              <a:off x="859653" y="2871716"/>
              <a:ext cx="5986997" cy="3133269"/>
              <a:chOff x="1367788" y="6413026"/>
              <a:chExt cx="9696874" cy="5074817"/>
            </a:xfrm>
            <a:solidFill>
              <a:schemeClr val="tx1">
                <a:lumMod val="20000"/>
                <a:lumOff val="80000"/>
              </a:schemeClr>
            </a:solidFill>
          </p:grpSpPr>
          <p:grpSp>
            <p:nvGrpSpPr>
              <p:cNvPr id="5" name="Group 4">
                <a:extLst>
                  <a:ext uri="{FF2B5EF4-FFF2-40B4-BE49-F238E27FC236}">
                    <a16:creationId xmlns="" xmlns:a16="http://schemas.microsoft.com/office/drawing/2014/main" id="{492AA21B-50B2-4A7C-BC58-F8AC963A7382}"/>
                  </a:ext>
                </a:extLst>
              </p:cNvPr>
              <p:cNvGrpSpPr/>
              <p:nvPr/>
            </p:nvGrpSpPr>
            <p:grpSpPr>
              <a:xfrm>
                <a:off x="2557429" y="8134697"/>
                <a:ext cx="1569511" cy="1129482"/>
                <a:chOff x="2557429" y="8134697"/>
                <a:chExt cx="1569511" cy="1129482"/>
              </a:xfrm>
              <a:grpFill/>
            </p:grpSpPr>
            <p:sp>
              <p:nvSpPr>
                <p:cNvPr id="401" name="Freeform 635">
                  <a:extLst>
                    <a:ext uri="{FF2B5EF4-FFF2-40B4-BE49-F238E27FC236}">
                      <a16:creationId xmlns="" xmlns:a16="http://schemas.microsoft.com/office/drawing/2014/main" id="{E1B05FFD-9E5E-47C9-9802-34BF91BDE171}"/>
                    </a:ext>
                  </a:extLst>
                </p:cNvPr>
                <p:cNvSpPr>
                  <a:spLocks/>
                </p:cNvSpPr>
                <p:nvPr/>
              </p:nvSpPr>
              <p:spPr bwMode="auto">
                <a:xfrm>
                  <a:off x="2770528" y="8711204"/>
                  <a:ext cx="813478" cy="552975"/>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02" name="Freeform 641">
                  <a:extLst>
                    <a:ext uri="{FF2B5EF4-FFF2-40B4-BE49-F238E27FC236}">
                      <a16:creationId xmlns="" xmlns:a16="http://schemas.microsoft.com/office/drawing/2014/main" id="{A017A52B-0841-4E34-A5F7-2C7F64D23B22}"/>
                    </a:ext>
                  </a:extLst>
                </p:cNvPr>
                <p:cNvSpPr>
                  <a:spLocks/>
                </p:cNvSpPr>
                <p:nvPr/>
              </p:nvSpPr>
              <p:spPr bwMode="auto">
                <a:xfrm>
                  <a:off x="2557429" y="8134697"/>
                  <a:ext cx="1569511" cy="82358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accent2">
                    <a:lumMod val="60000"/>
                    <a:lumOff val="40000"/>
                  </a:schemeClr>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grpSp>
          <p:grpSp>
            <p:nvGrpSpPr>
              <p:cNvPr id="6" name="Group 5">
                <a:extLst>
                  <a:ext uri="{FF2B5EF4-FFF2-40B4-BE49-F238E27FC236}">
                    <a16:creationId xmlns="" xmlns:a16="http://schemas.microsoft.com/office/drawing/2014/main" id="{EE406850-B779-49AD-95B7-9647429166C4}"/>
                  </a:ext>
                </a:extLst>
              </p:cNvPr>
              <p:cNvGrpSpPr/>
              <p:nvPr/>
            </p:nvGrpSpPr>
            <p:grpSpPr>
              <a:xfrm>
                <a:off x="1367788" y="6413026"/>
                <a:ext cx="9696874" cy="5074817"/>
                <a:chOff x="1367788" y="6413026"/>
                <a:chExt cx="9696874" cy="5074817"/>
              </a:xfrm>
              <a:grpFill/>
            </p:grpSpPr>
            <p:sp>
              <p:nvSpPr>
                <p:cNvPr id="7" name="Freeform 403">
                  <a:extLst>
                    <a:ext uri="{FF2B5EF4-FFF2-40B4-BE49-F238E27FC236}">
                      <a16:creationId xmlns="" xmlns:a16="http://schemas.microsoft.com/office/drawing/2014/main" id="{4E110767-2F4E-420E-BF8C-91B8D057F53D}"/>
                    </a:ext>
                  </a:extLst>
                </p:cNvPr>
                <p:cNvSpPr>
                  <a:spLocks/>
                </p:cNvSpPr>
                <p:nvPr/>
              </p:nvSpPr>
              <p:spPr bwMode="auto">
                <a:xfrm>
                  <a:off x="8941098" y="10007361"/>
                  <a:ext cx="1108108" cy="876523"/>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 name="Freeform 404">
                  <a:extLst>
                    <a:ext uri="{FF2B5EF4-FFF2-40B4-BE49-F238E27FC236}">
                      <a16:creationId xmlns="" xmlns:a16="http://schemas.microsoft.com/office/drawing/2014/main" id="{B87EA1FB-D514-46FE-9678-3BCFA216C9E5}"/>
                    </a:ext>
                  </a:extLst>
                </p:cNvPr>
                <p:cNvSpPr>
                  <a:spLocks/>
                </p:cNvSpPr>
                <p:nvPr/>
              </p:nvSpPr>
              <p:spPr bwMode="auto">
                <a:xfrm>
                  <a:off x="5774279" y="7771931"/>
                  <a:ext cx="216802" cy="347079"/>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 name="Freeform 405">
                  <a:extLst>
                    <a:ext uri="{FF2B5EF4-FFF2-40B4-BE49-F238E27FC236}">
                      <a16:creationId xmlns="" xmlns:a16="http://schemas.microsoft.com/office/drawing/2014/main" id="{70F1D4D1-72A2-4BE7-A565-148985849520}"/>
                    </a:ext>
                  </a:extLst>
                </p:cNvPr>
                <p:cNvSpPr>
                  <a:spLocks/>
                </p:cNvSpPr>
                <p:nvPr/>
              </p:nvSpPr>
              <p:spPr bwMode="auto">
                <a:xfrm>
                  <a:off x="5279520" y="7409165"/>
                  <a:ext cx="292778" cy="150991"/>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 name="Freeform 406">
                  <a:extLst>
                    <a:ext uri="{FF2B5EF4-FFF2-40B4-BE49-F238E27FC236}">
                      <a16:creationId xmlns="" xmlns:a16="http://schemas.microsoft.com/office/drawing/2014/main" id="{2B7AAF1B-941E-4788-AF9B-2201E92C8898}"/>
                    </a:ext>
                  </a:extLst>
                </p:cNvPr>
                <p:cNvSpPr>
                  <a:spLocks/>
                </p:cNvSpPr>
                <p:nvPr/>
              </p:nvSpPr>
              <p:spPr bwMode="auto">
                <a:xfrm>
                  <a:off x="7327112" y="6856189"/>
                  <a:ext cx="489198" cy="356885"/>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 name="Freeform 407">
                  <a:extLst>
                    <a:ext uri="{FF2B5EF4-FFF2-40B4-BE49-F238E27FC236}">
                      <a16:creationId xmlns="" xmlns:a16="http://schemas.microsoft.com/office/drawing/2014/main" id="{E69320FF-AEFE-4F46-AAC7-747901B287CA}"/>
                    </a:ext>
                  </a:extLst>
                </p:cNvPr>
                <p:cNvSpPr>
                  <a:spLocks/>
                </p:cNvSpPr>
                <p:nvPr/>
              </p:nvSpPr>
              <p:spPr bwMode="auto">
                <a:xfrm>
                  <a:off x="8581610" y="6707162"/>
                  <a:ext cx="174185" cy="92163"/>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 name="Freeform 408">
                  <a:extLst>
                    <a:ext uri="{FF2B5EF4-FFF2-40B4-BE49-F238E27FC236}">
                      <a16:creationId xmlns="" xmlns:a16="http://schemas.microsoft.com/office/drawing/2014/main" id="{5099E259-94DE-44FE-A230-6B383005DCFB}"/>
                    </a:ext>
                  </a:extLst>
                </p:cNvPr>
                <p:cNvSpPr>
                  <a:spLocks/>
                </p:cNvSpPr>
                <p:nvPr/>
              </p:nvSpPr>
              <p:spPr bwMode="auto">
                <a:xfrm>
                  <a:off x="8440780" y="6654217"/>
                  <a:ext cx="163066" cy="92163"/>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 name="Freeform 409">
                  <a:extLst>
                    <a:ext uri="{FF2B5EF4-FFF2-40B4-BE49-F238E27FC236}">
                      <a16:creationId xmlns="" xmlns:a16="http://schemas.microsoft.com/office/drawing/2014/main" id="{DEA04C10-D057-4586-96FF-C9F7E462C21E}"/>
                    </a:ext>
                  </a:extLst>
                </p:cNvPr>
                <p:cNvSpPr>
                  <a:spLocks/>
                </p:cNvSpPr>
                <p:nvPr/>
              </p:nvSpPr>
              <p:spPr bwMode="auto">
                <a:xfrm>
                  <a:off x="8392601" y="6660100"/>
                  <a:ext cx="81533" cy="29414"/>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 name="Freeform 410">
                  <a:extLst>
                    <a:ext uri="{FF2B5EF4-FFF2-40B4-BE49-F238E27FC236}">
                      <a16:creationId xmlns="" xmlns:a16="http://schemas.microsoft.com/office/drawing/2014/main" id="{5FC9E23C-7536-41DC-905F-071939EEC563}"/>
                    </a:ext>
                  </a:extLst>
                </p:cNvPr>
                <p:cNvSpPr>
                  <a:spLocks/>
                </p:cNvSpPr>
                <p:nvPr/>
              </p:nvSpPr>
              <p:spPr bwMode="auto">
                <a:xfrm>
                  <a:off x="8407425" y="6579703"/>
                  <a:ext cx="137122" cy="92163"/>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 name="Freeform 411">
                  <a:extLst>
                    <a:ext uri="{FF2B5EF4-FFF2-40B4-BE49-F238E27FC236}">
                      <a16:creationId xmlns="" xmlns:a16="http://schemas.microsoft.com/office/drawing/2014/main" id="{F51C012D-FB73-4E03-A311-AFE696C7CDDF}"/>
                    </a:ext>
                  </a:extLst>
                </p:cNvPr>
                <p:cNvSpPr>
                  <a:spLocks/>
                </p:cNvSpPr>
                <p:nvPr/>
              </p:nvSpPr>
              <p:spPr bwMode="auto">
                <a:xfrm>
                  <a:off x="9852785" y="6942469"/>
                  <a:ext cx="137122" cy="47061"/>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 name="Freeform 412">
                  <a:extLst>
                    <a:ext uri="{FF2B5EF4-FFF2-40B4-BE49-F238E27FC236}">
                      <a16:creationId xmlns="" xmlns:a16="http://schemas.microsoft.com/office/drawing/2014/main" id="{41AB8B75-06E8-464E-8F20-8DB167E5E39E}"/>
                    </a:ext>
                  </a:extLst>
                </p:cNvPr>
                <p:cNvSpPr>
                  <a:spLocks/>
                </p:cNvSpPr>
                <p:nvPr/>
              </p:nvSpPr>
              <p:spPr bwMode="auto">
                <a:xfrm>
                  <a:off x="9678600" y="7034631"/>
                  <a:ext cx="114888" cy="47061"/>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 name="Freeform 413">
                  <a:extLst>
                    <a:ext uri="{FF2B5EF4-FFF2-40B4-BE49-F238E27FC236}">
                      <a16:creationId xmlns="" xmlns:a16="http://schemas.microsoft.com/office/drawing/2014/main" id="{1C974F0D-1222-40C1-AEDE-E0185E6652D8}"/>
                    </a:ext>
                  </a:extLst>
                </p:cNvPr>
                <p:cNvSpPr>
                  <a:spLocks/>
                </p:cNvSpPr>
                <p:nvPr/>
              </p:nvSpPr>
              <p:spPr bwMode="auto">
                <a:xfrm>
                  <a:off x="9684160" y="7013063"/>
                  <a:ext cx="44472" cy="27453"/>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 name="Freeform 414">
                  <a:extLst>
                    <a:ext uri="{FF2B5EF4-FFF2-40B4-BE49-F238E27FC236}">
                      <a16:creationId xmlns="" xmlns:a16="http://schemas.microsoft.com/office/drawing/2014/main" id="{2419F3FA-C53B-4142-BF33-DE4F03B6C2C5}"/>
                    </a:ext>
                  </a:extLst>
                </p:cNvPr>
                <p:cNvSpPr>
                  <a:spLocks/>
                </p:cNvSpPr>
                <p:nvPr/>
              </p:nvSpPr>
              <p:spPr bwMode="auto">
                <a:xfrm>
                  <a:off x="9565565" y="6930704"/>
                  <a:ext cx="16677" cy="29414"/>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9" name="Freeform 415">
                  <a:extLst>
                    <a:ext uri="{FF2B5EF4-FFF2-40B4-BE49-F238E27FC236}">
                      <a16:creationId xmlns="" xmlns:a16="http://schemas.microsoft.com/office/drawing/2014/main" id="{45FD4D8E-AD17-447F-9D60-64AE0B045556}"/>
                    </a:ext>
                  </a:extLst>
                </p:cNvPr>
                <p:cNvSpPr>
                  <a:spLocks/>
                </p:cNvSpPr>
                <p:nvPr/>
              </p:nvSpPr>
              <p:spPr bwMode="auto">
                <a:xfrm>
                  <a:off x="9565565" y="7016983"/>
                  <a:ext cx="22237" cy="29414"/>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 name="Freeform 416">
                  <a:extLst>
                    <a:ext uri="{FF2B5EF4-FFF2-40B4-BE49-F238E27FC236}">
                      <a16:creationId xmlns="" xmlns:a16="http://schemas.microsoft.com/office/drawing/2014/main" id="{56C3A62E-363D-474F-8AB4-D50E47AD09BF}"/>
                    </a:ext>
                  </a:extLst>
                </p:cNvPr>
                <p:cNvSpPr>
                  <a:spLocks/>
                </p:cNvSpPr>
                <p:nvPr/>
              </p:nvSpPr>
              <p:spPr bwMode="auto">
                <a:xfrm>
                  <a:off x="9602626" y="6909134"/>
                  <a:ext cx="229775" cy="92163"/>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 name="Freeform 417">
                  <a:extLst>
                    <a:ext uri="{FF2B5EF4-FFF2-40B4-BE49-F238E27FC236}">
                      <a16:creationId xmlns="" xmlns:a16="http://schemas.microsoft.com/office/drawing/2014/main" id="{42DA3A2D-1A6E-47A8-ACC9-185E1B410221}"/>
                    </a:ext>
                  </a:extLst>
                </p:cNvPr>
                <p:cNvSpPr>
                  <a:spLocks/>
                </p:cNvSpPr>
                <p:nvPr/>
              </p:nvSpPr>
              <p:spPr bwMode="auto">
                <a:xfrm>
                  <a:off x="9734192" y="6936587"/>
                  <a:ext cx="42619" cy="47061"/>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 name="Freeform 418">
                  <a:extLst>
                    <a:ext uri="{FF2B5EF4-FFF2-40B4-BE49-F238E27FC236}">
                      <a16:creationId xmlns="" xmlns:a16="http://schemas.microsoft.com/office/drawing/2014/main" id="{97BAC453-BDD8-44F6-B581-D5E9E586308F}"/>
                    </a:ext>
                  </a:extLst>
                </p:cNvPr>
                <p:cNvSpPr>
                  <a:spLocks/>
                </p:cNvSpPr>
                <p:nvPr/>
              </p:nvSpPr>
              <p:spPr bwMode="auto">
                <a:xfrm>
                  <a:off x="10445752" y="7248369"/>
                  <a:ext cx="59296" cy="35296"/>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 name="Freeform 419">
                  <a:extLst>
                    <a:ext uri="{FF2B5EF4-FFF2-40B4-BE49-F238E27FC236}">
                      <a16:creationId xmlns="" xmlns:a16="http://schemas.microsoft.com/office/drawing/2014/main" id="{444ADEFF-F800-42A6-8846-64DE4AA3CBF5}"/>
                    </a:ext>
                  </a:extLst>
                </p:cNvPr>
                <p:cNvSpPr>
                  <a:spLocks/>
                </p:cNvSpPr>
                <p:nvPr/>
              </p:nvSpPr>
              <p:spPr bwMode="auto">
                <a:xfrm>
                  <a:off x="10330863" y="7754284"/>
                  <a:ext cx="33354" cy="29414"/>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 name="Freeform 420">
                  <a:extLst>
                    <a:ext uri="{FF2B5EF4-FFF2-40B4-BE49-F238E27FC236}">
                      <a16:creationId xmlns="" xmlns:a16="http://schemas.microsoft.com/office/drawing/2014/main" id="{4FB6A9BC-DA81-4B5D-950C-98242D15E3DF}"/>
                    </a:ext>
                  </a:extLst>
                </p:cNvPr>
                <p:cNvSpPr>
                  <a:spLocks/>
                </p:cNvSpPr>
                <p:nvPr/>
              </p:nvSpPr>
              <p:spPr bwMode="auto">
                <a:xfrm>
                  <a:off x="9608184" y="7922922"/>
                  <a:ext cx="27795" cy="15687"/>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 name="Freeform 421">
                  <a:extLst>
                    <a:ext uri="{FF2B5EF4-FFF2-40B4-BE49-F238E27FC236}">
                      <a16:creationId xmlns="" xmlns:a16="http://schemas.microsoft.com/office/drawing/2014/main" id="{A5C92CD9-DAEF-4EDC-BACF-2205FB2756DF}"/>
                    </a:ext>
                  </a:extLst>
                </p:cNvPr>
                <p:cNvSpPr>
                  <a:spLocks/>
                </p:cNvSpPr>
                <p:nvPr/>
              </p:nvSpPr>
              <p:spPr bwMode="auto">
                <a:xfrm>
                  <a:off x="10097384" y="8095480"/>
                  <a:ext cx="27795" cy="27453"/>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 name="Freeform 422">
                  <a:extLst>
                    <a:ext uri="{FF2B5EF4-FFF2-40B4-BE49-F238E27FC236}">
                      <a16:creationId xmlns="" xmlns:a16="http://schemas.microsoft.com/office/drawing/2014/main" id="{39762252-A37E-4EDE-9651-D9E24EA79BDD}"/>
                    </a:ext>
                  </a:extLst>
                </p:cNvPr>
                <p:cNvSpPr>
                  <a:spLocks/>
                </p:cNvSpPr>
                <p:nvPr/>
              </p:nvSpPr>
              <p:spPr bwMode="auto">
                <a:xfrm>
                  <a:off x="10080706" y="8140581"/>
                  <a:ext cx="11118" cy="5882"/>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 name="Freeform 423">
                  <a:extLst>
                    <a:ext uri="{FF2B5EF4-FFF2-40B4-BE49-F238E27FC236}">
                      <a16:creationId xmlns="" xmlns:a16="http://schemas.microsoft.com/office/drawing/2014/main" id="{B2BF02BD-1D17-43E8-A73E-6F613D336217}"/>
                    </a:ext>
                  </a:extLst>
                </p:cNvPr>
                <p:cNvSpPr>
                  <a:spLocks/>
                </p:cNvSpPr>
                <p:nvPr/>
              </p:nvSpPr>
              <p:spPr bwMode="auto">
                <a:xfrm>
                  <a:off x="10004733" y="8232743"/>
                  <a:ext cx="16677" cy="5882"/>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 name="Freeform 424">
                  <a:extLst>
                    <a:ext uri="{FF2B5EF4-FFF2-40B4-BE49-F238E27FC236}">
                      <a16:creationId xmlns="" xmlns:a16="http://schemas.microsoft.com/office/drawing/2014/main" id="{E9AF0B17-B484-4A10-BAA2-0F2F09C01894}"/>
                    </a:ext>
                  </a:extLst>
                </p:cNvPr>
                <p:cNvSpPr>
                  <a:spLocks/>
                </p:cNvSpPr>
                <p:nvPr/>
              </p:nvSpPr>
              <p:spPr bwMode="auto">
                <a:xfrm>
                  <a:off x="9939876" y="8262158"/>
                  <a:ext cx="38914" cy="23531"/>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 name="Freeform 425">
                  <a:extLst>
                    <a:ext uri="{FF2B5EF4-FFF2-40B4-BE49-F238E27FC236}">
                      <a16:creationId xmlns="" xmlns:a16="http://schemas.microsoft.com/office/drawing/2014/main" id="{856FF957-C2AE-4C66-BCC4-59F480188FDC}"/>
                    </a:ext>
                  </a:extLst>
                </p:cNvPr>
                <p:cNvSpPr>
                  <a:spLocks/>
                </p:cNvSpPr>
                <p:nvPr/>
              </p:nvSpPr>
              <p:spPr bwMode="auto">
                <a:xfrm>
                  <a:off x="9897257" y="8285688"/>
                  <a:ext cx="31501" cy="21570"/>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 name="Freeform 426">
                  <a:extLst>
                    <a:ext uri="{FF2B5EF4-FFF2-40B4-BE49-F238E27FC236}">
                      <a16:creationId xmlns="" xmlns:a16="http://schemas.microsoft.com/office/drawing/2014/main" id="{EC4E541D-1003-4E84-9E7F-5437ABB7045D}"/>
                    </a:ext>
                  </a:extLst>
                </p:cNvPr>
                <p:cNvSpPr>
                  <a:spLocks/>
                </p:cNvSpPr>
                <p:nvPr/>
              </p:nvSpPr>
              <p:spPr bwMode="auto">
                <a:xfrm>
                  <a:off x="9869462" y="8303335"/>
                  <a:ext cx="27795" cy="27453"/>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 name="Freeform 427">
                  <a:extLst>
                    <a:ext uri="{FF2B5EF4-FFF2-40B4-BE49-F238E27FC236}">
                      <a16:creationId xmlns="" xmlns:a16="http://schemas.microsoft.com/office/drawing/2014/main" id="{396F29E5-DADC-4557-8651-E6E0E02A48BF}"/>
                    </a:ext>
                  </a:extLst>
                </p:cNvPr>
                <p:cNvSpPr>
                  <a:spLocks/>
                </p:cNvSpPr>
                <p:nvPr/>
              </p:nvSpPr>
              <p:spPr bwMode="auto">
                <a:xfrm>
                  <a:off x="9863902" y="8342554"/>
                  <a:ext cx="5559" cy="588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 name="Freeform 428">
                  <a:extLst>
                    <a:ext uri="{FF2B5EF4-FFF2-40B4-BE49-F238E27FC236}">
                      <a16:creationId xmlns="" xmlns:a16="http://schemas.microsoft.com/office/drawing/2014/main" id="{87F67722-E7E5-4BD8-80BA-7F5EBA0A24E9}"/>
                    </a:ext>
                  </a:extLst>
                </p:cNvPr>
                <p:cNvSpPr>
                  <a:spLocks/>
                </p:cNvSpPr>
                <p:nvPr/>
              </p:nvSpPr>
              <p:spPr bwMode="auto">
                <a:xfrm>
                  <a:off x="9836107" y="8319023"/>
                  <a:ext cx="27795" cy="23531"/>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 name="Freeform 429">
                  <a:extLst>
                    <a:ext uri="{FF2B5EF4-FFF2-40B4-BE49-F238E27FC236}">
                      <a16:creationId xmlns="" xmlns:a16="http://schemas.microsoft.com/office/drawing/2014/main" id="{B6717A65-2FBD-4D60-9996-C0AE27B75113}"/>
                    </a:ext>
                  </a:extLst>
                </p:cNvPr>
                <p:cNvSpPr>
                  <a:spLocks/>
                </p:cNvSpPr>
                <p:nvPr/>
              </p:nvSpPr>
              <p:spPr bwMode="auto">
                <a:xfrm>
                  <a:off x="9635980" y="8532762"/>
                  <a:ext cx="11118" cy="17647"/>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grpSp>
              <p:nvGrpSpPr>
                <p:cNvPr id="34" name="Group 33">
                  <a:extLst>
                    <a:ext uri="{FF2B5EF4-FFF2-40B4-BE49-F238E27FC236}">
                      <a16:creationId xmlns="" xmlns:a16="http://schemas.microsoft.com/office/drawing/2014/main" id="{2EE61167-D84A-45F2-B921-34D1AFBCDA83}"/>
                    </a:ext>
                  </a:extLst>
                </p:cNvPr>
                <p:cNvGrpSpPr/>
                <p:nvPr/>
              </p:nvGrpSpPr>
              <p:grpSpPr>
                <a:xfrm>
                  <a:off x="9435855" y="8285688"/>
                  <a:ext cx="405809" cy="407868"/>
                  <a:chOff x="5961121" y="2686387"/>
                  <a:chExt cx="288233" cy="273757"/>
                </a:xfrm>
                <a:grpFill/>
              </p:grpSpPr>
              <p:sp>
                <p:nvSpPr>
                  <p:cNvPr id="399" name="Freeform 430">
                    <a:extLst>
                      <a:ext uri="{FF2B5EF4-FFF2-40B4-BE49-F238E27FC236}">
                        <a16:creationId xmlns="" xmlns:a16="http://schemas.microsoft.com/office/drawing/2014/main" id="{D7DCA5E6-AD3A-40F0-9F76-6344C1F09F7E}"/>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00" name="Freeform 431">
                    <a:extLst>
                      <a:ext uri="{FF2B5EF4-FFF2-40B4-BE49-F238E27FC236}">
                        <a16:creationId xmlns="" xmlns:a16="http://schemas.microsoft.com/office/drawing/2014/main" id="{8931ABD3-3704-490C-B38E-2DD431B67674}"/>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grpSp>
            <p:sp>
              <p:nvSpPr>
                <p:cNvPr id="35" name="Freeform 432">
                  <a:extLst>
                    <a:ext uri="{FF2B5EF4-FFF2-40B4-BE49-F238E27FC236}">
                      <a16:creationId xmlns="" xmlns:a16="http://schemas.microsoft.com/office/drawing/2014/main" id="{C9A9851C-EE72-4FA1-AB31-CEC24809A57D}"/>
                    </a:ext>
                  </a:extLst>
                </p:cNvPr>
                <p:cNvSpPr>
                  <a:spLocks/>
                </p:cNvSpPr>
                <p:nvPr/>
              </p:nvSpPr>
              <p:spPr bwMode="auto">
                <a:xfrm>
                  <a:off x="9537769" y="8660220"/>
                  <a:ext cx="11118" cy="15687"/>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 name="Freeform 433">
                  <a:extLst>
                    <a:ext uri="{FF2B5EF4-FFF2-40B4-BE49-F238E27FC236}">
                      <a16:creationId xmlns="" xmlns:a16="http://schemas.microsoft.com/office/drawing/2014/main" id="{222EA18B-EBA6-4BE2-BFB3-AF670CD513DC}"/>
                    </a:ext>
                  </a:extLst>
                </p:cNvPr>
                <p:cNvSpPr>
                  <a:spLocks/>
                </p:cNvSpPr>
                <p:nvPr/>
              </p:nvSpPr>
              <p:spPr bwMode="auto">
                <a:xfrm>
                  <a:off x="9472913" y="8660220"/>
                  <a:ext cx="70415" cy="56866"/>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 name="Freeform 434">
                  <a:extLst>
                    <a:ext uri="{FF2B5EF4-FFF2-40B4-BE49-F238E27FC236}">
                      <a16:creationId xmlns="" xmlns:a16="http://schemas.microsoft.com/office/drawing/2014/main" id="{E2004079-354C-468A-AB4D-22A407E987A2}"/>
                    </a:ext>
                  </a:extLst>
                </p:cNvPr>
                <p:cNvSpPr>
                  <a:spLocks/>
                </p:cNvSpPr>
                <p:nvPr/>
              </p:nvSpPr>
              <p:spPr bwMode="auto">
                <a:xfrm>
                  <a:off x="9402499" y="8681790"/>
                  <a:ext cx="59296" cy="92163"/>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 name="Freeform 435">
                  <a:extLst>
                    <a:ext uri="{FF2B5EF4-FFF2-40B4-BE49-F238E27FC236}">
                      <a16:creationId xmlns="" xmlns:a16="http://schemas.microsoft.com/office/drawing/2014/main" id="{D5F62605-2AE6-469C-82C8-5D3C928AE3B5}"/>
                    </a:ext>
                  </a:extLst>
                </p:cNvPr>
                <p:cNvSpPr>
                  <a:spLocks/>
                </p:cNvSpPr>
                <p:nvPr/>
              </p:nvSpPr>
              <p:spPr bwMode="auto">
                <a:xfrm>
                  <a:off x="9343203" y="8907296"/>
                  <a:ext cx="20384" cy="17647"/>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 name="Freeform 436">
                  <a:extLst>
                    <a:ext uri="{FF2B5EF4-FFF2-40B4-BE49-F238E27FC236}">
                      <a16:creationId xmlns="" xmlns:a16="http://schemas.microsoft.com/office/drawing/2014/main" id="{F8AE3D3F-4527-4D61-8A33-9EDB48BA4550}"/>
                    </a:ext>
                  </a:extLst>
                </p:cNvPr>
                <p:cNvSpPr>
                  <a:spLocks/>
                </p:cNvSpPr>
                <p:nvPr/>
              </p:nvSpPr>
              <p:spPr bwMode="auto">
                <a:xfrm>
                  <a:off x="9391380" y="8850428"/>
                  <a:ext cx="11118" cy="9805"/>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0" name="Freeform 437">
                  <a:extLst>
                    <a:ext uri="{FF2B5EF4-FFF2-40B4-BE49-F238E27FC236}">
                      <a16:creationId xmlns="" xmlns:a16="http://schemas.microsoft.com/office/drawing/2014/main" id="{E1101A42-F77A-4652-86B2-9CEC414CF901}"/>
                    </a:ext>
                  </a:extLst>
                </p:cNvPr>
                <p:cNvSpPr>
                  <a:spLocks/>
                </p:cNvSpPr>
                <p:nvPr/>
              </p:nvSpPr>
              <p:spPr bwMode="auto">
                <a:xfrm>
                  <a:off x="9244992" y="8970044"/>
                  <a:ext cx="11118" cy="588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1" name="Freeform 438">
                  <a:extLst>
                    <a:ext uri="{FF2B5EF4-FFF2-40B4-BE49-F238E27FC236}">
                      <a16:creationId xmlns="" xmlns:a16="http://schemas.microsoft.com/office/drawing/2014/main" id="{ACC1C39F-CAE1-4346-B9C5-4A6FF798043F}"/>
                    </a:ext>
                  </a:extLst>
                </p:cNvPr>
                <p:cNvSpPr>
                  <a:spLocks/>
                </p:cNvSpPr>
                <p:nvPr/>
              </p:nvSpPr>
              <p:spPr bwMode="auto">
                <a:xfrm>
                  <a:off x="9141224" y="8948474"/>
                  <a:ext cx="64856" cy="96085"/>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2" name="Freeform 439">
                  <a:extLst>
                    <a:ext uri="{FF2B5EF4-FFF2-40B4-BE49-F238E27FC236}">
                      <a16:creationId xmlns="" xmlns:a16="http://schemas.microsoft.com/office/drawing/2014/main" id="{B6E65F8C-E6D3-4DBA-A410-46910176D381}"/>
                    </a:ext>
                  </a:extLst>
                </p:cNvPr>
                <p:cNvSpPr>
                  <a:spLocks/>
                </p:cNvSpPr>
                <p:nvPr/>
              </p:nvSpPr>
              <p:spPr bwMode="auto">
                <a:xfrm>
                  <a:off x="8820651" y="9109268"/>
                  <a:ext cx="75974" cy="56866"/>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3" name="Freeform 440">
                  <a:extLst>
                    <a:ext uri="{FF2B5EF4-FFF2-40B4-BE49-F238E27FC236}">
                      <a16:creationId xmlns="" xmlns:a16="http://schemas.microsoft.com/office/drawing/2014/main" id="{88E6E886-2FF4-4029-A274-4F3501E75CAE}"/>
                    </a:ext>
                  </a:extLst>
                </p:cNvPr>
                <p:cNvSpPr>
                  <a:spLocks/>
                </p:cNvSpPr>
                <p:nvPr/>
              </p:nvSpPr>
              <p:spPr bwMode="auto">
                <a:xfrm>
                  <a:off x="9130106" y="9148487"/>
                  <a:ext cx="109329" cy="162755"/>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4" name="Freeform 441">
                  <a:extLst>
                    <a:ext uri="{FF2B5EF4-FFF2-40B4-BE49-F238E27FC236}">
                      <a16:creationId xmlns="" xmlns:a16="http://schemas.microsoft.com/office/drawing/2014/main" id="{CF64E418-FB24-438C-8E23-E39533FFDD50}"/>
                    </a:ext>
                  </a:extLst>
                </p:cNvPr>
                <p:cNvSpPr>
                  <a:spLocks/>
                </p:cNvSpPr>
                <p:nvPr/>
              </p:nvSpPr>
              <p:spPr bwMode="auto">
                <a:xfrm>
                  <a:off x="9222758" y="9287710"/>
                  <a:ext cx="33354" cy="45102"/>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5" name="Freeform 442">
                  <a:extLst>
                    <a:ext uri="{FF2B5EF4-FFF2-40B4-BE49-F238E27FC236}">
                      <a16:creationId xmlns="" xmlns:a16="http://schemas.microsoft.com/office/drawing/2014/main" id="{000D4A2B-F069-4915-B79D-E3FB6F8A7CB6}"/>
                    </a:ext>
                  </a:extLst>
                </p:cNvPr>
                <p:cNvSpPr>
                  <a:spLocks/>
                </p:cNvSpPr>
                <p:nvPr/>
              </p:nvSpPr>
              <p:spPr bwMode="auto">
                <a:xfrm>
                  <a:off x="9244992" y="9326928"/>
                  <a:ext cx="53737" cy="76476"/>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6" name="Freeform 443">
                  <a:extLst>
                    <a:ext uri="{FF2B5EF4-FFF2-40B4-BE49-F238E27FC236}">
                      <a16:creationId xmlns="" xmlns:a16="http://schemas.microsoft.com/office/drawing/2014/main" id="{7BB4CC78-D0BA-4CA6-9C0D-40A719BBBEFD}"/>
                    </a:ext>
                  </a:extLst>
                </p:cNvPr>
                <p:cNvSpPr>
                  <a:spLocks/>
                </p:cNvSpPr>
                <p:nvPr/>
              </p:nvSpPr>
              <p:spPr bwMode="auto">
                <a:xfrm>
                  <a:off x="9146781" y="9293593"/>
                  <a:ext cx="33354" cy="45102"/>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7" name="Freeform 444">
                  <a:extLst>
                    <a:ext uri="{FF2B5EF4-FFF2-40B4-BE49-F238E27FC236}">
                      <a16:creationId xmlns="" xmlns:a16="http://schemas.microsoft.com/office/drawing/2014/main" id="{29D2D9D1-2BF5-4E84-B5ED-0F1FFB1ECCC4}"/>
                    </a:ext>
                  </a:extLst>
                </p:cNvPr>
                <p:cNvSpPr>
                  <a:spLocks/>
                </p:cNvSpPr>
                <p:nvPr/>
              </p:nvSpPr>
              <p:spPr bwMode="auto">
                <a:xfrm>
                  <a:off x="9185697" y="9338694"/>
                  <a:ext cx="48179" cy="58827"/>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8" name="Freeform 445">
                  <a:extLst>
                    <a:ext uri="{FF2B5EF4-FFF2-40B4-BE49-F238E27FC236}">
                      <a16:creationId xmlns="" xmlns:a16="http://schemas.microsoft.com/office/drawing/2014/main" id="{7FE72E79-C2C2-48BF-92C6-10983B05A7C3}"/>
                    </a:ext>
                  </a:extLst>
                </p:cNvPr>
                <p:cNvSpPr>
                  <a:spLocks/>
                </p:cNvSpPr>
                <p:nvPr/>
              </p:nvSpPr>
              <p:spPr bwMode="auto">
                <a:xfrm>
                  <a:off x="9196814" y="9373989"/>
                  <a:ext cx="37061" cy="62748"/>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49" name="Freeform 446">
                  <a:extLst>
                    <a:ext uri="{FF2B5EF4-FFF2-40B4-BE49-F238E27FC236}">
                      <a16:creationId xmlns="" xmlns:a16="http://schemas.microsoft.com/office/drawing/2014/main" id="{7DFBF22F-B37E-45C0-BC34-85267979256D}"/>
                    </a:ext>
                  </a:extLst>
                </p:cNvPr>
                <p:cNvSpPr>
                  <a:spLocks/>
                </p:cNvSpPr>
                <p:nvPr/>
              </p:nvSpPr>
              <p:spPr bwMode="auto">
                <a:xfrm>
                  <a:off x="9228314" y="9368107"/>
                  <a:ext cx="22237" cy="45102"/>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0" name="Freeform 447">
                  <a:extLst>
                    <a:ext uri="{FF2B5EF4-FFF2-40B4-BE49-F238E27FC236}">
                      <a16:creationId xmlns="" xmlns:a16="http://schemas.microsoft.com/office/drawing/2014/main" id="{5EC7029D-755E-4BFD-9875-50CD2DC3154D}"/>
                    </a:ext>
                  </a:extLst>
                </p:cNvPr>
                <p:cNvSpPr>
                  <a:spLocks/>
                </p:cNvSpPr>
                <p:nvPr/>
              </p:nvSpPr>
              <p:spPr bwMode="auto">
                <a:xfrm>
                  <a:off x="9239433" y="9397521"/>
                  <a:ext cx="33354" cy="21570"/>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1" name="Freeform 448">
                  <a:extLst>
                    <a:ext uri="{FF2B5EF4-FFF2-40B4-BE49-F238E27FC236}">
                      <a16:creationId xmlns="" xmlns:a16="http://schemas.microsoft.com/office/drawing/2014/main" id="{8DF81F05-8EDB-48C5-846B-8257132AAEEE}"/>
                    </a:ext>
                  </a:extLst>
                </p:cNvPr>
                <p:cNvSpPr>
                  <a:spLocks/>
                </p:cNvSpPr>
                <p:nvPr/>
              </p:nvSpPr>
              <p:spPr bwMode="auto">
                <a:xfrm>
                  <a:off x="9239433" y="9413209"/>
                  <a:ext cx="75974" cy="121578"/>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2" name="Freeform 449">
                  <a:extLst>
                    <a:ext uri="{FF2B5EF4-FFF2-40B4-BE49-F238E27FC236}">
                      <a16:creationId xmlns="" xmlns:a16="http://schemas.microsoft.com/office/drawing/2014/main" id="{2369B22A-7FCB-4760-88D3-D456FFF2430E}"/>
                    </a:ext>
                  </a:extLst>
                </p:cNvPr>
                <p:cNvSpPr>
                  <a:spLocks/>
                </p:cNvSpPr>
                <p:nvPr/>
              </p:nvSpPr>
              <p:spPr bwMode="auto">
                <a:xfrm>
                  <a:off x="9191255" y="9436739"/>
                  <a:ext cx="64856" cy="58827"/>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3" name="Freeform 450">
                  <a:extLst>
                    <a:ext uri="{FF2B5EF4-FFF2-40B4-BE49-F238E27FC236}">
                      <a16:creationId xmlns="" xmlns:a16="http://schemas.microsoft.com/office/drawing/2014/main" id="{CE6CA4D5-0127-4CBA-95B7-B4FF4117F5EF}"/>
                    </a:ext>
                  </a:extLst>
                </p:cNvPr>
                <p:cNvSpPr>
                  <a:spLocks/>
                </p:cNvSpPr>
                <p:nvPr/>
              </p:nvSpPr>
              <p:spPr bwMode="auto">
                <a:xfrm>
                  <a:off x="9059690" y="9379872"/>
                  <a:ext cx="64856" cy="68631"/>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4" name="Freeform 451">
                  <a:extLst>
                    <a:ext uri="{FF2B5EF4-FFF2-40B4-BE49-F238E27FC236}">
                      <a16:creationId xmlns="" xmlns:a16="http://schemas.microsoft.com/office/drawing/2014/main" id="{ED432CCA-54B0-43F1-86E4-542CF78F37F0}"/>
                    </a:ext>
                  </a:extLst>
                </p:cNvPr>
                <p:cNvSpPr>
                  <a:spLocks/>
                </p:cNvSpPr>
                <p:nvPr/>
              </p:nvSpPr>
              <p:spPr bwMode="auto">
                <a:xfrm>
                  <a:off x="9250552" y="9293593"/>
                  <a:ext cx="11118" cy="588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5" name="Freeform 452">
                  <a:extLst>
                    <a:ext uri="{FF2B5EF4-FFF2-40B4-BE49-F238E27FC236}">
                      <a16:creationId xmlns="" xmlns:a16="http://schemas.microsoft.com/office/drawing/2014/main" id="{C9110C52-5917-4969-8F48-44A327971A2B}"/>
                    </a:ext>
                  </a:extLst>
                </p:cNvPr>
                <p:cNvSpPr>
                  <a:spLocks/>
                </p:cNvSpPr>
                <p:nvPr/>
              </p:nvSpPr>
              <p:spPr bwMode="auto">
                <a:xfrm>
                  <a:off x="8463016" y="9528902"/>
                  <a:ext cx="303897" cy="33531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6" name="Freeform 453">
                  <a:extLst>
                    <a:ext uri="{FF2B5EF4-FFF2-40B4-BE49-F238E27FC236}">
                      <a16:creationId xmlns="" xmlns:a16="http://schemas.microsoft.com/office/drawing/2014/main" id="{EC75B7DD-7DF2-440A-96C9-9799E5F464AC}"/>
                    </a:ext>
                  </a:extLst>
                </p:cNvPr>
                <p:cNvSpPr>
                  <a:spLocks/>
                </p:cNvSpPr>
                <p:nvPr/>
              </p:nvSpPr>
              <p:spPr bwMode="auto">
                <a:xfrm>
                  <a:off x="8516752" y="9650480"/>
                  <a:ext cx="27795" cy="29414"/>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7" name="Freeform 454">
                  <a:extLst>
                    <a:ext uri="{FF2B5EF4-FFF2-40B4-BE49-F238E27FC236}">
                      <a16:creationId xmlns="" xmlns:a16="http://schemas.microsoft.com/office/drawing/2014/main" id="{3E912E27-3A42-4161-80B4-EEC4F1C62E6D}"/>
                    </a:ext>
                  </a:extLst>
                </p:cNvPr>
                <p:cNvSpPr>
                  <a:spLocks/>
                </p:cNvSpPr>
                <p:nvPr/>
              </p:nvSpPr>
              <p:spPr bwMode="auto">
                <a:xfrm>
                  <a:off x="8555667" y="9719111"/>
                  <a:ext cx="25943" cy="29414"/>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8" name="Freeform 455">
                  <a:extLst>
                    <a:ext uri="{FF2B5EF4-FFF2-40B4-BE49-F238E27FC236}">
                      <a16:creationId xmlns="" xmlns:a16="http://schemas.microsoft.com/office/drawing/2014/main" id="{A45EEDA8-E12C-4C63-B473-E1AE3325AF0A}"/>
                    </a:ext>
                  </a:extLst>
                </p:cNvPr>
                <p:cNvSpPr>
                  <a:spLocks/>
                </p:cNvSpPr>
                <p:nvPr/>
              </p:nvSpPr>
              <p:spPr bwMode="auto">
                <a:xfrm>
                  <a:off x="8739117" y="9736757"/>
                  <a:ext cx="38914" cy="41179"/>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59" name="Freeform 456">
                  <a:extLst>
                    <a:ext uri="{FF2B5EF4-FFF2-40B4-BE49-F238E27FC236}">
                      <a16:creationId xmlns="" xmlns:a16="http://schemas.microsoft.com/office/drawing/2014/main" id="{AC7B83E3-AF83-4AC3-BEC7-03F43EFB86E9}"/>
                    </a:ext>
                  </a:extLst>
                </p:cNvPr>
                <p:cNvSpPr>
                  <a:spLocks/>
                </p:cNvSpPr>
                <p:nvPr/>
              </p:nvSpPr>
              <p:spPr bwMode="auto">
                <a:xfrm>
                  <a:off x="8800266" y="9766172"/>
                  <a:ext cx="20384" cy="21570"/>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0" name="Freeform 457">
                  <a:extLst>
                    <a:ext uri="{FF2B5EF4-FFF2-40B4-BE49-F238E27FC236}">
                      <a16:creationId xmlns="" xmlns:a16="http://schemas.microsoft.com/office/drawing/2014/main" id="{D3CB8C12-A916-43BF-91BC-439934241471}"/>
                    </a:ext>
                  </a:extLst>
                </p:cNvPr>
                <p:cNvSpPr>
                  <a:spLocks/>
                </p:cNvSpPr>
                <p:nvPr/>
              </p:nvSpPr>
              <p:spPr bwMode="auto">
                <a:xfrm>
                  <a:off x="8744675" y="9864216"/>
                  <a:ext cx="250158" cy="86279"/>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1" name="Freeform 458">
                  <a:extLst>
                    <a:ext uri="{FF2B5EF4-FFF2-40B4-BE49-F238E27FC236}">
                      <a16:creationId xmlns="" xmlns:a16="http://schemas.microsoft.com/office/drawing/2014/main" id="{24C1CCC9-360D-4F03-8C78-302406B93A84}"/>
                    </a:ext>
                  </a:extLst>
                </p:cNvPr>
                <p:cNvSpPr>
                  <a:spLocks/>
                </p:cNvSpPr>
                <p:nvPr/>
              </p:nvSpPr>
              <p:spPr bwMode="auto">
                <a:xfrm>
                  <a:off x="8929978" y="9885785"/>
                  <a:ext cx="42619" cy="17647"/>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2" name="Freeform 459">
                  <a:extLst>
                    <a:ext uri="{FF2B5EF4-FFF2-40B4-BE49-F238E27FC236}">
                      <a16:creationId xmlns="" xmlns:a16="http://schemas.microsoft.com/office/drawing/2014/main" id="{436A1058-56E3-4A8E-B7E8-B04D9FCCDEB7}"/>
                    </a:ext>
                  </a:extLst>
                </p:cNvPr>
                <p:cNvSpPr>
                  <a:spLocks/>
                </p:cNvSpPr>
                <p:nvPr/>
              </p:nvSpPr>
              <p:spPr bwMode="auto">
                <a:xfrm>
                  <a:off x="8989274" y="9926965"/>
                  <a:ext cx="33354" cy="23531"/>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3" name="Freeform 460">
                  <a:extLst>
                    <a:ext uri="{FF2B5EF4-FFF2-40B4-BE49-F238E27FC236}">
                      <a16:creationId xmlns="" xmlns:a16="http://schemas.microsoft.com/office/drawing/2014/main" id="{09172BFC-265F-46A2-81AE-890E0B313FAA}"/>
                    </a:ext>
                  </a:extLst>
                </p:cNvPr>
                <p:cNvSpPr>
                  <a:spLocks/>
                </p:cNvSpPr>
                <p:nvPr/>
              </p:nvSpPr>
              <p:spPr bwMode="auto">
                <a:xfrm>
                  <a:off x="9022629" y="9932846"/>
                  <a:ext cx="25943" cy="17647"/>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4" name="Freeform 461">
                  <a:extLst>
                    <a:ext uri="{FF2B5EF4-FFF2-40B4-BE49-F238E27FC236}">
                      <a16:creationId xmlns="" xmlns:a16="http://schemas.microsoft.com/office/drawing/2014/main" id="{EE159637-4A1B-4C9F-9D91-13B79279D4FB}"/>
                    </a:ext>
                  </a:extLst>
                </p:cNvPr>
                <p:cNvSpPr>
                  <a:spLocks/>
                </p:cNvSpPr>
                <p:nvPr/>
              </p:nvSpPr>
              <p:spPr bwMode="auto">
                <a:xfrm>
                  <a:off x="9043012" y="9932846"/>
                  <a:ext cx="38914" cy="23531"/>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5" name="Freeform 462">
                  <a:extLst>
                    <a:ext uri="{FF2B5EF4-FFF2-40B4-BE49-F238E27FC236}">
                      <a16:creationId xmlns="" xmlns:a16="http://schemas.microsoft.com/office/drawing/2014/main" id="{0C224802-D394-48AE-BBDC-DD708C0DFE6D}"/>
                    </a:ext>
                  </a:extLst>
                </p:cNvPr>
                <p:cNvSpPr>
                  <a:spLocks/>
                </p:cNvSpPr>
                <p:nvPr/>
              </p:nvSpPr>
              <p:spPr bwMode="auto">
                <a:xfrm>
                  <a:off x="9070808" y="9926965"/>
                  <a:ext cx="44472" cy="29414"/>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6" name="Freeform 463">
                  <a:extLst>
                    <a:ext uri="{FF2B5EF4-FFF2-40B4-BE49-F238E27FC236}">
                      <a16:creationId xmlns="" xmlns:a16="http://schemas.microsoft.com/office/drawing/2014/main" id="{89670822-6F4C-4DC7-B8DA-DCD28C931B57}"/>
                    </a:ext>
                  </a:extLst>
                </p:cNvPr>
                <p:cNvSpPr>
                  <a:spLocks/>
                </p:cNvSpPr>
                <p:nvPr/>
              </p:nvSpPr>
              <p:spPr bwMode="auto">
                <a:xfrm>
                  <a:off x="9130106" y="9932846"/>
                  <a:ext cx="66708" cy="23531"/>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7" name="Freeform 464">
                  <a:extLst>
                    <a:ext uri="{FF2B5EF4-FFF2-40B4-BE49-F238E27FC236}">
                      <a16:creationId xmlns="" xmlns:a16="http://schemas.microsoft.com/office/drawing/2014/main" id="{D55922B9-878D-4D8C-BFDE-58BBF1B97AB4}"/>
                    </a:ext>
                  </a:extLst>
                </p:cNvPr>
                <p:cNvSpPr>
                  <a:spLocks/>
                </p:cNvSpPr>
                <p:nvPr/>
              </p:nvSpPr>
              <p:spPr bwMode="auto">
                <a:xfrm>
                  <a:off x="9109722" y="9966182"/>
                  <a:ext cx="59296" cy="35296"/>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8" name="Freeform 465">
                  <a:extLst>
                    <a:ext uri="{FF2B5EF4-FFF2-40B4-BE49-F238E27FC236}">
                      <a16:creationId xmlns="" xmlns:a16="http://schemas.microsoft.com/office/drawing/2014/main" id="{72553008-67F7-4C2B-9607-D4A9C9831A2C}"/>
                    </a:ext>
                  </a:extLst>
                </p:cNvPr>
                <p:cNvSpPr>
                  <a:spLocks/>
                </p:cNvSpPr>
                <p:nvPr/>
              </p:nvSpPr>
              <p:spPr bwMode="auto">
                <a:xfrm>
                  <a:off x="9298730" y="9781858"/>
                  <a:ext cx="33354" cy="23531"/>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69" name="Freeform 466">
                  <a:extLst>
                    <a:ext uri="{FF2B5EF4-FFF2-40B4-BE49-F238E27FC236}">
                      <a16:creationId xmlns="" xmlns:a16="http://schemas.microsoft.com/office/drawing/2014/main" id="{3CCFEC13-DF8F-4CCD-8362-A3B2ED8D0B36}"/>
                    </a:ext>
                  </a:extLst>
                </p:cNvPr>
                <p:cNvSpPr>
                  <a:spLocks/>
                </p:cNvSpPr>
                <p:nvPr/>
              </p:nvSpPr>
              <p:spPr bwMode="auto">
                <a:xfrm>
                  <a:off x="9354321" y="9777938"/>
                  <a:ext cx="81533" cy="27453"/>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0" name="Freeform 467">
                  <a:extLst>
                    <a:ext uri="{FF2B5EF4-FFF2-40B4-BE49-F238E27FC236}">
                      <a16:creationId xmlns="" xmlns:a16="http://schemas.microsoft.com/office/drawing/2014/main" id="{75B0625F-0C27-4EEE-A445-BE083F7E611D}"/>
                    </a:ext>
                  </a:extLst>
                </p:cNvPr>
                <p:cNvSpPr>
                  <a:spLocks/>
                </p:cNvSpPr>
                <p:nvPr/>
              </p:nvSpPr>
              <p:spPr bwMode="auto">
                <a:xfrm>
                  <a:off x="9104162" y="9644594"/>
                  <a:ext cx="174185" cy="207856"/>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1" name="Freeform 468">
                  <a:extLst>
                    <a:ext uri="{FF2B5EF4-FFF2-40B4-BE49-F238E27FC236}">
                      <a16:creationId xmlns="" xmlns:a16="http://schemas.microsoft.com/office/drawing/2014/main" id="{D95C02BF-4B6E-4C72-9EFA-34A1B9400942}"/>
                    </a:ext>
                  </a:extLst>
                </p:cNvPr>
                <p:cNvSpPr>
                  <a:spLocks/>
                </p:cNvSpPr>
                <p:nvPr/>
              </p:nvSpPr>
              <p:spPr bwMode="auto">
                <a:xfrm>
                  <a:off x="9337643" y="9632829"/>
                  <a:ext cx="42619" cy="86279"/>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2" name="Freeform 469">
                  <a:extLst>
                    <a:ext uri="{FF2B5EF4-FFF2-40B4-BE49-F238E27FC236}">
                      <a16:creationId xmlns="" xmlns:a16="http://schemas.microsoft.com/office/drawing/2014/main" id="{FA6165D1-35B7-4CF8-98C6-ECB6C06AD538}"/>
                    </a:ext>
                  </a:extLst>
                </p:cNvPr>
                <p:cNvSpPr>
                  <a:spLocks/>
                </p:cNvSpPr>
                <p:nvPr/>
              </p:nvSpPr>
              <p:spPr bwMode="auto">
                <a:xfrm>
                  <a:off x="9359881" y="9621066"/>
                  <a:ext cx="14824" cy="11766"/>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3" name="Freeform 470">
                  <a:extLst>
                    <a:ext uri="{FF2B5EF4-FFF2-40B4-BE49-F238E27FC236}">
                      <a16:creationId xmlns="" xmlns:a16="http://schemas.microsoft.com/office/drawing/2014/main" id="{3B097F58-239A-4F16-B26F-F7D44632ED6F}"/>
                    </a:ext>
                  </a:extLst>
                </p:cNvPr>
                <p:cNvSpPr>
                  <a:spLocks/>
                </p:cNvSpPr>
                <p:nvPr/>
              </p:nvSpPr>
              <p:spPr bwMode="auto">
                <a:xfrm>
                  <a:off x="9419177" y="9695578"/>
                  <a:ext cx="25943" cy="11766"/>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4" name="Freeform 471">
                  <a:extLst>
                    <a:ext uri="{FF2B5EF4-FFF2-40B4-BE49-F238E27FC236}">
                      <a16:creationId xmlns="" xmlns:a16="http://schemas.microsoft.com/office/drawing/2014/main" id="{FC9CD371-5F49-466C-8FA3-F8B82DF54A25}"/>
                    </a:ext>
                  </a:extLst>
                </p:cNvPr>
                <p:cNvSpPr>
                  <a:spLocks/>
                </p:cNvSpPr>
                <p:nvPr/>
              </p:nvSpPr>
              <p:spPr bwMode="auto">
                <a:xfrm>
                  <a:off x="9424737" y="9701460"/>
                  <a:ext cx="101917" cy="64711"/>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5" name="Freeform 472">
                  <a:extLst>
                    <a:ext uri="{FF2B5EF4-FFF2-40B4-BE49-F238E27FC236}">
                      <a16:creationId xmlns="" xmlns:a16="http://schemas.microsoft.com/office/drawing/2014/main" id="{3BC0D37B-09E2-4197-9A4D-B54A4406227D}"/>
                    </a:ext>
                  </a:extLst>
                </p:cNvPr>
                <p:cNvSpPr>
                  <a:spLocks/>
                </p:cNvSpPr>
                <p:nvPr/>
              </p:nvSpPr>
              <p:spPr bwMode="auto">
                <a:xfrm>
                  <a:off x="9908375" y="9811272"/>
                  <a:ext cx="113034" cy="68631"/>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6" name="Freeform 473">
                  <a:extLst>
                    <a:ext uri="{FF2B5EF4-FFF2-40B4-BE49-F238E27FC236}">
                      <a16:creationId xmlns="" xmlns:a16="http://schemas.microsoft.com/office/drawing/2014/main" id="{3481DE75-CED2-4499-940B-0A757419B0A7}"/>
                    </a:ext>
                  </a:extLst>
                </p:cNvPr>
                <p:cNvSpPr>
                  <a:spLocks/>
                </p:cNvSpPr>
                <p:nvPr/>
              </p:nvSpPr>
              <p:spPr bwMode="auto">
                <a:xfrm>
                  <a:off x="10071442" y="9846568"/>
                  <a:ext cx="48179" cy="62748"/>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7" name="Freeform 474">
                  <a:extLst>
                    <a:ext uri="{FF2B5EF4-FFF2-40B4-BE49-F238E27FC236}">
                      <a16:creationId xmlns="" xmlns:a16="http://schemas.microsoft.com/office/drawing/2014/main" id="{DEC185EC-3C61-4811-9388-D329DF82E17C}"/>
                    </a:ext>
                  </a:extLst>
                </p:cNvPr>
                <p:cNvSpPr>
                  <a:spLocks/>
                </p:cNvSpPr>
                <p:nvPr/>
              </p:nvSpPr>
              <p:spPr bwMode="auto">
                <a:xfrm>
                  <a:off x="10212271" y="9962262"/>
                  <a:ext cx="31501" cy="33334"/>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8" name="Freeform 475">
                  <a:extLst>
                    <a:ext uri="{FF2B5EF4-FFF2-40B4-BE49-F238E27FC236}">
                      <a16:creationId xmlns="" xmlns:a16="http://schemas.microsoft.com/office/drawing/2014/main" id="{B65E0651-AAC5-4FDA-9B83-3645B40B80A3}"/>
                    </a:ext>
                  </a:extLst>
                </p:cNvPr>
                <p:cNvSpPr>
                  <a:spLocks/>
                </p:cNvSpPr>
                <p:nvPr/>
              </p:nvSpPr>
              <p:spPr bwMode="auto">
                <a:xfrm>
                  <a:off x="10178916" y="9909317"/>
                  <a:ext cx="50032" cy="35296"/>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79" name="Freeform 476">
                  <a:extLst>
                    <a:ext uri="{FF2B5EF4-FFF2-40B4-BE49-F238E27FC236}">
                      <a16:creationId xmlns="" xmlns:a16="http://schemas.microsoft.com/office/drawing/2014/main" id="{3CEA1EB2-722D-4548-BE52-8108A17BBF3D}"/>
                    </a:ext>
                  </a:extLst>
                </p:cNvPr>
                <p:cNvSpPr>
                  <a:spLocks/>
                </p:cNvSpPr>
                <p:nvPr/>
              </p:nvSpPr>
              <p:spPr bwMode="auto">
                <a:xfrm>
                  <a:off x="10130737" y="9885785"/>
                  <a:ext cx="22237" cy="29414"/>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0" name="Freeform 477">
                  <a:extLst>
                    <a:ext uri="{FF2B5EF4-FFF2-40B4-BE49-F238E27FC236}">
                      <a16:creationId xmlns="" xmlns:a16="http://schemas.microsoft.com/office/drawing/2014/main" id="{5D95871B-D48C-457D-908E-20796EFE3C66}"/>
                    </a:ext>
                  </a:extLst>
                </p:cNvPr>
                <p:cNvSpPr>
                  <a:spLocks/>
                </p:cNvSpPr>
                <p:nvPr/>
              </p:nvSpPr>
              <p:spPr bwMode="auto">
                <a:xfrm>
                  <a:off x="10330863" y="10289732"/>
                  <a:ext cx="87091" cy="68631"/>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1" name="Freeform 478">
                  <a:extLst>
                    <a:ext uri="{FF2B5EF4-FFF2-40B4-BE49-F238E27FC236}">
                      <a16:creationId xmlns="" xmlns:a16="http://schemas.microsoft.com/office/drawing/2014/main" id="{64FE4C83-8B60-4CDA-B282-F8C317358B3B}"/>
                    </a:ext>
                  </a:extLst>
                </p:cNvPr>
                <p:cNvSpPr>
                  <a:spLocks/>
                </p:cNvSpPr>
                <p:nvPr/>
              </p:nvSpPr>
              <p:spPr bwMode="auto">
                <a:xfrm>
                  <a:off x="10564344" y="10727013"/>
                  <a:ext cx="61150" cy="80397"/>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2" name="Freeform 479">
                  <a:extLst>
                    <a:ext uri="{FF2B5EF4-FFF2-40B4-BE49-F238E27FC236}">
                      <a16:creationId xmlns="" xmlns:a16="http://schemas.microsoft.com/office/drawing/2014/main" id="{4E9BC531-30A5-4820-9F7C-D3B2D611FD00}"/>
                    </a:ext>
                  </a:extLst>
                </p:cNvPr>
                <p:cNvSpPr>
                  <a:spLocks/>
                </p:cNvSpPr>
                <p:nvPr/>
              </p:nvSpPr>
              <p:spPr bwMode="auto">
                <a:xfrm>
                  <a:off x="10581022" y="10801528"/>
                  <a:ext cx="140828" cy="174521"/>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3" name="Freeform 480">
                  <a:extLst>
                    <a:ext uri="{FF2B5EF4-FFF2-40B4-BE49-F238E27FC236}">
                      <a16:creationId xmlns="" xmlns:a16="http://schemas.microsoft.com/office/drawing/2014/main" id="{D7B55876-EB0A-4902-AA54-F811FDE99788}"/>
                    </a:ext>
                  </a:extLst>
                </p:cNvPr>
                <p:cNvSpPr>
                  <a:spLocks/>
                </p:cNvSpPr>
                <p:nvPr/>
              </p:nvSpPr>
              <p:spPr bwMode="auto">
                <a:xfrm>
                  <a:off x="10395721" y="10928986"/>
                  <a:ext cx="213098" cy="21962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4" name="Freeform 481">
                  <a:extLst>
                    <a:ext uri="{FF2B5EF4-FFF2-40B4-BE49-F238E27FC236}">
                      <a16:creationId xmlns="" xmlns:a16="http://schemas.microsoft.com/office/drawing/2014/main" id="{966B863E-F9C2-422C-A644-51F21E78A411}"/>
                    </a:ext>
                  </a:extLst>
                </p:cNvPr>
                <p:cNvSpPr>
                  <a:spLocks/>
                </p:cNvSpPr>
                <p:nvPr/>
              </p:nvSpPr>
              <p:spPr bwMode="auto">
                <a:xfrm>
                  <a:off x="10429074" y="11148609"/>
                  <a:ext cx="11118" cy="11766"/>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5" name="Freeform 482">
                  <a:extLst>
                    <a:ext uri="{FF2B5EF4-FFF2-40B4-BE49-F238E27FC236}">
                      <a16:creationId xmlns="" xmlns:a16="http://schemas.microsoft.com/office/drawing/2014/main" id="{39FE6875-7738-48D0-848B-344A4BF584F2}"/>
                    </a:ext>
                  </a:extLst>
                </p:cNvPr>
                <p:cNvSpPr>
                  <a:spLocks/>
                </p:cNvSpPr>
                <p:nvPr/>
              </p:nvSpPr>
              <p:spPr bwMode="auto">
                <a:xfrm>
                  <a:off x="9804606" y="10934870"/>
                  <a:ext cx="103771" cy="103929"/>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6" name="Freeform 483">
                  <a:extLst>
                    <a:ext uri="{FF2B5EF4-FFF2-40B4-BE49-F238E27FC236}">
                      <a16:creationId xmlns="" xmlns:a16="http://schemas.microsoft.com/office/drawing/2014/main" id="{26727BB2-90E6-4DE4-9205-96BE56AA1688}"/>
                    </a:ext>
                  </a:extLst>
                </p:cNvPr>
                <p:cNvSpPr>
                  <a:spLocks/>
                </p:cNvSpPr>
                <p:nvPr/>
              </p:nvSpPr>
              <p:spPr bwMode="auto">
                <a:xfrm>
                  <a:off x="9886139" y="10905457"/>
                  <a:ext cx="16677" cy="29414"/>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7" name="Freeform 484">
                  <a:extLst>
                    <a:ext uri="{FF2B5EF4-FFF2-40B4-BE49-F238E27FC236}">
                      <a16:creationId xmlns="" xmlns:a16="http://schemas.microsoft.com/office/drawing/2014/main" id="{61679FB7-13C3-4CA7-8753-F8272605AD30}"/>
                    </a:ext>
                  </a:extLst>
                </p:cNvPr>
                <p:cNvSpPr>
                  <a:spLocks/>
                </p:cNvSpPr>
                <p:nvPr/>
              </p:nvSpPr>
              <p:spPr bwMode="auto">
                <a:xfrm>
                  <a:off x="9776811" y="10905457"/>
                  <a:ext cx="11118" cy="11766"/>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8" name="Freeform 485">
                  <a:extLst>
                    <a:ext uri="{FF2B5EF4-FFF2-40B4-BE49-F238E27FC236}">
                      <a16:creationId xmlns="" xmlns:a16="http://schemas.microsoft.com/office/drawing/2014/main" id="{5919885B-0917-43AA-9793-E0B31A1D9508}"/>
                    </a:ext>
                  </a:extLst>
                </p:cNvPr>
                <p:cNvSpPr>
                  <a:spLocks/>
                </p:cNvSpPr>
                <p:nvPr/>
              </p:nvSpPr>
              <p:spPr bwMode="auto">
                <a:xfrm>
                  <a:off x="8083146" y="9413209"/>
                  <a:ext cx="59296" cy="103929"/>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89" name="Freeform 487">
                  <a:extLst>
                    <a:ext uri="{FF2B5EF4-FFF2-40B4-BE49-F238E27FC236}">
                      <a16:creationId xmlns="" xmlns:a16="http://schemas.microsoft.com/office/drawing/2014/main" id="{847ECCAD-E955-4D22-95E9-87788F2A8F1F}"/>
                    </a:ext>
                  </a:extLst>
                </p:cNvPr>
                <p:cNvSpPr>
                  <a:spLocks/>
                </p:cNvSpPr>
                <p:nvPr/>
              </p:nvSpPr>
              <p:spPr bwMode="auto">
                <a:xfrm>
                  <a:off x="7517973" y="7218955"/>
                  <a:ext cx="59296" cy="47061"/>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0" name="Freeform 488">
                  <a:extLst>
                    <a:ext uri="{FF2B5EF4-FFF2-40B4-BE49-F238E27FC236}">
                      <a16:creationId xmlns="" xmlns:a16="http://schemas.microsoft.com/office/drawing/2014/main" id="{7DAA1FE2-81B9-497A-B70E-963DEE6EB7BE}"/>
                    </a:ext>
                  </a:extLst>
                </p:cNvPr>
                <p:cNvSpPr>
                  <a:spLocks/>
                </p:cNvSpPr>
                <p:nvPr/>
              </p:nvSpPr>
              <p:spPr bwMode="auto">
                <a:xfrm>
                  <a:off x="7234462" y="7254253"/>
                  <a:ext cx="59296" cy="56866"/>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1" name="Freeform 489">
                  <a:extLst>
                    <a:ext uri="{FF2B5EF4-FFF2-40B4-BE49-F238E27FC236}">
                      <a16:creationId xmlns="" xmlns:a16="http://schemas.microsoft.com/office/drawing/2014/main" id="{D1864E63-54BF-4786-9E09-93834835E345}"/>
                    </a:ext>
                  </a:extLst>
                </p:cNvPr>
                <p:cNvSpPr>
                  <a:spLocks/>
                </p:cNvSpPr>
                <p:nvPr/>
              </p:nvSpPr>
              <p:spPr bwMode="auto">
                <a:xfrm>
                  <a:off x="7827429" y="7058161"/>
                  <a:ext cx="48179" cy="29414"/>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2" name="Freeform 490">
                  <a:extLst>
                    <a:ext uri="{FF2B5EF4-FFF2-40B4-BE49-F238E27FC236}">
                      <a16:creationId xmlns="" xmlns:a16="http://schemas.microsoft.com/office/drawing/2014/main" id="{3A96D096-D276-4956-A580-85703E36C77A}"/>
                    </a:ext>
                  </a:extLst>
                </p:cNvPr>
                <p:cNvSpPr>
                  <a:spLocks/>
                </p:cNvSpPr>
                <p:nvPr/>
              </p:nvSpPr>
              <p:spPr bwMode="auto">
                <a:xfrm>
                  <a:off x="8913301" y="7001295"/>
                  <a:ext cx="53737" cy="27453"/>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3" name="Freeform 491">
                  <a:extLst>
                    <a:ext uri="{FF2B5EF4-FFF2-40B4-BE49-F238E27FC236}">
                      <a16:creationId xmlns="" xmlns:a16="http://schemas.microsoft.com/office/drawing/2014/main" id="{147093CD-A884-4916-A688-E242BC617135}"/>
                    </a:ext>
                  </a:extLst>
                </p:cNvPr>
                <p:cNvSpPr>
                  <a:spLocks/>
                </p:cNvSpPr>
                <p:nvPr/>
              </p:nvSpPr>
              <p:spPr bwMode="auto">
                <a:xfrm>
                  <a:off x="8364806" y="6585585"/>
                  <a:ext cx="33354" cy="11766"/>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4" name="Freeform 492">
                  <a:extLst>
                    <a:ext uri="{FF2B5EF4-FFF2-40B4-BE49-F238E27FC236}">
                      <a16:creationId xmlns="" xmlns:a16="http://schemas.microsoft.com/office/drawing/2014/main" id="{C4A89284-098C-4D8B-9349-C4D87D42479C}"/>
                    </a:ext>
                  </a:extLst>
                </p:cNvPr>
                <p:cNvSpPr>
                  <a:spLocks/>
                </p:cNvSpPr>
                <p:nvPr/>
              </p:nvSpPr>
              <p:spPr bwMode="auto">
                <a:xfrm>
                  <a:off x="8060911" y="7081694"/>
                  <a:ext cx="31501" cy="23531"/>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5" name="Freeform 493">
                  <a:extLst>
                    <a:ext uri="{FF2B5EF4-FFF2-40B4-BE49-F238E27FC236}">
                      <a16:creationId xmlns="" xmlns:a16="http://schemas.microsoft.com/office/drawing/2014/main" id="{F11DDAD2-F0D3-4176-89E4-60FBAE2197E0}"/>
                    </a:ext>
                  </a:extLst>
                </p:cNvPr>
                <p:cNvSpPr>
                  <a:spLocks/>
                </p:cNvSpPr>
                <p:nvPr/>
              </p:nvSpPr>
              <p:spPr bwMode="auto">
                <a:xfrm>
                  <a:off x="6170825" y="8366085"/>
                  <a:ext cx="31501" cy="62748"/>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6" name="Freeform 494">
                  <a:extLst>
                    <a:ext uri="{FF2B5EF4-FFF2-40B4-BE49-F238E27FC236}">
                      <a16:creationId xmlns="" xmlns:a16="http://schemas.microsoft.com/office/drawing/2014/main" id="{10657619-2DBF-4433-B34C-719E4E8B83A9}"/>
                    </a:ext>
                  </a:extLst>
                </p:cNvPr>
                <p:cNvSpPr>
                  <a:spLocks/>
                </p:cNvSpPr>
                <p:nvPr/>
              </p:nvSpPr>
              <p:spPr bwMode="auto">
                <a:xfrm>
                  <a:off x="6159707" y="8422953"/>
                  <a:ext cx="48179" cy="86279"/>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7" name="Freeform 498">
                  <a:extLst>
                    <a:ext uri="{FF2B5EF4-FFF2-40B4-BE49-F238E27FC236}">
                      <a16:creationId xmlns="" xmlns:a16="http://schemas.microsoft.com/office/drawing/2014/main" id="{676A06D5-8E7B-4055-A886-0528AF03A9EC}"/>
                    </a:ext>
                  </a:extLst>
                </p:cNvPr>
                <p:cNvSpPr>
                  <a:spLocks/>
                </p:cNvSpPr>
                <p:nvPr/>
              </p:nvSpPr>
              <p:spPr bwMode="auto">
                <a:xfrm>
                  <a:off x="6517342" y="7766049"/>
                  <a:ext cx="38914" cy="41179"/>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8" name="Freeform 499">
                  <a:extLst>
                    <a:ext uri="{FF2B5EF4-FFF2-40B4-BE49-F238E27FC236}">
                      <a16:creationId xmlns="" xmlns:a16="http://schemas.microsoft.com/office/drawing/2014/main" id="{50121FA6-57FB-4A37-9F57-4D6293C6E3BD}"/>
                    </a:ext>
                  </a:extLst>
                </p:cNvPr>
                <p:cNvSpPr>
                  <a:spLocks/>
                </p:cNvSpPr>
                <p:nvPr/>
              </p:nvSpPr>
              <p:spPr bwMode="auto">
                <a:xfrm>
                  <a:off x="6522900" y="7750362"/>
                  <a:ext cx="27795" cy="15687"/>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99" name="Freeform 500">
                  <a:extLst>
                    <a:ext uri="{FF2B5EF4-FFF2-40B4-BE49-F238E27FC236}">
                      <a16:creationId xmlns="" xmlns:a16="http://schemas.microsoft.com/office/drawing/2014/main" id="{51A33CD7-5381-44AA-8B82-A5D33440D1C8}"/>
                    </a:ext>
                  </a:extLst>
                </p:cNvPr>
                <p:cNvSpPr>
                  <a:spLocks/>
                </p:cNvSpPr>
                <p:nvPr/>
              </p:nvSpPr>
              <p:spPr bwMode="auto">
                <a:xfrm>
                  <a:off x="6409865" y="7789579"/>
                  <a:ext cx="31501" cy="56866"/>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0" name="Freeform 501">
                  <a:extLst>
                    <a:ext uri="{FF2B5EF4-FFF2-40B4-BE49-F238E27FC236}">
                      <a16:creationId xmlns="" xmlns:a16="http://schemas.microsoft.com/office/drawing/2014/main" id="{B2DC9DD6-6AB8-40AC-9139-444BF803D582}"/>
                    </a:ext>
                  </a:extLst>
                </p:cNvPr>
                <p:cNvSpPr>
                  <a:spLocks/>
                </p:cNvSpPr>
                <p:nvPr/>
              </p:nvSpPr>
              <p:spPr bwMode="auto">
                <a:xfrm>
                  <a:off x="6458046" y="7691534"/>
                  <a:ext cx="22237" cy="23531"/>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1" name="Freeform 502">
                  <a:extLst>
                    <a:ext uri="{FF2B5EF4-FFF2-40B4-BE49-F238E27FC236}">
                      <a16:creationId xmlns="" xmlns:a16="http://schemas.microsoft.com/office/drawing/2014/main" id="{2330BFEE-7044-47E0-A1E3-4434D2A8AADF}"/>
                    </a:ext>
                  </a:extLst>
                </p:cNvPr>
                <p:cNvSpPr>
                  <a:spLocks/>
                </p:cNvSpPr>
                <p:nvPr/>
              </p:nvSpPr>
              <p:spPr bwMode="auto">
                <a:xfrm>
                  <a:off x="6241240" y="7869976"/>
                  <a:ext cx="31501" cy="52944"/>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2" name="Freeform 503">
                  <a:extLst>
                    <a:ext uri="{FF2B5EF4-FFF2-40B4-BE49-F238E27FC236}">
                      <a16:creationId xmlns="" xmlns:a16="http://schemas.microsoft.com/office/drawing/2014/main" id="{50F02DB3-0787-410C-B797-F9F3B55C85CF}"/>
                    </a:ext>
                  </a:extLst>
                </p:cNvPr>
                <p:cNvSpPr>
                  <a:spLocks/>
                </p:cNvSpPr>
                <p:nvPr/>
              </p:nvSpPr>
              <p:spPr bwMode="auto">
                <a:xfrm>
                  <a:off x="6202328" y="7881742"/>
                  <a:ext cx="44472" cy="47061"/>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3" name="Freeform 505">
                  <a:extLst>
                    <a:ext uri="{FF2B5EF4-FFF2-40B4-BE49-F238E27FC236}">
                      <a16:creationId xmlns="" xmlns:a16="http://schemas.microsoft.com/office/drawing/2014/main" id="{98CD2BEA-88BD-44B6-9EF6-A284342269F4}"/>
                    </a:ext>
                  </a:extLst>
                </p:cNvPr>
                <p:cNvSpPr>
                  <a:spLocks/>
                </p:cNvSpPr>
                <p:nvPr/>
              </p:nvSpPr>
              <p:spPr bwMode="auto">
                <a:xfrm>
                  <a:off x="5740921" y="7771931"/>
                  <a:ext cx="33354" cy="35296"/>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4" name="Freeform 506">
                  <a:extLst>
                    <a:ext uri="{FF2B5EF4-FFF2-40B4-BE49-F238E27FC236}">
                      <a16:creationId xmlns="" xmlns:a16="http://schemas.microsoft.com/office/drawing/2014/main" id="{0DBD8F40-3ABC-415F-BE8F-111B78739687}"/>
                    </a:ext>
                  </a:extLst>
                </p:cNvPr>
                <p:cNvSpPr>
                  <a:spLocks/>
                </p:cNvSpPr>
                <p:nvPr/>
              </p:nvSpPr>
              <p:spPr bwMode="auto">
                <a:xfrm>
                  <a:off x="5757602" y="7813110"/>
                  <a:ext cx="16677" cy="17647"/>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5" name="Freeform 507">
                  <a:extLst>
                    <a:ext uri="{FF2B5EF4-FFF2-40B4-BE49-F238E27FC236}">
                      <a16:creationId xmlns="" xmlns:a16="http://schemas.microsoft.com/office/drawing/2014/main" id="{66C9F8E1-5E99-4A6D-85B5-975EB1AF2915}"/>
                    </a:ext>
                  </a:extLst>
                </p:cNvPr>
                <p:cNvSpPr>
                  <a:spLocks/>
                </p:cNvSpPr>
                <p:nvPr/>
              </p:nvSpPr>
              <p:spPr bwMode="auto">
                <a:xfrm>
                  <a:off x="5774279" y="7830760"/>
                  <a:ext cx="9265" cy="588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6" name="Freeform 508">
                  <a:extLst>
                    <a:ext uri="{FF2B5EF4-FFF2-40B4-BE49-F238E27FC236}">
                      <a16:creationId xmlns="" xmlns:a16="http://schemas.microsoft.com/office/drawing/2014/main" id="{D7B98414-4B73-42BA-A0EE-F17554B2D3F0}"/>
                    </a:ext>
                  </a:extLst>
                </p:cNvPr>
                <p:cNvSpPr>
                  <a:spLocks/>
                </p:cNvSpPr>
                <p:nvPr/>
              </p:nvSpPr>
              <p:spPr bwMode="auto">
                <a:xfrm>
                  <a:off x="5774279" y="7846446"/>
                  <a:ext cx="5559" cy="11766"/>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7" name="Freeform 509">
                  <a:extLst>
                    <a:ext uri="{FF2B5EF4-FFF2-40B4-BE49-F238E27FC236}">
                      <a16:creationId xmlns="" xmlns:a16="http://schemas.microsoft.com/office/drawing/2014/main" id="{3749EE17-204F-468A-B830-8F258832FAD7}"/>
                    </a:ext>
                  </a:extLst>
                </p:cNvPr>
                <p:cNvSpPr>
                  <a:spLocks/>
                </p:cNvSpPr>
                <p:nvPr/>
              </p:nvSpPr>
              <p:spPr bwMode="auto">
                <a:xfrm>
                  <a:off x="5774279" y="7858210"/>
                  <a:ext cx="9265" cy="588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8" name="Freeform 510">
                  <a:extLst>
                    <a:ext uri="{FF2B5EF4-FFF2-40B4-BE49-F238E27FC236}">
                      <a16:creationId xmlns="" xmlns:a16="http://schemas.microsoft.com/office/drawing/2014/main" id="{D81B7121-62DF-42F4-9E9F-4BBB9CE5E3B0}"/>
                    </a:ext>
                  </a:extLst>
                </p:cNvPr>
                <p:cNvSpPr>
                  <a:spLocks/>
                </p:cNvSpPr>
                <p:nvPr/>
              </p:nvSpPr>
              <p:spPr bwMode="auto">
                <a:xfrm>
                  <a:off x="5816897" y="7944490"/>
                  <a:ext cx="5559" cy="11766"/>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09" name="Freeform 511">
                  <a:extLst>
                    <a:ext uri="{FF2B5EF4-FFF2-40B4-BE49-F238E27FC236}">
                      <a16:creationId xmlns="" xmlns:a16="http://schemas.microsoft.com/office/drawing/2014/main" id="{6BF62CD8-D1B0-47E7-B3F1-1F0FCAC88085}"/>
                    </a:ext>
                  </a:extLst>
                </p:cNvPr>
                <p:cNvSpPr>
                  <a:spLocks/>
                </p:cNvSpPr>
                <p:nvPr/>
              </p:nvSpPr>
              <p:spPr bwMode="auto">
                <a:xfrm>
                  <a:off x="5898431" y="7685652"/>
                  <a:ext cx="11118" cy="23531"/>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0" name="Freeform 610">
                  <a:extLst>
                    <a:ext uri="{FF2B5EF4-FFF2-40B4-BE49-F238E27FC236}">
                      <a16:creationId xmlns="" xmlns:a16="http://schemas.microsoft.com/office/drawing/2014/main" id="{5EF812EE-A0C1-44B4-8346-B38FED9DD55D}"/>
                    </a:ext>
                  </a:extLst>
                </p:cNvPr>
                <p:cNvSpPr>
                  <a:spLocks/>
                </p:cNvSpPr>
                <p:nvPr/>
              </p:nvSpPr>
              <p:spPr bwMode="auto">
                <a:xfrm>
                  <a:off x="9408058" y="9748521"/>
                  <a:ext cx="11118" cy="5884"/>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1" name="Freeform 611">
                  <a:extLst>
                    <a:ext uri="{FF2B5EF4-FFF2-40B4-BE49-F238E27FC236}">
                      <a16:creationId xmlns="" xmlns:a16="http://schemas.microsoft.com/office/drawing/2014/main" id="{6821965F-A4A5-4ACB-910A-6D791DC59CB8}"/>
                    </a:ext>
                  </a:extLst>
                </p:cNvPr>
                <p:cNvSpPr>
                  <a:spLocks/>
                </p:cNvSpPr>
                <p:nvPr/>
              </p:nvSpPr>
              <p:spPr bwMode="auto">
                <a:xfrm>
                  <a:off x="9337643" y="9736755"/>
                  <a:ext cx="11118" cy="11766"/>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2" name="Freeform 612">
                  <a:extLst>
                    <a:ext uri="{FF2B5EF4-FFF2-40B4-BE49-F238E27FC236}">
                      <a16:creationId xmlns="" xmlns:a16="http://schemas.microsoft.com/office/drawing/2014/main" id="{949020B8-EE02-4102-B5D7-7D327799EE0E}"/>
                    </a:ext>
                  </a:extLst>
                </p:cNvPr>
                <p:cNvSpPr>
                  <a:spLocks/>
                </p:cNvSpPr>
                <p:nvPr/>
              </p:nvSpPr>
              <p:spPr bwMode="auto">
                <a:xfrm>
                  <a:off x="9582242" y="10762308"/>
                  <a:ext cx="37061" cy="29414"/>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3" name="Rectangle 613">
                  <a:extLst>
                    <a:ext uri="{FF2B5EF4-FFF2-40B4-BE49-F238E27FC236}">
                      <a16:creationId xmlns="" xmlns:a16="http://schemas.microsoft.com/office/drawing/2014/main" id="{953B2622-E129-4B61-9045-42EF0E50A280}"/>
                    </a:ext>
                  </a:extLst>
                </p:cNvPr>
                <p:cNvSpPr>
                  <a:spLocks noChangeArrowheads="1"/>
                </p:cNvSpPr>
                <p:nvPr/>
              </p:nvSpPr>
              <p:spPr bwMode="auto">
                <a:xfrm>
                  <a:off x="6376512" y="7322884"/>
                  <a:ext cx="1855" cy="1962"/>
                </a:xfrm>
                <a:prstGeom prst="rect">
                  <a:avLst/>
                </a:pr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4" name="Freeform 643">
                  <a:extLst>
                    <a:ext uri="{FF2B5EF4-FFF2-40B4-BE49-F238E27FC236}">
                      <a16:creationId xmlns="" xmlns:a16="http://schemas.microsoft.com/office/drawing/2014/main" id="{26DE81F2-9540-4E67-AB77-F0B2A962EE9C}"/>
                    </a:ext>
                  </a:extLst>
                </p:cNvPr>
                <p:cNvSpPr>
                  <a:spLocks/>
                </p:cNvSpPr>
                <p:nvPr/>
              </p:nvSpPr>
              <p:spPr bwMode="auto">
                <a:xfrm>
                  <a:off x="9222756" y="9950495"/>
                  <a:ext cx="55591" cy="50985"/>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5" name="Freeform 644">
                  <a:extLst>
                    <a:ext uri="{FF2B5EF4-FFF2-40B4-BE49-F238E27FC236}">
                      <a16:creationId xmlns="" xmlns:a16="http://schemas.microsoft.com/office/drawing/2014/main" id="{5D060203-02D3-411B-BC37-2874935998CF}"/>
                    </a:ext>
                  </a:extLst>
                </p:cNvPr>
                <p:cNvSpPr>
                  <a:spLocks/>
                </p:cNvSpPr>
                <p:nvPr/>
              </p:nvSpPr>
              <p:spPr bwMode="auto">
                <a:xfrm>
                  <a:off x="9267228" y="9938730"/>
                  <a:ext cx="70415" cy="27453"/>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6" name="Freeform 645">
                  <a:extLst>
                    <a:ext uri="{FF2B5EF4-FFF2-40B4-BE49-F238E27FC236}">
                      <a16:creationId xmlns="" xmlns:a16="http://schemas.microsoft.com/office/drawing/2014/main" id="{5608D79A-8F46-49C2-87B1-193349345BC4}"/>
                    </a:ext>
                  </a:extLst>
                </p:cNvPr>
                <p:cNvSpPr>
                  <a:spLocks/>
                </p:cNvSpPr>
                <p:nvPr/>
              </p:nvSpPr>
              <p:spPr bwMode="auto">
                <a:xfrm>
                  <a:off x="6272742" y="8071949"/>
                  <a:ext cx="168626" cy="98046"/>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7" name="Freeform 646">
                  <a:extLst>
                    <a:ext uri="{FF2B5EF4-FFF2-40B4-BE49-F238E27FC236}">
                      <a16:creationId xmlns="" xmlns:a16="http://schemas.microsoft.com/office/drawing/2014/main" id="{471BB7E8-B5A0-4880-AD08-F7CE7DFBF2B6}"/>
                    </a:ext>
                  </a:extLst>
                </p:cNvPr>
                <p:cNvSpPr>
                  <a:spLocks/>
                </p:cNvSpPr>
                <p:nvPr/>
              </p:nvSpPr>
              <p:spPr bwMode="auto">
                <a:xfrm>
                  <a:off x="6196768" y="8152346"/>
                  <a:ext cx="201978" cy="92163"/>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8" name="Freeform 647">
                  <a:extLst>
                    <a:ext uri="{FF2B5EF4-FFF2-40B4-BE49-F238E27FC236}">
                      <a16:creationId xmlns="" xmlns:a16="http://schemas.microsoft.com/office/drawing/2014/main" id="{90835EB8-E1A7-4B48-B6EB-406A9CC3D4CC}"/>
                    </a:ext>
                  </a:extLst>
                </p:cNvPr>
                <p:cNvSpPr>
                  <a:spLocks/>
                </p:cNvSpPr>
                <p:nvPr/>
              </p:nvSpPr>
              <p:spPr bwMode="auto">
                <a:xfrm>
                  <a:off x="6126353" y="8220978"/>
                  <a:ext cx="309455" cy="317665"/>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19" name="Freeform 648">
                  <a:extLst>
                    <a:ext uri="{FF2B5EF4-FFF2-40B4-BE49-F238E27FC236}">
                      <a16:creationId xmlns="" xmlns:a16="http://schemas.microsoft.com/office/drawing/2014/main" id="{C67620F7-22E8-4492-8265-CA9309FE23C3}"/>
                    </a:ext>
                  </a:extLst>
                </p:cNvPr>
                <p:cNvSpPr>
                  <a:spLocks/>
                </p:cNvSpPr>
                <p:nvPr/>
              </p:nvSpPr>
              <p:spPr bwMode="auto">
                <a:xfrm>
                  <a:off x="6306096" y="8238625"/>
                  <a:ext cx="146389" cy="145107"/>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0" name="Freeform 649">
                  <a:extLst>
                    <a:ext uri="{FF2B5EF4-FFF2-40B4-BE49-F238E27FC236}">
                      <a16:creationId xmlns="" xmlns:a16="http://schemas.microsoft.com/office/drawing/2014/main" id="{B79AE0D2-BBF7-4FCC-94D6-C5062BFD04AE}"/>
                    </a:ext>
                  </a:extLst>
                </p:cNvPr>
                <p:cNvSpPr>
                  <a:spLocks/>
                </p:cNvSpPr>
                <p:nvPr/>
              </p:nvSpPr>
              <p:spPr bwMode="auto">
                <a:xfrm>
                  <a:off x="5805779" y="8071949"/>
                  <a:ext cx="359486" cy="327471"/>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1" name="Freeform 650">
                  <a:extLst>
                    <a:ext uri="{FF2B5EF4-FFF2-40B4-BE49-F238E27FC236}">
                      <a16:creationId xmlns="" xmlns:a16="http://schemas.microsoft.com/office/drawing/2014/main" id="{260288E6-E96A-48ED-BE62-DB5FCC289BAE}"/>
                    </a:ext>
                  </a:extLst>
                </p:cNvPr>
                <p:cNvSpPr>
                  <a:spLocks/>
                </p:cNvSpPr>
                <p:nvPr/>
              </p:nvSpPr>
              <p:spPr bwMode="auto">
                <a:xfrm>
                  <a:off x="6104116" y="8199409"/>
                  <a:ext cx="120446" cy="86279"/>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2" name="Freeform 651">
                  <a:extLst>
                    <a:ext uri="{FF2B5EF4-FFF2-40B4-BE49-F238E27FC236}">
                      <a16:creationId xmlns="" xmlns:a16="http://schemas.microsoft.com/office/drawing/2014/main" id="{22A5667F-6EF6-4E83-AF37-880204D03FD8}"/>
                    </a:ext>
                  </a:extLst>
                </p:cNvPr>
                <p:cNvSpPr>
                  <a:spLocks/>
                </p:cNvSpPr>
                <p:nvPr/>
              </p:nvSpPr>
              <p:spPr bwMode="auto">
                <a:xfrm>
                  <a:off x="6002201" y="8060184"/>
                  <a:ext cx="113034" cy="74513"/>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3" name="Freeform 652">
                  <a:extLst>
                    <a:ext uri="{FF2B5EF4-FFF2-40B4-BE49-F238E27FC236}">
                      <a16:creationId xmlns="" xmlns:a16="http://schemas.microsoft.com/office/drawing/2014/main" id="{FF5DB14E-62E5-446C-A5DB-717EF456157F}"/>
                    </a:ext>
                  </a:extLst>
                </p:cNvPr>
                <p:cNvSpPr>
                  <a:spLocks/>
                </p:cNvSpPr>
                <p:nvPr/>
              </p:nvSpPr>
              <p:spPr bwMode="auto">
                <a:xfrm>
                  <a:off x="6094852" y="8113128"/>
                  <a:ext cx="20384" cy="21570"/>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4" name="Freeform 653">
                  <a:extLst>
                    <a:ext uri="{FF2B5EF4-FFF2-40B4-BE49-F238E27FC236}">
                      <a16:creationId xmlns="" xmlns:a16="http://schemas.microsoft.com/office/drawing/2014/main" id="{A4037D57-034C-4D24-95A7-AC8B5ECA2264}"/>
                    </a:ext>
                  </a:extLst>
                </p:cNvPr>
                <p:cNvSpPr>
                  <a:spLocks/>
                </p:cNvSpPr>
                <p:nvPr/>
              </p:nvSpPr>
              <p:spPr bwMode="auto">
                <a:xfrm>
                  <a:off x="6028143" y="7979787"/>
                  <a:ext cx="109331" cy="10392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5" name="Freeform 654">
                  <a:extLst>
                    <a:ext uri="{FF2B5EF4-FFF2-40B4-BE49-F238E27FC236}">
                      <a16:creationId xmlns="" xmlns:a16="http://schemas.microsoft.com/office/drawing/2014/main" id="{EC6D1B5E-0B34-4AE4-ADA8-1340DF2FBED6}"/>
                    </a:ext>
                  </a:extLst>
                </p:cNvPr>
                <p:cNvSpPr>
                  <a:spLocks/>
                </p:cNvSpPr>
                <p:nvPr/>
              </p:nvSpPr>
              <p:spPr bwMode="auto">
                <a:xfrm>
                  <a:off x="6159707" y="7807227"/>
                  <a:ext cx="81533" cy="127458"/>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6" name="Freeform 655">
                  <a:extLst>
                    <a:ext uri="{FF2B5EF4-FFF2-40B4-BE49-F238E27FC236}">
                      <a16:creationId xmlns="" xmlns:a16="http://schemas.microsoft.com/office/drawing/2014/main" id="{614308B3-8BFB-441C-8FE5-2BC495ED6986}"/>
                    </a:ext>
                  </a:extLst>
                </p:cNvPr>
                <p:cNvSpPr>
                  <a:spLocks/>
                </p:cNvSpPr>
                <p:nvPr/>
              </p:nvSpPr>
              <p:spPr bwMode="auto">
                <a:xfrm>
                  <a:off x="6100412" y="7922922"/>
                  <a:ext cx="242746" cy="298057"/>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7" name="Freeform 656">
                  <a:extLst>
                    <a:ext uri="{FF2B5EF4-FFF2-40B4-BE49-F238E27FC236}">
                      <a16:creationId xmlns="" xmlns:a16="http://schemas.microsoft.com/office/drawing/2014/main" id="{0C87C306-4333-4A59-B919-94221B325836}"/>
                    </a:ext>
                  </a:extLst>
                </p:cNvPr>
                <p:cNvSpPr>
                  <a:spLocks/>
                </p:cNvSpPr>
                <p:nvPr/>
              </p:nvSpPr>
              <p:spPr bwMode="auto">
                <a:xfrm>
                  <a:off x="6528459" y="8015084"/>
                  <a:ext cx="483640" cy="30394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8" name="Freeform 657">
                  <a:extLst>
                    <a:ext uri="{FF2B5EF4-FFF2-40B4-BE49-F238E27FC236}">
                      <a16:creationId xmlns="" xmlns:a16="http://schemas.microsoft.com/office/drawing/2014/main" id="{DF4118D6-FFB5-44AC-BC5C-46701726366B}"/>
                    </a:ext>
                  </a:extLst>
                </p:cNvPr>
                <p:cNvSpPr>
                  <a:spLocks/>
                </p:cNvSpPr>
                <p:nvPr/>
              </p:nvSpPr>
              <p:spPr bwMode="auto">
                <a:xfrm>
                  <a:off x="6376512" y="8128815"/>
                  <a:ext cx="163066" cy="70592"/>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29" name="Freeform 658">
                  <a:extLst>
                    <a:ext uri="{FF2B5EF4-FFF2-40B4-BE49-F238E27FC236}">
                      <a16:creationId xmlns="" xmlns:a16="http://schemas.microsoft.com/office/drawing/2014/main" id="{EE2307FD-0B68-4AD0-8738-B6AE5EB16657}"/>
                    </a:ext>
                  </a:extLst>
                </p:cNvPr>
                <p:cNvSpPr>
                  <a:spLocks/>
                </p:cNvSpPr>
                <p:nvPr/>
              </p:nvSpPr>
              <p:spPr bwMode="auto">
                <a:xfrm>
                  <a:off x="6556253" y="7869976"/>
                  <a:ext cx="255717" cy="201975"/>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0" name="Freeform 659">
                  <a:extLst>
                    <a:ext uri="{FF2B5EF4-FFF2-40B4-BE49-F238E27FC236}">
                      <a16:creationId xmlns="" xmlns:a16="http://schemas.microsoft.com/office/drawing/2014/main" id="{426A2B8A-4D56-4DC2-BCC5-D889CE1926E3}"/>
                    </a:ext>
                  </a:extLst>
                </p:cNvPr>
                <p:cNvSpPr>
                  <a:spLocks/>
                </p:cNvSpPr>
                <p:nvPr/>
              </p:nvSpPr>
              <p:spPr bwMode="auto">
                <a:xfrm>
                  <a:off x="6496957" y="7858210"/>
                  <a:ext cx="157506" cy="109812"/>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1" name="Freeform 660">
                  <a:extLst>
                    <a:ext uri="{FF2B5EF4-FFF2-40B4-BE49-F238E27FC236}">
                      <a16:creationId xmlns="" xmlns:a16="http://schemas.microsoft.com/office/drawing/2014/main" id="{34830615-7216-4120-919F-5AD259571B1A}"/>
                    </a:ext>
                  </a:extLst>
                </p:cNvPr>
                <p:cNvSpPr>
                  <a:spLocks/>
                </p:cNvSpPr>
                <p:nvPr/>
              </p:nvSpPr>
              <p:spPr bwMode="auto">
                <a:xfrm>
                  <a:off x="6496957" y="7789578"/>
                  <a:ext cx="194569" cy="103929"/>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2" name="Freeform 661">
                  <a:extLst>
                    <a:ext uri="{FF2B5EF4-FFF2-40B4-BE49-F238E27FC236}">
                      <a16:creationId xmlns="" xmlns:a16="http://schemas.microsoft.com/office/drawing/2014/main" id="{48227627-B45F-44F2-89B1-CD7FB1CD6BD2}"/>
                    </a:ext>
                  </a:extLst>
                </p:cNvPr>
                <p:cNvSpPr>
                  <a:spLocks/>
                </p:cNvSpPr>
                <p:nvPr/>
              </p:nvSpPr>
              <p:spPr bwMode="auto">
                <a:xfrm>
                  <a:off x="6556253" y="7726830"/>
                  <a:ext cx="129713" cy="86279"/>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3" name="Freeform 662">
                  <a:extLst>
                    <a:ext uri="{FF2B5EF4-FFF2-40B4-BE49-F238E27FC236}">
                      <a16:creationId xmlns="" xmlns:a16="http://schemas.microsoft.com/office/drawing/2014/main" id="{D48D3401-2EF1-4FD9-8F9F-A5737A4B61B9}"/>
                    </a:ext>
                  </a:extLst>
                </p:cNvPr>
                <p:cNvSpPr>
                  <a:spLocks/>
                </p:cNvSpPr>
                <p:nvPr/>
              </p:nvSpPr>
              <p:spPr bwMode="auto">
                <a:xfrm>
                  <a:off x="6458046" y="7905273"/>
                  <a:ext cx="87092" cy="45102"/>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4" name="Freeform 663">
                  <a:extLst>
                    <a:ext uri="{FF2B5EF4-FFF2-40B4-BE49-F238E27FC236}">
                      <a16:creationId xmlns="" xmlns:a16="http://schemas.microsoft.com/office/drawing/2014/main" id="{8476ACA4-C284-4223-A92B-52DC56A8A494}"/>
                    </a:ext>
                  </a:extLst>
                </p:cNvPr>
                <p:cNvSpPr>
                  <a:spLocks/>
                </p:cNvSpPr>
                <p:nvPr/>
              </p:nvSpPr>
              <p:spPr bwMode="auto">
                <a:xfrm>
                  <a:off x="6322773" y="7917037"/>
                  <a:ext cx="259423" cy="241192"/>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5" name="Freeform 664">
                  <a:extLst>
                    <a:ext uri="{FF2B5EF4-FFF2-40B4-BE49-F238E27FC236}">
                      <a16:creationId xmlns="" xmlns:a16="http://schemas.microsoft.com/office/drawing/2014/main" id="{48A51C79-0B3F-410B-9EAF-CEBD9855EBB5}"/>
                    </a:ext>
                  </a:extLst>
                </p:cNvPr>
                <p:cNvSpPr>
                  <a:spLocks/>
                </p:cNvSpPr>
                <p:nvPr/>
              </p:nvSpPr>
              <p:spPr bwMode="auto">
                <a:xfrm>
                  <a:off x="6480280" y="8169995"/>
                  <a:ext cx="250158" cy="172560"/>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6" name="Freeform 665">
                  <a:extLst>
                    <a:ext uri="{FF2B5EF4-FFF2-40B4-BE49-F238E27FC236}">
                      <a16:creationId xmlns="" xmlns:a16="http://schemas.microsoft.com/office/drawing/2014/main" id="{98E54A59-32D6-48FD-95E8-777094666275}"/>
                    </a:ext>
                  </a:extLst>
                </p:cNvPr>
                <p:cNvSpPr>
                  <a:spLocks/>
                </p:cNvSpPr>
                <p:nvPr/>
              </p:nvSpPr>
              <p:spPr bwMode="auto">
                <a:xfrm>
                  <a:off x="6654464" y="8164112"/>
                  <a:ext cx="90798" cy="115695"/>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7" name="Freeform 666">
                  <a:extLst>
                    <a:ext uri="{FF2B5EF4-FFF2-40B4-BE49-F238E27FC236}">
                      <a16:creationId xmlns="" xmlns:a16="http://schemas.microsoft.com/office/drawing/2014/main" id="{4E610598-C29B-4214-8C87-0C3950AF1A55}"/>
                    </a:ext>
                  </a:extLst>
                </p:cNvPr>
                <p:cNvSpPr>
                  <a:spLocks/>
                </p:cNvSpPr>
                <p:nvPr/>
              </p:nvSpPr>
              <p:spPr bwMode="auto">
                <a:xfrm>
                  <a:off x="6691525" y="8226860"/>
                  <a:ext cx="53737" cy="58827"/>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8" name="Freeform 667">
                  <a:extLst>
                    <a:ext uri="{FF2B5EF4-FFF2-40B4-BE49-F238E27FC236}">
                      <a16:creationId xmlns="" xmlns:a16="http://schemas.microsoft.com/office/drawing/2014/main" id="{F8EE1434-6AAA-4246-B358-C83BCF9C59BB}"/>
                    </a:ext>
                  </a:extLst>
                </p:cNvPr>
                <p:cNvSpPr>
                  <a:spLocks/>
                </p:cNvSpPr>
                <p:nvPr/>
              </p:nvSpPr>
              <p:spPr bwMode="auto">
                <a:xfrm>
                  <a:off x="6528459" y="8319022"/>
                  <a:ext cx="174185" cy="109812"/>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39" name="Freeform 668">
                  <a:extLst>
                    <a:ext uri="{FF2B5EF4-FFF2-40B4-BE49-F238E27FC236}">
                      <a16:creationId xmlns="" xmlns:a16="http://schemas.microsoft.com/office/drawing/2014/main" id="{E30A1297-D13C-40ED-8CC7-340ECCBA6011}"/>
                    </a:ext>
                  </a:extLst>
                </p:cNvPr>
                <p:cNvSpPr>
                  <a:spLocks/>
                </p:cNvSpPr>
                <p:nvPr/>
              </p:nvSpPr>
              <p:spPr bwMode="auto">
                <a:xfrm>
                  <a:off x="6359833" y="8291570"/>
                  <a:ext cx="98211" cy="86279"/>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0" name="Freeform 669">
                  <a:extLst>
                    <a:ext uri="{FF2B5EF4-FFF2-40B4-BE49-F238E27FC236}">
                      <a16:creationId xmlns="" xmlns:a16="http://schemas.microsoft.com/office/drawing/2014/main" id="{B8194EE0-6855-4803-BF22-842BDEE8D57D}"/>
                    </a:ext>
                  </a:extLst>
                </p:cNvPr>
                <p:cNvSpPr>
                  <a:spLocks/>
                </p:cNvSpPr>
                <p:nvPr/>
              </p:nvSpPr>
              <p:spPr bwMode="auto">
                <a:xfrm>
                  <a:off x="6430248" y="8250390"/>
                  <a:ext cx="120446" cy="154910"/>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1" name="Freeform 670">
                  <a:extLst>
                    <a:ext uri="{FF2B5EF4-FFF2-40B4-BE49-F238E27FC236}">
                      <a16:creationId xmlns="" xmlns:a16="http://schemas.microsoft.com/office/drawing/2014/main" id="{0E76BFB6-836B-4706-B290-083B91A76E76}"/>
                    </a:ext>
                  </a:extLst>
                </p:cNvPr>
                <p:cNvSpPr>
                  <a:spLocks/>
                </p:cNvSpPr>
                <p:nvPr/>
              </p:nvSpPr>
              <p:spPr bwMode="auto">
                <a:xfrm>
                  <a:off x="6365393" y="8158231"/>
                  <a:ext cx="190863" cy="109812"/>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rgbClr val="CCCCCC"/>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2" name="Freeform 671">
                  <a:extLst>
                    <a:ext uri="{FF2B5EF4-FFF2-40B4-BE49-F238E27FC236}">
                      <a16:creationId xmlns="" xmlns:a16="http://schemas.microsoft.com/office/drawing/2014/main" id="{48DAC97F-F009-41FD-88A0-9B3E14DA472A}"/>
                    </a:ext>
                  </a:extLst>
                </p:cNvPr>
                <p:cNvSpPr>
                  <a:spLocks/>
                </p:cNvSpPr>
                <p:nvPr/>
              </p:nvSpPr>
              <p:spPr bwMode="auto">
                <a:xfrm>
                  <a:off x="6474720" y="8405304"/>
                  <a:ext cx="168626" cy="184325"/>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3" name="Freeform 672">
                  <a:extLst>
                    <a:ext uri="{FF2B5EF4-FFF2-40B4-BE49-F238E27FC236}">
                      <a16:creationId xmlns="" xmlns:a16="http://schemas.microsoft.com/office/drawing/2014/main" id="{D734FE36-FF6F-44B2-9268-8B455E1219D8}"/>
                    </a:ext>
                  </a:extLst>
                </p:cNvPr>
                <p:cNvSpPr>
                  <a:spLocks/>
                </p:cNvSpPr>
                <p:nvPr/>
              </p:nvSpPr>
              <p:spPr bwMode="auto">
                <a:xfrm>
                  <a:off x="6626669" y="8395497"/>
                  <a:ext cx="81533" cy="56866"/>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4" name="Freeform 673">
                  <a:extLst>
                    <a:ext uri="{FF2B5EF4-FFF2-40B4-BE49-F238E27FC236}">
                      <a16:creationId xmlns="" xmlns:a16="http://schemas.microsoft.com/office/drawing/2014/main" id="{37919849-DD4F-43CD-93F8-7D549D927C18}"/>
                    </a:ext>
                  </a:extLst>
                </p:cNvPr>
                <p:cNvSpPr>
                  <a:spLocks/>
                </p:cNvSpPr>
                <p:nvPr/>
              </p:nvSpPr>
              <p:spPr bwMode="auto">
                <a:xfrm>
                  <a:off x="6452486" y="8377851"/>
                  <a:ext cx="48179" cy="10392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5" name="Freeform 674">
                  <a:extLst>
                    <a:ext uri="{FF2B5EF4-FFF2-40B4-BE49-F238E27FC236}">
                      <a16:creationId xmlns="" xmlns:a16="http://schemas.microsoft.com/office/drawing/2014/main" id="{C006C3E5-DCC3-4E88-8A36-95AB85D4E81C}"/>
                    </a:ext>
                  </a:extLst>
                </p:cNvPr>
                <p:cNvSpPr>
                  <a:spLocks/>
                </p:cNvSpPr>
                <p:nvPr/>
              </p:nvSpPr>
              <p:spPr bwMode="auto">
                <a:xfrm>
                  <a:off x="6480280" y="8389617"/>
                  <a:ext cx="70415" cy="50985"/>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6" name="Freeform 675">
                  <a:extLst>
                    <a:ext uri="{FF2B5EF4-FFF2-40B4-BE49-F238E27FC236}">
                      <a16:creationId xmlns="" xmlns:a16="http://schemas.microsoft.com/office/drawing/2014/main" id="{DACAF149-9B67-4C92-ADE2-A887E8C260BB}"/>
                    </a:ext>
                  </a:extLst>
                </p:cNvPr>
                <p:cNvSpPr>
                  <a:spLocks/>
                </p:cNvSpPr>
                <p:nvPr/>
              </p:nvSpPr>
              <p:spPr bwMode="auto">
                <a:xfrm>
                  <a:off x="7076955" y="8422949"/>
                  <a:ext cx="103770" cy="92163"/>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7" name="Freeform 676">
                  <a:extLst>
                    <a:ext uri="{FF2B5EF4-FFF2-40B4-BE49-F238E27FC236}">
                      <a16:creationId xmlns="" xmlns:a16="http://schemas.microsoft.com/office/drawing/2014/main" id="{4931BA82-0918-495F-93F9-DF600D78C256}"/>
                    </a:ext>
                  </a:extLst>
                </p:cNvPr>
                <p:cNvSpPr>
                  <a:spLocks/>
                </p:cNvSpPr>
                <p:nvPr/>
              </p:nvSpPr>
              <p:spPr bwMode="auto">
                <a:xfrm>
                  <a:off x="7115868" y="8470012"/>
                  <a:ext cx="537377" cy="482381"/>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8" name="Freeform 678">
                  <a:extLst>
                    <a:ext uri="{FF2B5EF4-FFF2-40B4-BE49-F238E27FC236}">
                      <a16:creationId xmlns="" xmlns:a16="http://schemas.microsoft.com/office/drawing/2014/main" id="{3D06E8B4-B277-41CB-A9C0-F77ECCA52AB3}"/>
                    </a:ext>
                  </a:extLst>
                </p:cNvPr>
                <p:cNvSpPr>
                  <a:spLocks/>
                </p:cNvSpPr>
                <p:nvPr/>
              </p:nvSpPr>
              <p:spPr bwMode="auto">
                <a:xfrm>
                  <a:off x="7000979" y="8336671"/>
                  <a:ext cx="190863" cy="103929"/>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49" name="Freeform 679">
                  <a:extLst>
                    <a:ext uri="{FF2B5EF4-FFF2-40B4-BE49-F238E27FC236}">
                      <a16:creationId xmlns="" xmlns:a16="http://schemas.microsoft.com/office/drawing/2014/main" id="{9D3B3B8F-338D-44D4-866A-858048401366}"/>
                    </a:ext>
                  </a:extLst>
                </p:cNvPr>
                <p:cNvSpPr>
                  <a:spLocks/>
                </p:cNvSpPr>
                <p:nvPr/>
              </p:nvSpPr>
              <p:spPr bwMode="auto">
                <a:xfrm>
                  <a:off x="7132546" y="8405304"/>
                  <a:ext cx="146389" cy="121577"/>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0" name="Freeform 683">
                  <a:extLst>
                    <a:ext uri="{FF2B5EF4-FFF2-40B4-BE49-F238E27FC236}">
                      <a16:creationId xmlns="" xmlns:a16="http://schemas.microsoft.com/office/drawing/2014/main" id="{0A68764F-F4FB-4A2D-A053-369D1A654453}"/>
                    </a:ext>
                  </a:extLst>
                </p:cNvPr>
                <p:cNvSpPr>
                  <a:spLocks/>
                </p:cNvSpPr>
                <p:nvPr/>
              </p:nvSpPr>
              <p:spPr bwMode="auto">
                <a:xfrm>
                  <a:off x="6621109" y="8399421"/>
                  <a:ext cx="515141" cy="207856"/>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1" name="Freeform 684">
                  <a:extLst>
                    <a:ext uri="{FF2B5EF4-FFF2-40B4-BE49-F238E27FC236}">
                      <a16:creationId xmlns="" xmlns:a16="http://schemas.microsoft.com/office/drawing/2014/main" id="{1E7FA233-CF77-46EF-B0C2-2D4D7D0497D4}"/>
                    </a:ext>
                  </a:extLst>
                </p:cNvPr>
                <p:cNvSpPr>
                  <a:spLocks/>
                </p:cNvSpPr>
                <p:nvPr/>
              </p:nvSpPr>
              <p:spPr bwMode="auto">
                <a:xfrm>
                  <a:off x="6854591" y="8728853"/>
                  <a:ext cx="570731" cy="484344"/>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2" name="Freeform 690">
                  <a:extLst>
                    <a:ext uri="{FF2B5EF4-FFF2-40B4-BE49-F238E27FC236}">
                      <a16:creationId xmlns="" xmlns:a16="http://schemas.microsoft.com/office/drawing/2014/main" id="{54AC4448-6B19-451A-BA90-9DFE6945F66C}"/>
                    </a:ext>
                  </a:extLst>
                </p:cNvPr>
                <p:cNvSpPr>
                  <a:spLocks/>
                </p:cNvSpPr>
                <p:nvPr/>
              </p:nvSpPr>
              <p:spPr bwMode="auto">
                <a:xfrm>
                  <a:off x="7071396" y="9132799"/>
                  <a:ext cx="289071" cy="19413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3" name="Freeform 691">
                  <a:extLst>
                    <a:ext uri="{FF2B5EF4-FFF2-40B4-BE49-F238E27FC236}">
                      <a16:creationId xmlns="" xmlns:a16="http://schemas.microsoft.com/office/drawing/2014/main" id="{50C621FB-FD5D-4CB5-A787-AAC2E73B6478}"/>
                    </a:ext>
                  </a:extLst>
                </p:cNvPr>
                <p:cNvSpPr>
                  <a:spLocks/>
                </p:cNvSpPr>
                <p:nvPr/>
              </p:nvSpPr>
              <p:spPr bwMode="auto">
                <a:xfrm>
                  <a:off x="7327112" y="8919059"/>
                  <a:ext cx="222362" cy="282370"/>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4" name="Freeform 692">
                  <a:extLst>
                    <a:ext uri="{FF2B5EF4-FFF2-40B4-BE49-F238E27FC236}">
                      <a16:creationId xmlns="" xmlns:a16="http://schemas.microsoft.com/office/drawing/2014/main" id="{9508CC39-5312-4186-B55E-B549D997562F}"/>
                    </a:ext>
                  </a:extLst>
                </p:cNvPr>
                <p:cNvSpPr>
                  <a:spLocks/>
                </p:cNvSpPr>
                <p:nvPr/>
              </p:nvSpPr>
              <p:spPr bwMode="auto">
                <a:xfrm>
                  <a:off x="7799632" y="8366086"/>
                  <a:ext cx="298338" cy="137265"/>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5" name="Freeform 693">
                  <a:extLst>
                    <a:ext uri="{FF2B5EF4-FFF2-40B4-BE49-F238E27FC236}">
                      <a16:creationId xmlns="" xmlns:a16="http://schemas.microsoft.com/office/drawing/2014/main" id="{C72B21EA-5EBB-4DC4-8CCE-56A6D2DF3A8A}"/>
                    </a:ext>
                  </a:extLst>
                </p:cNvPr>
                <p:cNvSpPr>
                  <a:spLocks/>
                </p:cNvSpPr>
                <p:nvPr/>
              </p:nvSpPr>
              <p:spPr bwMode="auto">
                <a:xfrm>
                  <a:off x="7436440" y="8279805"/>
                  <a:ext cx="483640" cy="30001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6" name="Freeform 694">
                  <a:extLst>
                    <a:ext uri="{FF2B5EF4-FFF2-40B4-BE49-F238E27FC236}">
                      <a16:creationId xmlns="" xmlns:a16="http://schemas.microsoft.com/office/drawing/2014/main" id="{6D9BC18B-68B5-4CE1-A0E7-FA0090B97EFF}"/>
                    </a:ext>
                  </a:extLst>
                </p:cNvPr>
                <p:cNvSpPr>
                  <a:spLocks/>
                </p:cNvSpPr>
                <p:nvPr/>
              </p:nvSpPr>
              <p:spPr bwMode="auto">
                <a:xfrm>
                  <a:off x="7582830" y="8613159"/>
                  <a:ext cx="0" cy="588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7" name="Freeform 695">
                  <a:extLst>
                    <a:ext uri="{FF2B5EF4-FFF2-40B4-BE49-F238E27FC236}">
                      <a16:creationId xmlns="" xmlns:a16="http://schemas.microsoft.com/office/drawing/2014/main" id="{77688BC0-4C53-4515-9045-BB4604120621}"/>
                    </a:ext>
                  </a:extLst>
                </p:cNvPr>
                <p:cNvSpPr>
                  <a:spLocks/>
                </p:cNvSpPr>
                <p:nvPr/>
              </p:nvSpPr>
              <p:spPr bwMode="auto">
                <a:xfrm>
                  <a:off x="7332670" y="8383733"/>
                  <a:ext cx="396546" cy="247074"/>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8" name="Freeform 696">
                  <a:extLst>
                    <a:ext uri="{FF2B5EF4-FFF2-40B4-BE49-F238E27FC236}">
                      <a16:creationId xmlns="" xmlns:a16="http://schemas.microsoft.com/office/drawing/2014/main" id="{E9CE026C-F6F6-43BB-A8E4-410895AD7697}"/>
                    </a:ext>
                  </a:extLst>
                </p:cNvPr>
                <p:cNvSpPr>
                  <a:spLocks/>
                </p:cNvSpPr>
                <p:nvPr/>
              </p:nvSpPr>
              <p:spPr bwMode="auto">
                <a:xfrm>
                  <a:off x="7751454" y="8440599"/>
                  <a:ext cx="216802" cy="154910"/>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59" name="Freeform 697">
                  <a:extLst>
                    <a:ext uri="{FF2B5EF4-FFF2-40B4-BE49-F238E27FC236}">
                      <a16:creationId xmlns="" xmlns:a16="http://schemas.microsoft.com/office/drawing/2014/main" id="{9C3E05D6-3DEE-4AD1-A10E-0A64268E5BA5}"/>
                    </a:ext>
                  </a:extLst>
                </p:cNvPr>
                <p:cNvSpPr>
                  <a:spLocks/>
                </p:cNvSpPr>
                <p:nvPr/>
              </p:nvSpPr>
              <p:spPr bwMode="auto">
                <a:xfrm>
                  <a:off x="7577272" y="8573940"/>
                  <a:ext cx="450286" cy="425516"/>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0" name="Freeform 698">
                  <a:extLst>
                    <a:ext uri="{FF2B5EF4-FFF2-40B4-BE49-F238E27FC236}">
                      <a16:creationId xmlns="" xmlns:a16="http://schemas.microsoft.com/office/drawing/2014/main" id="{5DF4A7D9-D8AB-4E28-9257-FD00D09F4EB3}"/>
                    </a:ext>
                  </a:extLst>
                </p:cNvPr>
                <p:cNvSpPr>
                  <a:spLocks/>
                </p:cNvSpPr>
                <p:nvPr/>
              </p:nvSpPr>
              <p:spPr bwMode="auto">
                <a:xfrm>
                  <a:off x="7555035" y="8520996"/>
                  <a:ext cx="407666" cy="305900"/>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1" name="Freeform 699">
                  <a:extLst>
                    <a:ext uri="{FF2B5EF4-FFF2-40B4-BE49-F238E27FC236}">
                      <a16:creationId xmlns="" xmlns:a16="http://schemas.microsoft.com/office/drawing/2014/main" id="{71BC0F31-A8DC-4198-B129-A52933BB4596}"/>
                    </a:ext>
                  </a:extLst>
                </p:cNvPr>
                <p:cNvSpPr>
                  <a:spLocks/>
                </p:cNvSpPr>
                <p:nvPr/>
              </p:nvSpPr>
              <p:spPr bwMode="auto">
                <a:xfrm>
                  <a:off x="7517974" y="8273923"/>
                  <a:ext cx="14824" cy="23531"/>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2" name="Freeform 700">
                  <a:extLst>
                    <a:ext uri="{FF2B5EF4-FFF2-40B4-BE49-F238E27FC236}">
                      <a16:creationId xmlns="" xmlns:a16="http://schemas.microsoft.com/office/drawing/2014/main" id="{D817DE00-34B8-4FB9-B2E8-24E04CF70625}"/>
                    </a:ext>
                  </a:extLst>
                </p:cNvPr>
                <p:cNvSpPr>
                  <a:spLocks noEditPoints="1"/>
                </p:cNvSpPr>
                <p:nvPr/>
              </p:nvSpPr>
              <p:spPr bwMode="auto">
                <a:xfrm>
                  <a:off x="7175164" y="7911157"/>
                  <a:ext cx="1102550" cy="55885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3" name="Freeform 701">
                  <a:extLst>
                    <a:ext uri="{FF2B5EF4-FFF2-40B4-BE49-F238E27FC236}">
                      <a16:creationId xmlns="" xmlns:a16="http://schemas.microsoft.com/office/drawing/2014/main" id="{81B3B348-683D-4E9D-B0D7-C48DC69F14EA}"/>
                    </a:ext>
                  </a:extLst>
                </p:cNvPr>
                <p:cNvSpPr>
                  <a:spLocks/>
                </p:cNvSpPr>
                <p:nvPr/>
              </p:nvSpPr>
              <p:spPr bwMode="auto">
                <a:xfrm>
                  <a:off x="7771993" y="8605315"/>
                  <a:ext cx="761593" cy="858876"/>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rgbClr val="00B05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4" name="Freeform 702">
                  <a:extLst>
                    <a:ext uri="{FF2B5EF4-FFF2-40B4-BE49-F238E27FC236}">
                      <a16:creationId xmlns="" xmlns:a16="http://schemas.microsoft.com/office/drawing/2014/main" id="{B519C6C1-F2E6-4A0E-AB93-246B95AEA671}"/>
                    </a:ext>
                  </a:extLst>
                </p:cNvPr>
                <p:cNvSpPr>
                  <a:spLocks/>
                </p:cNvSpPr>
                <p:nvPr/>
              </p:nvSpPr>
              <p:spPr bwMode="auto">
                <a:xfrm>
                  <a:off x="8398160" y="8844545"/>
                  <a:ext cx="222362" cy="564741"/>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5" name="Freeform 703">
                  <a:extLst>
                    <a:ext uri="{FF2B5EF4-FFF2-40B4-BE49-F238E27FC236}">
                      <a16:creationId xmlns="" xmlns:a16="http://schemas.microsoft.com/office/drawing/2014/main" id="{C18ABABB-EB68-4DF1-B20F-7D2479364571}"/>
                    </a:ext>
                  </a:extLst>
                </p:cNvPr>
                <p:cNvSpPr>
                  <a:spLocks/>
                </p:cNvSpPr>
                <p:nvPr/>
              </p:nvSpPr>
              <p:spPr bwMode="auto">
                <a:xfrm>
                  <a:off x="8294390" y="8913176"/>
                  <a:ext cx="124154" cy="160794"/>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6" name="Freeform 704">
                  <a:extLst>
                    <a:ext uri="{FF2B5EF4-FFF2-40B4-BE49-F238E27FC236}">
                      <a16:creationId xmlns="" xmlns:a16="http://schemas.microsoft.com/office/drawing/2014/main" id="{05599909-A94B-4B28-AC0E-F39AC7CAC483}"/>
                    </a:ext>
                  </a:extLst>
                </p:cNvPr>
                <p:cNvSpPr>
                  <a:spLocks/>
                </p:cNvSpPr>
                <p:nvPr/>
              </p:nvSpPr>
              <p:spPr bwMode="auto">
                <a:xfrm>
                  <a:off x="8527871" y="9091619"/>
                  <a:ext cx="227922" cy="443165"/>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7" name="Freeform 705">
                  <a:extLst>
                    <a:ext uri="{FF2B5EF4-FFF2-40B4-BE49-F238E27FC236}">
                      <a16:creationId xmlns="" xmlns:a16="http://schemas.microsoft.com/office/drawing/2014/main" id="{E3F2813F-B995-46E4-B88B-F3D70E5C58B4}"/>
                    </a:ext>
                  </a:extLst>
                </p:cNvPr>
                <p:cNvSpPr>
                  <a:spLocks/>
                </p:cNvSpPr>
                <p:nvPr/>
              </p:nvSpPr>
              <p:spPr bwMode="auto">
                <a:xfrm>
                  <a:off x="8652024" y="8999456"/>
                  <a:ext cx="207539" cy="449049"/>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8" name="Freeform 706">
                  <a:extLst>
                    <a:ext uri="{FF2B5EF4-FFF2-40B4-BE49-F238E27FC236}">
                      <a16:creationId xmlns="" xmlns:a16="http://schemas.microsoft.com/office/drawing/2014/main" id="{CB585EB2-05D6-4FFF-BDBF-F1B4788D3646}"/>
                    </a:ext>
                  </a:extLst>
                </p:cNvPr>
                <p:cNvSpPr>
                  <a:spLocks/>
                </p:cNvSpPr>
                <p:nvPr/>
              </p:nvSpPr>
              <p:spPr bwMode="auto">
                <a:xfrm>
                  <a:off x="8603846" y="9034753"/>
                  <a:ext cx="200126" cy="258839"/>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69" name="Freeform 707">
                  <a:extLst>
                    <a:ext uri="{FF2B5EF4-FFF2-40B4-BE49-F238E27FC236}">
                      <a16:creationId xmlns="" xmlns:a16="http://schemas.microsoft.com/office/drawing/2014/main" id="{ED0A97DC-9EC4-42AF-AAAA-3A1DA79B60EF}"/>
                    </a:ext>
                  </a:extLst>
                </p:cNvPr>
                <p:cNvSpPr>
                  <a:spLocks/>
                </p:cNvSpPr>
                <p:nvPr/>
              </p:nvSpPr>
              <p:spPr bwMode="auto">
                <a:xfrm>
                  <a:off x="9461795" y="9736755"/>
                  <a:ext cx="244599" cy="21962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0" name="Freeform 708">
                  <a:extLst>
                    <a:ext uri="{FF2B5EF4-FFF2-40B4-BE49-F238E27FC236}">
                      <a16:creationId xmlns="" xmlns:a16="http://schemas.microsoft.com/office/drawing/2014/main" id="{1503EE6F-E1E3-4A7E-BC36-07DC65D294AD}"/>
                    </a:ext>
                  </a:extLst>
                </p:cNvPr>
                <p:cNvSpPr>
                  <a:spLocks/>
                </p:cNvSpPr>
                <p:nvPr/>
              </p:nvSpPr>
              <p:spPr bwMode="auto">
                <a:xfrm>
                  <a:off x="9700836" y="9772054"/>
                  <a:ext cx="277953" cy="235308"/>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1" name="Freeform 709">
                  <a:extLst>
                    <a:ext uri="{FF2B5EF4-FFF2-40B4-BE49-F238E27FC236}">
                      <a16:creationId xmlns="" xmlns:a16="http://schemas.microsoft.com/office/drawing/2014/main" id="{037F1BDA-DECE-4CBC-BA20-C8C17317E71E}"/>
                    </a:ext>
                  </a:extLst>
                </p:cNvPr>
                <p:cNvSpPr>
                  <a:spLocks/>
                </p:cNvSpPr>
                <p:nvPr/>
              </p:nvSpPr>
              <p:spPr bwMode="auto">
                <a:xfrm>
                  <a:off x="8837327" y="9558314"/>
                  <a:ext cx="277953" cy="258839"/>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2" name="Freeform 710">
                  <a:extLst>
                    <a:ext uri="{FF2B5EF4-FFF2-40B4-BE49-F238E27FC236}">
                      <a16:creationId xmlns="" xmlns:a16="http://schemas.microsoft.com/office/drawing/2014/main" id="{2B70DFF8-241E-4E33-9A0A-6FB426995F28}"/>
                    </a:ext>
                  </a:extLst>
                </p:cNvPr>
                <p:cNvSpPr>
                  <a:spLocks/>
                </p:cNvSpPr>
                <p:nvPr/>
              </p:nvSpPr>
              <p:spPr bwMode="auto">
                <a:xfrm>
                  <a:off x="8854003" y="9489682"/>
                  <a:ext cx="266836" cy="184325"/>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3" name="Freeform 711">
                  <a:extLst>
                    <a:ext uri="{FF2B5EF4-FFF2-40B4-BE49-F238E27FC236}">
                      <a16:creationId xmlns="" xmlns:a16="http://schemas.microsoft.com/office/drawing/2014/main" id="{2987E19A-A8C2-4757-A1A4-ABDB52816BF6}"/>
                    </a:ext>
                  </a:extLst>
                </p:cNvPr>
                <p:cNvSpPr>
                  <a:spLocks/>
                </p:cNvSpPr>
                <p:nvPr/>
              </p:nvSpPr>
              <p:spPr bwMode="auto">
                <a:xfrm>
                  <a:off x="8311069" y="8850428"/>
                  <a:ext cx="92651" cy="56866"/>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4" name="Freeform 712">
                  <a:extLst>
                    <a:ext uri="{FF2B5EF4-FFF2-40B4-BE49-F238E27FC236}">
                      <a16:creationId xmlns="" xmlns:a16="http://schemas.microsoft.com/office/drawing/2014/main" id="{486846F5-0361-41F6-A149-286263EF4CCE}"/>
                    </a:ext>
                  </a:extLst>
                </p:cNvPr>
                <p:cNvSpPr>
                  <a:spLocks/>
                </p:cNvSpPr>
                <p:nvPr/>
              </p:nvSpPr>
              <p:spPr bwMode="auto">
                <a:xfrm>
                  <a:off x="8097971" y="8785719"/>
                  <a:ext cx="201978" cy="133339"/>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5" name="Freeform 713">
                  <a:extLst>
                    <a:ext uri="{FF2B5EF4-FFF2-40B4-BE49-F238E27FC236}">
                      <a16:creationId xmlns="" xmlns:a16="http://schemas.microsoft.com/office/drawing/2014/main" id="{42DDE5A0-622B-4EC6-A656-F34D99ACF6C1}"/>
                    </a:ext>
                  </a:extLst>
                </p:cNvPr>
                <p:cNvSpPr>
                  <a:spLocks/>
                </p:cNvSpPr>
                <p:nvPr/>
              </p:nvSpPr>
              <p:spPr bwMode="auto">
                <a:xfrm>
                  <a:off x="8657583" y="9270062"/>
                  <a:ext cx="151947" cy="133339"/>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6" name="Freeform 714">
                  <a:extLst>
                    <a:ext uri="{FF2B5EF4-FFF2-40B4-BE49-F238E27FC236}">
                      <a16:creationId xmlns="" xmlns:a16="http://schemas.microsoft.com/office/drawing/2014/main" id="{52A44C82-E901-466B-98C9-F1FECEB96C9F}"/>
                    </a:ext>
                  </a:extLst>
                </p:cNvPr>
                <p:cNvSpPr>
                  <a:spLocks/>
                </p:cNvSpPr>
                <p:nvPr/>
              </p:nvSpPr>
              <p:spPr bwMode="auto">
                <a:xfrm>
                  <a:off x="8598285" y="9505368"/>
                  <a:ext cx="120446" cy="150991"/>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7" name="Freeform 715">
                  <a:extLst>
                    <a:ext uri="{FF2B5EF4-FFF2-40B4-BE49-F238E27FC236}">
                      <a16:creationId xmlns="" xmlns:a16="http://schemas.microsoft.com/office/drawing/2014/main" id="{F54E76CD-F7BE-4D3D-A92C-5D07D29BC200}"/>
                    </a:ext>
                  </a:extLst>
                </p:cNvPr>
                <p:cNvSpPr>
                  <a:spLocks/>
                </p:cNvSpPr>
                <p:nvPr/>
              </p:nvSpPr>
              <p:spPr bwMode="auto">
                <a:xfrm>
                  <a:off x="7920080" y="7979787"/>
                  <a:ext cx="1628809" cy="112359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rgbClr val="FF00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8" name="Freeform 716">
                  <a:extLst>
                    <a:ext uri="{FF2B5EF4-FFF2-40B4-BE49-F238E27FC236}">
                      <a16:creationId xmlns="" xmlns:a16="http://schemas.microsoft.com/office/drawing/2014/main" id="{0DD82916-135F-4DA1-9C6D-EC49B81D76C2}"/>
                    </a:ext>
                  </a:extLst>
                </p:cNvPr>
                <p:cNvSpPr>
                  <a:spLocks/>
                </p:cNvSpPr>
                <p:nvPr/>
              </p:nvSpPr>
              <p:spPr bwMode="auto">
                <a:xfrm>
                  <a:off x="8294390" y="8036654"/>
                  <a:ext cx="852390" cy="392180"/>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79" name="Freeform 717">
                  <a:extLst>
                    <a:ext uri="{FF2B5EF4-FFF2-40B4-BE49-F238E27FC236}">
                      <a16:creationId xmlns="" xmlns:a16="http://schemas.microsoft.com/office/drawing/2014/main" id="{2E559861-B3B9-457B-B64D-7FBD40E16186}"/>
                    </a:ext>
                  </a:extLst>
                </p:cNvPr>
                <p:cNvSpPr>
                  <a:spLocks/>
                </p:cNvSpPr>
                <p:nvPr/>
              </p:nvSpPr>
              <p:spPr bwMode="auto">
                <a:xfrm>
                  <a:off x="6241240" y="7283666"/>
                  <a:ext cx="340957" cy="621608"/>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0" name="Freeform 718">
                  <a:extLst>
                    <a:ext uri="{FF2B5EF4-FFF2-40B4-BE49-F238E27FC236}">
                      <a16:creationId xmlns="" xmlns:a16="http://schemas.microsoft.com/office/drawing/2014/main" id="{AE4F85B9-C1C4-41AB-B30D-987E06308B68}"/>
                    </a:ext>
                  </a:extLst>
                </p:cNvPr>
                <p:cNvSpPr>
                  <a:spLocks/>
                </p:cNvSpPr>
                <p:nvPr/>
              </p:nvSpPr>
              <p:spPr bwMode="auto">
                <a:xfrm>
                  <a:off x="6491399" y="7236605"/>
                  <a:ext cx="292778" cy="484344"/>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1" name="Freeform 719">
                  <a:extLst>
                    <a:ext uri="{FF2B5EF4-FFF2-40B4-BE49-F238E27FC236}">
                      <a16:creationId xmlns="" xmlns:a16="http://schemas.microsoft.com/office/drawing/2014/main" id="{842BA78F-CBFC-4D03-878D-3388347EDAAC}"/>
                    </a:ext>
                  </a:extLst>
                </p:cNvPr>
                <p:cNvSpPr>
                  <a:spLocks/>
                </p:cNvSpPr>
                <p:nvPr/>
              </p:nvSpPr>
              <p:spPr bwMode="auto">
                <a:xfrm>
                  <a:off x="6072615" y="7179738"/>
                  <a:ext cx="694884" cy="615725"/>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2" name="Freeform 720">
                  <a:extLst>
                    <a:ext uri="{FF2B5EF4-FFF2-40B4-BE49-F238E27FC236}">
                      <a16:creationId xmlns="" xmlns:a16="http://schemas.microsoft.com/office/drawing/2014/main" id="{215E1534-9851-4CCF-B223-3CD019F1C50C}"/>
                    </a:ext>
                  </a:extLst>
                </p:cNvPr>
                <p:cNvSpPr>
                  <a:spLocks noEditPoints="1"/>
                </p:cNvSpPr>
                <p:nvPr/>
              </p:nvSpPr>
              <p:spPr bwMode="auto">
                <a:xfrm>
                  <a:off x="6663729" y="6811088"/>
                  <a:ext cx="4400933" cy="1623629"/>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3" name="Freeform 721">
                  <a:extLst>
                    <a:ext uri="{FF2B5EF4-FFF2-40B4-BE49-F238E27FC236}">
                      <a16:creationId xmlns="" xmlns:a16="http://schemas.microsoft.com/office/drawing/2014/main" id="{75B61242-C2E1-4C43-AD31-47814D13CEED}"/>
                    </a:ext>
                  </a:extLst>
                </p:cNvPr>
                <p:cNvSpPr>
                  <a:spLocks/>
                </p:cNvSpPr>
                <p:nvPr/>
              </p:nvSpPr>
              <p:spPr bwMode="auto">
                <a:xfrm>
                  <a:off x="9717512" y="7956256"/>
                  <a:ext cx="81533" cy="184325"/>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4" name="Freeform 722">
                  <a:extLst>
                    <a:ext uri="{FF2B5EF4-FFF2-40B4-BE49-F238E27FC236}">
                      <a16:creationId xmlns="" xmlns:a16="http://schemas.microsoft.com/office/drawing/2014/main" id="{A145BF23-CA3A-4B17-A9E8-C478665CFB33}"/>
                    </a:ext>
                  </a:extLst>
                </p:cNvPr>
                <p:cNvSpPr>
                  <a:spLocks/>
                </p:cNvSpPr>
                <p:nvPr/>
              </p:nvSpPr>
              <p:spPr bwMode="auto">
                <a:xfrm>
                  <a:off x="9734190" y="8134697"/>
                  <a:ext cx="81533" cy="133339"/>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5" name="Freeform 723">
                  <a:extLst>
                    <a:ext uri="{FF2B5EF4-FFF2-40B4-BE49-F238E27FC236}">
                      <a16:creationId xmlns="" xmlns:a16="http://schemas.microsoft.com/office/drawing/2014/main" id="{0468757B-8649-4026-B1AB-192689FE840E}"/>
                    </a:ext>
                  </a:extLst>
                </p:cNvPr>
                <p:cNvSpPr>
                  <a:spLocks/>
                </p:cNvSpPr>
                <p:nvPr/>
              </p:nvSpPr>
              <p:spPr bwMode="auto">
                <a:xfrm>
                  <a:off x="9304288" y="8526880"/>
                  <a:ext cx="114888" cy="145107"/>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6" name="Freeform 724">
                  <a:extLst>
                    <a:ext uri="{FF2B5EF4-FFF2-40B4-BE49-F238E27FC236}">
                      <a16:creationId xmlns="" xmlns:a16="http://schemas.microsoft.com/office/drawing/2014/main" id="{9DED7694-C3F4-4E39-AD1B-2B644F35A15C}"/>
                    </a:ext>
                  </a:extLst>
                </p:cNvPr>
                <p:cNvSpPr>
                  <a:spLocks/>
                </p:cNvSpPr>
                <p:nvPr/>
              </p:nvSpPr>
              <p:spPr bwMode="auto">
                <a:xfrm>
                  <a:off x="9256111" y="8371967"/>
                  <a:ext cx="174185" cy="178444"/>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7" name="Freeform 725">
                  <a:extLst>
                    <a:ext uri="{FF2B5EF4-FFF2-40B4-BE49-F238E27FC236}">
                      <a16:creationId xmlns="" xmlns:a16="http://schemas.microsoft.com/office/drawing/2014/main" id="{462F5FE4-B564-434C-8E32-5106949EC111}"/>
                    </a:ext>
                  </a:extLst>
                </p:cNvPr>
                <p:cNvSpPr>
                  <a:spLocks/>
                </p:cNvSpPr>
                <p:nvPr/>
              </p:nvSpPr>
              <p:spPr bwMode="auto">
                <a:xfrm>
                  <a:off x="5653833" y="7917037"/>
                  <a:ext cx="129713" cy="143145"/>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8" name="Freeform 726">
                  <a:extLst>
                    <a:ext uri="{FF2B5EF4-FFF2-40B4-BE49-F238E27FC236}">
                      <a16:creationId xmlns="" xmlns:a16="http://schemas.microsoft.com/office/drawing/2014/main" id="{5F31190D-7C56-421C-9000-23D6915F72C2}"/>
                    </a:ext>
                  </a:extLst>
                </p:cNvPr>
                <p:cNvSpPr>
                  <a:spLocks/>
                </p:cNvSpPr>
                <p:nvPr/>
              </p:nvSpPr>
              <p:spPr bwMode="auto">
                <a:xfrm>
                  <a:off x="5718687" y="7911157"/>
                  <a:ext cx="87092" cy="56866"/>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89" name="Freeform 727">
                  <a:extLst>
                    <a:ext uri="{FF2B5EF4-FFF2-40B4-BE49-F238E27FC236}">
                      <a16:creationId xmlns="" xmlns:a16="http://schemas.microsoft.com/office/drawing/2014/main" id="{D9091B05-2001-4431-94CD-810A1F957EDD}"/>
                    </a:ext>
                  </a:extLst>
                </p:cNvPr>
                <p:cNvSpPr>
                  <a:spLocks/>
                </p:cNvSpPr>
                <p:nvPr/>
              </p:nvSpPr>
              <p:spPr bwMode="auto">
                <a:xfrm>
                  <a:off x="5687187" y="8342555"/>
                  <a:ext cx="340957" cy="264723"/>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90" name="Freeform 728">
                  <a:extLst>
                    <a:ext uri="{FF2B5EF4-FFF2-40B4-BE49-F238E27FC236}">
                      <a16:creationId xmlns="" xmlns:a16="http://schemas.microsoft.com/office/drawing/2014/main" id="{45A93C25-CD49-42AF-A49E-AA6FA4B41A23}"/>
                    </a:ext>
                  </a:extLst>
                </p:cNvPr>
                <p:cNvSpPr>
                  <a:spLocks/>
                </p:cNvSpPr>
                <p:nvPr/>
              </p:nvSpPr>
              <p:spPr bwMode="auto">
                <a:xfrm>
                  <a:off x="5687187" y="8399421"/>
                  <a:ext cx="87092" cy="174522"/>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grpSp>
              <p:nvGrpSpPr>
                <p:cNvPr id="191" name="Group 190">
                  <a:extLst>
                    <a:ext uri="{FF2B5EF4-FFF2-40B4-BE49-F238E27FC236}">
                      <a16:creationId xmlns="" xmlns:a16="http://schemas.microsoft.com/office/drawing/2014/main" id="{3C04D957-59D1-4755-896B-21739F41C2C3}"/>
                    </a:ext>
                  </a:extLst>
                </p:cNvPr>
                <p:cNvGrpSpPr/>
                <p:nvPr/>
              </p:nvGrpSpPr>
              <p:grpSpPr>
                <a:xfrm>
                  <a:off x="5474088" y="8475896"/>
                  <a:ext cx="1847464" cy="2256998"/>
                  <a:chOff x="5474088" y="8475896"/>
                  <a:chExt cx="1847464" cy="2256998"/>
                </a:xfrm>
                <a:grpFill/>
              </p:grpSpPr>
              <p:sp>
                <p:nvSpPr>
                  <p:cNvPr id="338" name="Freeform 486">
                    <a:extLst>
                      <a:ext uri="{FF2B5EF4-FFF2-40B4-BE49-F238E27FC236}">
                        <a16:creationId xmlns="" xmlns:a16="http://schemas.microsoft.com/office/drawing/2014/main" id="{5E4A35EA-AE91-4E35-870A-B2E318FC6890}"/>
                      </a:ext>
                    </a:extLst>
                  </p:cNvPr>
                  <p:cNvSpPr>
                    <a:spLocks/>
                  </p:cNvSpPr>
                  <p:nvPr/>
                </p:nvSpPr>
                <p:spPr bwMode="auto">
                  <a:xfrm>
                    <a:off x="7082514" y="10036777"/>
                    <a:ext cx="196420" cy="401984"/>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9" name="Freeform 495">
                    <a:extLst>
                      <a:ext uri="{FF2B5EF4-FFF2-40B4-BE49-F238E27FC236}">
                        <a16:creationId xmlns="" xmlns:a16="http://schemas.microsoft.com/office/drawing/2014/main" id="{77DB02B5-2B7D-4453-B79A-8635CB37E2E6}"/>
                      </a:ext>
                    </a:extLst>
                  </p:cNvPr>
                  <p:cNvSpPr>
                    <a:spLocks/>
                  </p:cNvSpPr>
                  <p:nvPr/>
                </p:nvSpPr>
                <p:spPr bwMode="auto">
                  <a:xfrm>
                    <a:off x="6272742" y="8526880"/>
                    <a:ext cx="87091" cy="56866"/>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0" name="Freeform 496">
                    <a:extLst>
                      <a:ext uri="{FF2B5EF4-FFF2-40B4-BE49-F238E27FC236}">
                        <a16:creationId xmlns="" xmlns:a16="http://schemas.microsoft.com/office/drawing/2014/main" id="{A74B8072-C0C8-46B2-8570-F076A00AB64D}"/>
                      </a:ext>
                    </a:extLst>
                  </p:cNvPr>
                  <p:cNvSpPr>
                    <a:spLocks/>
                  </p:cNvSpPr>
                  <p:nvPr/>
                </p:nvSpPr>
                <p:spPr bwMode="auto">
                  <a:xfrm>
                    <a:off x="6789735" y="8607278"/>
                    <a:ext cx="70415" cy="41179"/>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1" name="Freeform 497">
                    <a:extLst>
                      <a:ext uri="{FF2B5EF4-FFF2-40B4-BE49-F238E27FC236}">
                        <a16:creationId xmlns="" xmlns:a16="http://schemas.microsoft.com/office/drawing/2014/main" id="{EBB20E3F-2AFF-466C-8F12-B67950993865}"/>
                      </a:ext>
                    </a:extLst>
                  </p:cNvPr>
                  <p:cNvSpPr>
                    <a:spLocks/>
                  </p:cNvSpPr>
                  <p:nvPr/>
                </p:nvSpPr>
                <p:spPr bwMode="auto">
                  <a:xfrm>
                    <a:off x="6556255" y="8613159"/>
                    <a:ext cx="81533" cy="23531"/>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2" name="Freeform 504">
                    <a:extLst>
                      <a:ext uri="{FF2B5EF4-FFF2-40B4-BE49-F238E27FC236}">
                        <a16:creationId xmlns="" xmlns:a16="http://schemas.microsoft.com/office/drawing/2014/main" id="{CE4DC4E5-8853-4FDE-94C8-06A734F40788}"/>
                      </a:ext>
                    </a:extLst>
                  </p:cNvPr>
                  <p:cNvSpPr>
                    <a:spLocks/>
                  </p:cNvSpPr>
                  <p:nvPr/>
                </p:nvSpPr>
                <p:spPr bwMode="auto">
                  <a:xfrm>
                    <a:off x="6007759" y="8475896"/>
                    <a:ext cx="25943" cy="21570"/>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3" name="Freeform 677">
                    <a:extLst>
                      <a:ext uri="{FF2B5EF4-FFF2-40B4-BE49-F238E27FC236}">
                        <a16:creationId xmlns="" xmlns:a16="http://schemas.microsoft.com/office/drawing/2014/main" id="{0F2E1FFC-BA26-4AC7-A904-CFF255EF1862}"/>
                      </a:ext>
                    </a:extLst>
                  </p:cNvPr>
                  <p:cNvSpPr>
                    <a:spLocks/>
                  </p:cNvSpPr>
                  <p:nvPr/>
                </p:nvSpPr>
                <p:spPr bwMode="auto">
                  <a:xfrm>
                    <a:off x="7126986" y="8475896"/>
                    <a:ext cx="42621" cy="3333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4" name="Freeform 680">
                    <a:extLst>
                      <a:ext uri="{FF2B5EF4-FFF2-40B4-BE49-F238E27FC236}">
                        <a16:creationId xmlns="" xmlns:a16="http://schemas.microsoft.com/office/drawing/2014/main" id="{D3AA9201-41EA-436C-B08E-CCD3F64DAF78}"/>
                      </a:ext>
                    </a:extLst>
                  </p:cNvPr>
                  <p:cNvSpPr>
                    <a:spLocks/>
                  </p:cNvSpPr>
                  <p:nvPr/>
                </p:nvSpPr>
                <p:spPr bwMode="auto">
                  <a:xfrm>
                    <a:off x="7180724" y="8785719"/>
                    <a:ext cx="48179" cy="58827"/>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5" name="Freeform 681">
                    <a:extLst>
                      <a:ext uri="{FF2B5EF4-FFF2-40B4-BE49-F238E27FC236}">
                        <a16:creationId xmlns="" xmlns:a16="http://schemas.microsoft.com/office/drawing/2014/main" id="{339BAE1A-2E5F-4FD9-ABAC-8901E57773C3}"/>
                      </a:ext>
                    </a:extLst>
                  </p:cNvPr>
                  <p:cNvSpPr>
                    <a:spLocks/>
                  </p:cNvSpPr>
                  <p:nvPr/>
                </p:nvSpPr>
                <p:spPr bwMode="auto">
                  <a:xfrm>
                    <a:off x="6876829" y="8568057"/>
                    <a:ext cx="189009" cy="154910"/>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6" name="Freeform 682">
                    <a:extLst>
                      <a:ext uri="{FF2B5EF4-FFF2-40B4-BE49-F238E27FC236}">
                        <a16:creationId xmlns="" xmlns:a16="http://schemas.microsoft.com/office/drawing/2014/main" id="{DFBB8C32-74EA-4CE4-A2E2-6A6CC2AE5C7F}"/>
                      </a:ext>
                    </a:extLst>
                  </p:cNvPr>
                  <p:cNvSpPr>
                    <a:spLocks/>
                  </p:cNvSpPr>
                  <p:nvPr/>
                </p:nvSpPr>
                <p:spPr bwMode="auto">
                  <a:xfrm>
                    <a:off x="6963920" y="8556292"/>
                    <a:ext cx="270542" cy="270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7" name="Freeform 685">
                    <a:extLst>
                      <a:ext uri="{FF2B5EF4-FFF2-40B4-BE49-F238E27FC236}">
                        <a16:creationId xmlns="" xmlns:a16="http://schemas.microsoft.com/office/drawing/2014/main" id="{B925CC6A-56AB-48F0-A3B5-345D082E9DA7}"/>
                      </a:ext>
                    </a:extLst>
                  </p:cNvPr>
                  <p:cNvSpPr>
                    <a:spLocks/>
                  </p:cNvSpPr>
                  <p:nvPr/>
                </p:nvSpPr>
                <p:spPr bwMode="auto">
                  <a:xfrm>
                    <a:off x="6865709" y="8693555"/>
                    <a:ext cx="113034" cy="127458"/>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8" name="Freeform 686">
                    <a:extLst>
                      <a:ext uri="{FF2B5EF4-FFF2-40B4-BE49-F238E27FC236}">
                        <a16:creationId xmlns="" xmlns:a16="http://schemas.microsoft.com/office/drawing/2014/main" id="{0D7FB67D-BA42-4C17-87C1-0ED4F38DDD74}"/>
                      </a:ext>
                    </a:extLst>
                  </p:cNvPr>
                  <p:cNvSpPr>
                    <a:spLocks/>
                  </p:cNvSpPr>
                  <p:nvPr/>
                </p:nvSpPr>
                <p:spPr bwMode="auto">
                  <a:xfrm>
                    <a:off x="6871269" y="8648456"/>
                    <a:ext cx="42621" cy="50985"/>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49" name="Freeform 687">
                    <a:extLst>
                      <a:ext uri="{FF2B5EF4-FFF2-40B4-BE49-F238E27FC236}">
                        <a16:creationId xmlns="" xmlns:a16="http://schemas.microsoft.com/office/drawing/2014/main" id="{6A09242E-BE06-4994-8050-83CCA2509D8A}"/>
                      </a:ext>
                    </a:extLst>
                  </p:cNvPr>
                  <p:cNvSpPr>
                    <a:spLocks/>
                  </p:cNvSpPr>
                  <p:nvPr/>
                </p:nvSpPr>
                <p:spPr bwMode="auto">
                  <a:xfrm>
                    <a:off x="6865709" y="8717088"/>
                    <a:ext cx="16678" cy="41179"/>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0" name="Freeform 688">
                    <a:extLst>
                      <a:ext uri="{FF2B5EF4-FFF2-40B4-BE49-F238E27FC236}">
                        <a16:creationId xmlns="" xmlns:a16="http://schemas.microsoft.com/office/drawing/2014/main" id="{96B0B3BB-5F6B-4189-B1E7-37AC0E734538}"/>
                      </a:ext>
                    </a:extLst>
                  </p:cNvPr>
                  <p:cNvSpPr>
                    <a:spLocks/>
                  </p:cNvSpPr>
                  <p:nvPr/>
                </p:nvSpPr>
                <p:spPr bwMode="auto">
                  <a:xfrm>
                    <a:off x="6843473" y="8693555"/>
                    <a:ext cx="44472" cy="150991"/>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1" name="Freeform 689">
                    <a:extLst>
                      <a:ext uri="{FF2B5EF4-FFF2-40B4-BE49-F238E27FC236}">
                        <a16:creationId xmlns="" xmlns:a16="http://schemas.microsoft.com/office/drawing/2014/main" id="{20EB92F9-C468-46BD-9EAC-B7496BE98135}"/>
                      </a:ext>
                    </a:extLst>
                  </p:cNvPr>
                  <p:cNvSpPr>
                    <a:spLocks/>
                  </p:cNvSpPr>
                  <p:nvPr/>
                </p:nvSpPr>
                <p:spPr bwMode="auto">
                  <a:xfrm>
                    <a:off x="7293757" y="8919059"/>
                    <a:ext cx="27795" cy="45102"/>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2" name="Freeform 729">
                    <a:extLst>
                      <a:ext uri="{FF2B5EF4-FFF2-40B4-BE49-F238E27FC236}">
                        <a16:creationId xmlns="" xmlns:a16="http://schemas.microsoft.com/office/drawing/2014/main" id="{B00C8E4D-815D-4DED-ABE7-F1DE17225321}"/>
                      </a:ext>
                    </a:extLst>
                  </p:cNvPr>
                  <p:cNvSpPr>
                    <a:spLocks/>
                  </p:cNvSpPr>
                  <p:nvPr/>
                </p:nvSpPr>
                <p:spPr bwMode="auto">
                  <a:xfrm>
                    <a:off x="6735997" y="9977947"/>
                    <a:ext cx="287219" cy="507875"/>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3" name="Freeform 730">
                    <a:extLst>
                      <a:ext uri="{FF2B5EF4-FFF2-40B4-BE49-F238E27FC236}">
                        <a16:creationId xmlns="" xmlns:a16="http://schemas.microsoft.com/office/drawing/2014/main" id="{39F817E8-6EB7-4E7F-BC8C-FF5F0DAF0A32}"/>
                      </a:ext>
                    </a:extLst>
                  </p:cNvPr>
                  <p:cNvSpPr>
                    <a:spLocks/>
                  </p:cNvSpPr>
                  <p:nvPr/>
                </p:nvSpPr>
                <p:spPr bwMode="auto">
                  <a:xfrm>
                    <a:off x="6800853" y="9962260"/>
                    <a:ext cx="87092" cy="217662"/>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4" name="Freeform 731">
                    <a:extLst>
                      <a:ext uri="{FF2B5EF4-FFF2-40B4-BE49-F238E27FC236}">
                        <a16:creationId xmlns="" xmlns:a16="http://schemas.microsoft.com/office/drawing/2014/main" id="{9E710140-6F3C-4EE7-B2D6-CFD5061DA135}"/>
                      </a:ext>
                    </a:extLst>
                  </p:cNvPr>
                  <p:cNvSpPr>
                    <a:spLocks/>
                  </p:cNvSpPr>
                  <p:nvPr/>
                </p:nvSpPr>
                <p:spPr bwMode="auto">
                  <a:xfrm>
                    <a:off x="6506222" y="9921080"/>
                    <a:ext cx="326132" cy="288254"/>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5" name="Freeform 732">
                    <a:extLst>
                      <a:ext uri="{FF2B5EF4-FFF2-40B4-BE49-F238E27FC236}">
                        <a16:creationId xmlns="" xmlns:a16="http://schemas.microsoft.com/office/drawing/2014/main" id="{19566754-94E5-4123-A4DE-D6AFC36C0355}"/>
                      </a:ext>
                    </a:extLst>
                  </p:cNvPr>
                  <p:cNvSpPr>
                    <a:spLocks/>
                  </p:cNvSpPr>
                  <p:nvPr/>
                </p:nvSpPr>
                <p:spPr bwMode="auto">
                  <a:xfrm>
                    <a:off x="6257918" y="10179921"/>
                    <a:ext cx="346516" cy="36276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6" name="Freeform 733">
                    <a:extLst>
                      <a:ext uri="{FF2B5EF4-FFF2-40B4-BE49-F238E27FC236}">
                        <a16:creationId xmlns="" xmlns:a16="http://schemas.microsoft.com/office/drawing/2014/main" id="{1B675B27-AD05-4E07-A539-F7F190353D9D}"/>
                      </a:ext>
                    </a:extLst>
                  </p:cNvPr>
                  <p:cNvSpPr>
                    <a:spLocks/>
                  </p:cNvSpPr>
                  <p:nvPr/>
                </p:nvSpPr>
                <p:spPr bwMode="auto">
                  <a:xfrm>
                    <a:off x="6267183" y="9528903"/>
                    <a:ext cx="494759" cy="547093"/>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7" name="Freeform 734">
                    <a:extLst>
                      <a:ext uri="{FF2B5EF4-FFF2-40B4-BE49-F238E27FC236}">
                        <a16:creationId xmlns="" xmlns:a16="http://schemas.microsoft.com/office/drawing/2014/main" id="{5DB98663-64BF-4FCA-AF75-0A9CBE2F72EE}"/>
                      </a:ext>
                    </a:extLst>
                  </p:cNvPr>
                  <p:cNvSpPr>
                    <a:spLocks/>
                  </p:cNvSpPr>
                  <p:nvPr/>
                </p:nvSpPr>
                <p:spPr bwMode="auto">
                  <a:xfrm>
                    <a:off x="6261623" y="9852451"/>
                    <a:ext cx="305749" cy="36276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8" name="Freeform 735">
                    <a:extLst>
                      <a:ext uri="{FF2B5EF4-FFF2-40B4-BE49-F238E27FC236}">
                        <a16:creationId xmlns="" xmlns:a16="http://schemas.microsoft.com/office/drawing/2014/main" id="{8A8E9C88-58DC-4C4B-A548-A7449D2CC910}"/>
                      </a:ext>
                    </a:extLst>
                  </p:cNvPr>
                  <p:cNvSpPr>
                    <a:spLocks/>
                  </p:cNvSpPr>
                  <p:nvPr/>
                </p:nvSpPr>
                <p:spPr bwMode="auto">
                  <a:xfrm>
                    <a:off x="6458046" y="10197569"/>
                    <a:ext cx="250158" cy="276488"/>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59" name="Freeform 736">
                    <a:extLst>
                      <a:ext uri="{FF2B5EF4-FFF2-40B4-BE49-F238E27FC236}">
                        <a16:creationId xmlns="" xmlns:a16="http://schemas.microsoft.com/office/drawing/2014/main" id="{4CED11D8-1B53-4EFC-9562-A5943505F39F}"/>
                      </a:ext>
                    </a:extLst>
                  </p:cNvPr>
                  <p:cNvSpPr>
                    <a:spLocks/>
                  </p:cNvSpPr>
                  <p:nvPr/>
                </p:nvSpPr>
                <p:spPr bwMode="auto">
                  <a:xfrm>
                    <a:off x="6593315" y="10140702"/>
                    <a:ext cx="213098" cy="200012"/>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0" name="Freeform 737">
                    <a:extLst>
                      <a:ext uri="{FF2B5EF4-FFF2-40B4-BE49-F238E27FC236}">
                        <a16:creationId xmlns="" xmlns:a16="http://schemas.microsoft.com/office/drawing/2014/main" id="{2EA7C82A-7179-4F5A-8B67-78C9585A0D0B}"/>
                      </a:ext>
                    </a:extLst>
                  </p:cNvPr>
                  <p:cNvSpPr>
                    <a:spLocks/>
                  </p:cNvSpPr>
                  <p:nvPr/>
                </p:nvSpPr>
                <p:spPr bwMode="auto">
                  <a:xfrm>
                    <a:off x="6735997" y="10438759"/>
                    <a:ext cx="53737" cy="64711"/>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1" name="Freeform 738">
                    <a:extLst>
                      <a:ext uri="{FF2B5EF4-FFF2-40B4-BE49-F238E27FC236}">
                        <a16:creationId xmlns="" xmlns:a16="http://schemas.microsoft.com/office/drawing/2014/main" id="{002A18FC-EBC0-4389-8290-57716F9EC044}"/>
                      </a:ext>
                    </a:extLst>
                  </p:cNvPr>
                  <p:cNvSpPr>
                    <a:spLocks noEditPoints="1"/>
                  </p:cNvSpPr>
                  <p:nvPr/>
                </p:nvSpPr>
                <p:spPr bwMode="auto">
                  <a:xfrm>
                    <a:off x="6370952" y="10334832"/>
                    <a:ext cx="429902" cy="398062"/>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2" name="Freeform 739">
                    <a:extLst>
                      <a:ext uri="{FF2B5EF4-FFF2-40B4-BE49-F238E27FC236}">
                        <a16:creationId xmlns="" xmlns:a16="http://schemas.microsoft.com/office/drawing/2014/main" id="{DBC68C68-5943-4579-A9A5-3357CFDEA8B7}"/>
                      </a:ext>
                    </a:extLst>
                  </p:cNvPr>
                  <p:cNvSpPr>
                    <a:spLocks/>
                  </p:cNvSpPr>
                  <p:nvPr/>
                </p:nvSpPr>
                <p:spPr bwMode="auto">
                  <a:xfrm>
                    <a:off x="6648905" y="10525041"/>
                    <a:ext cx="70415" cy="76476"/>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3" name="Freeform 740">
                    <a:extLst>
                      <a:ext uri="{FF2B5EF4-FFF2-40B4-BE49-F238E27FC236}">
                        <a16:creationId xmlns="" xmlns:a16="http://schemas.microsoft.com/office/drawing/2014/main" id="{53A05C64-4CBD-46C4-BADE-92AB93E1742D}"/>
                      </a:ext>
                    </a:extLst>
                  </p:cNvPr>
                  <p:cNvSpPr>
                    <a:spLocks/>
                  </p:cNvSpPr>
                  <p:nvPr/>
                </p:nvSpPr>
                <p:spPr bwMode="auto">
                  <a:xfrm>
                    <a:off x="6267183" y="9811270"/>
                    <a:ext cx="27795" cy="47061"/>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4" name="Freeform 741">
                    <a:extLst>
                      <a:ext uri="{FF2B5EF4-FFF2-40B4-BE49-F238E27FC236}">
                        <a16:creationId xmlns="" xmlns:a16="http://schemas.microsoft.com/office/drawing/2014/main" id="{96C77AAE-5CBC-4DA3-8BEF-865E28E91C74}"/>
                      </a:ext>
                    </a:extLst>
                  </p:cNvPr>
                  <p:cNvSpPr>
                    <a:spLocks/>
                  </p:cNvSpPr>
                  <p:nvPr/>
                </p:nvSpPr>
                <p:spPr bwMode="auto">
                  <a:xfrm>
                    <a:off x="6241239" y="9575963"/>
                    <a:ext cx="189009" cy="258839"/>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5" name="Freeform 742">
                    <a:extLst>
                      <a:ext uri="{FF2B5EF4-FFF2-40B4-BE49-F238E27FC236}">
                        <a16:creationId xmlns="" xmlns:a16="http://schemas.microsoft.com/office/drawing/2014/main" id="{EF0B1B4C-923B-4175-98D7-880E7C0AD771}"/>
                      </a:ext>
                    </a:extLst>
                  </p:cNvPr>
                  <p:cNvSpPr>
                    <a:spLocks/>
                  </p:cNvSpPr>
                  <p:nvPr/>
                </p:nvSpPr>
                <p:spPr bwMode="auto">
                  <a:xfrm>
                    <a:off x="6322773" y="9368106"/>
                    <a:ext cx="346516" cy="258839"/>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6" name="Freeform 743">
                    <a:extLst>
                      <a:ext uri="{FF2B5EF4-FFF2-40B4-BE49-F238E27FC236}">
                        <a16:creationId xmlns="" xmlns:a16="http://schemas.microsoft.com/office/drawing/2014/main" id="{463CC2F1-1E51-426E-9EE7-40BEA0D00C5C}"/>
                      </a:ext>
                    </a:extLst>
                  </p:cNvPr>
                  <p:cNvSpPr>
                    <a:spLocks/>
                  </p:cNvSpPr>
                  <p:nvPr/>
                </p:nvSpPr>
                <p:spPr bwMode="auto">
                  <a:xfrm>
                    <a:off x="5937344" y="8999457"/>
                    <a:ext cx="635588" cy="472578"/>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7" name="Freeform 744">
                    <a:extLst>
                      <a:ext uri="{FF2B5EF4-FFF2-40B4-BE49-F238E27FC236}">
                        <a16:creationId xmlns="" xmlns:a16="http://schemas.microsoft.com/office/drawing/2014/main" id="{83FC03E3-8615-40A0-9357-213B8436C450}"/>
                      </a:ext>
                    </a:extLst>
                  </p:cNvPr>
                  <p:cNvSpPr>
                    <a:spLocks/>
                  </p:cNvSpPr>
                  <p:nvPr/>
                </p:nvSpPr>
                <p:spPr bwMode="auto">
                  <a:xfrm>
                    <a:off x="6511782" y="9011223"/>
                    <a:ext cx="446578" cy="582389"/>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8" name="Freeform 745">
                    <a:extLst>
                      <a:ext uri="{FF2B5EF4-FFF2-40B4-BE49-F238E27FC236}">
                        <a16:creationId xmlns="" xmlns:a16="http://schemas.microsoft.com/office/drawing/2014/main" id="{6B46FA60-02EA-4035-8287-772868C31E26}"/>
                      </a:ext>
                    </a:extLst>
                  </p:cNvPr>
                  <p:cNvSpPr>
                    <a:spLocks/>
                  </p:cNvSpPr>
                  <p:nvPr/>
                </p:nvSpPr>
                <p:spPr bwMode="auto">
                  <a:xfrm>
                    <a:off x="6902771" y="9160251"/>
                    <a:ext cx="174185" cy="166678"/>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69" name="Freeform 746">
                    <a:extLst>
                      <a:ext uri="{FF2B5EF4-FFF2-40B4-BE49-F238E27FC236}">
                        <a16:creationId xmlns="" xmlns:a16="http://schemas.microsoft.com/office/drawing/2014/main" id="{539CFCA8-8996-47F3-AC76-7C5368138299}"/>
                      </a:ext>
                    </a:extLst>
                  </p:cNvPr>
                  <p:cNvSpPr>
                    <a:spLocks/>
                  </p:cNvSpPr>
                  <p:nvPr/>
                </p:nvSpPr>
                <p:spPr bwMode="auto">
                  <a:xfrm>
                    <a:off x="6811971" y="9240648"/>
                    <a:ext cx="402106" cy="352963"/>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0" name="Freeform 747">
                    <a:extLst>
                      <a:ext uri="{FF2B5EF4-FFF2-40B4-BE49-F238E27FC236}">
                        <a16:creationId xmlns="" xmlns:a16="http://schemas.microsoft.com/office/drawing/2014/main" id="{B40E98B5-DF69-4B75-B543-F10CF1213443}"/>
                      </a:ext>
                    </a:extLst>
                  </p:cNvPr>
                  <p:cNvSpPr>
                    <a:spLocks/>
                  </p:cNvSpPr>
                  <p:nvPr/>
                </p:nvSpPr>
                <p:spPr bwMode="auto">
                  <a:xfrm>
                    <a:off x="6832355" y="9344577"/>
                    <a:ext cx="472521" cy="478459"/>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1" name="Freeform 748">
                    <a:extLst>
                      <a:ext uri="{FF2B5EF4-FFF2-40B4-BE49-F238E27FC236}">
                        <a16:creationId xmlns="" xmlns:a16="http://schemas.microsoft.com/office/drawing/2014/main" id="{F4859D44-A85D-4413-AF4E-9E2F31621461}"/>
                      </a:ext>
                    </a:extLst>
                  </p:cNvPr>
                  <p:cNvSpPr>
                    <a:spLocks/>
                  </p:cNvSpPr>
                  <p:nvPr/>
                </p:nvSpPr>
                <p:spPr bwMode="auto">
                  <a:xfrm>
                    <a:off x="7045454" y="9317123"/>
                    <a:ext cx="48179" cy="62748"/>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2" name="Freeform 749">
                    <a:extLst>
                      <a:ext uri="{FF2B5EF4-FFF2-40B4-BE49-F238E27FC236}">
                        <a16:creationId xmlns="" xmlns:a16="http://schemas.microsoft.com/office/drawing/2014/main" id="{06196D9B-56C6-4457-B012-BC5D8C160A61}"/>
                      </a:ext>
                    </a:extLst>
                  </p:cNvPr>
                  <p:cNvSpPr>
                    <a:spLocks/>
                  </p:cNvSpPr>
                  <p:nvPr/>
                </p:nvSpPr>
                <p:spPr bwMode="auto">
                  <a:xfrm>
                    <a:off x="6719322" y="9570081"/>
                    <a:ext cx="140828" cy="160794"/>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3" name="Freeform 750">
                    <a:extLst>
                      <a:ext uri="{FF2B5EF4-FFF2-40B4-BE49-F238E27FC236}">
                        <a16:creationId xmlns="" xmlns:a16="http://schemas.microsoft.com/office/drawing/2014/main" id="{73DD19BE-05B4-44B0-A710-AD095AA34C40}"/>
                      </a:ext>
                    </a:extLst>
                  </p:cNvPr>
                  <p:cNvSpPr>
                    <a:spLocks/>
                  </p:cNvSpPr>
                  <p:nvPr/>
                </p:nvSpPr>
                <p:spPr bwMode="auto">
                  <a:xfrm>
                    <a:off x="6702644" y="9754404"/>
                    <a:ext cx="53737" cy="56866"/>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4" name="Freeform 751">
                    <a:extLst>
                      <a:ext uri="{FF2B5EF4-FFF2-40B4-BE49-F238E27FC236}">
                        <a16:creationId xmlns="" xmlns:a16="http://schemas.microsoft.com/office/drawing/2014/main" id="{9EA765D6-C025-4E45-BA28-1DF252D77E3A}"/>
                      </a:ext>
                    </a:extLst>
                  </p:cNvPr>
                  <p:cNvSpPr>
                    <a:spLocks/>
                  </p:cNvSpPr>
                  <p:nvPr/>
                </p:nvSpPr>
                <p:spPr bwMode="auto">
                  <a:xfrm>
                    <a:off x="6702644" y="9719109"/>
                    <a:ext cx="59296" cy="52944"/>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5" name="Freeform 752">
                    <a:extLst>
                      <a:ext uri="{FF2B5EF4-FFF2-40B4-BE49-F238E27FC236}">
                        <a16:creationId xmlns="" xmlns:a16="http://schemas.microsoft.com/office/drawing/2014/main" id="{438660F4-D14B-436D-BF23-43016AE49768}"/>
                      </a:ext>
                    </a:extLst>
                  </p:cNvPr>
                  <p:cNvSpPr>
                    <a:spLocks/>
                  </p:cNvSpPr>
                  <p:nvPr/>
                </p:nvSpPr>
                <p:spPr bwMode="auto">
                  <a:xfrm>
                    <a:off x="6713762" y="9701460"/>
                    <a:ext cx="292778" cy="33531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6" name="Freeform 753">
                    <a:extLst>
                      <a:ext uri="{FF2B5EF4-FFF2-40B4-BE49-F238E27FC236}">
                        <a16:creationId xmlns="" xmlns:a16="http://schemas.microsoft.com/office/drawing/2014/main" id="{2D91F460-300A-474E-87A9-3B6A4D1360E2}"/>
                      </a:ext>
                    </a:extLst>
                  </p:cNvPr>
                  <p:cNvSpPr>
                    <a:spLocks/>
                  </p:cNvSpPr>
                  <p:nvPr/>
                </p:nvSpPr>
                <p:spPr bwMode="auto">
                  <a:xfrm>
                    <a:off x="6181945" y="9621063"/>
                    <a:ext cx="146389" cy="178444"/>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7" name="Freeform 754">
                    <a:extLst>
                      <a:ext uri="{FF2B5EF4-FFF2-40B4-BE49-F238E27FC236}">
                        <a16:creationId xmlns="" xmlns:a16="http://schemas.microsoft.com/office/drawing/2014/main" id="{F26AD7C4-DB29-4DBE-9DA8-1F13913BC305}"/>
                      </a:ext>
                    </a:extLst>
                  </p:cNvPr>
                  <p:cNvSpPr>
                    <a:spLocks/>
                  </p:cNvSpPr>
                  <p:nvPr/>
                </p:nvSpPr>
                <p:spPr bwMode="auto">
                  <a:xfrm>
                    <a:off x="6191208" y="9621063"/>
                    <a:ext cx="61150" cy="41179"/>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8" name="Freeform 755">
                    <a:extLst>
                      <a:ext uri="{FF2B5EF4-FFF2-40B4-BE49-F238E27FC236}">
                        <a16:creationId xmlns="" xmlns:a16="http://schemas.microsoft.com/office/drawing/2014/main" id="{5F769FB8-F320-4118-B483-A236332551D4}"/>
                      </a:ext>
                    </a:extLst>
                  </p:cNvPr>
                  <p:cNvSpPr>
                    <a:spLocks/>
                  </p:cNvSpPr>
                  <p:nvPr/>
                </p:nvSpPr>
                <p:spPr bwMode="auto">
                  <a:xfrm>
                    <a:off x="6170824" y="9311242"/>
                    <a:ext cx="200126" cy="327471"/>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79" name="Freeform 756">
                    <a:extLst>
                      <a:ext uri="{FF2B5EF4-FFF2-40B4-BE49-F238E27FC236}">
                        <a16:creationId xmlns="" xmlns:a16="http://schemas.microsoft.com/office/drawing/2014/main" id="{97CA8FE4-6F26-40B3-A9F1-B667D2B581C0}"/>
                      </a:ext>
                    </a:extLst>
                  </p:cNvPr>
                  <p:cNvSpPr>
                    <a:spLocks/>
                  </p:cNvSpPr>
                  <p:nvPr/>
                </p:nvSpPr>
                <p:spPr bwMode="auto">
                  <a:xfrm>
                    <a:off x="5957729" y="9326929"/>
                    <a:ext cx="81533" cy="178444"/>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0" name="Freeform 757">
                    <a:extLst>
                      <a:ext uri="{FF2B5EF4-FFF2-40B4-BE49-F238E27FC236}">
                        <a16:creationId xmlns="" xmlns:a16="http://schemas.microsoft.com/office/drawing/2014/main" id="{ACA67EC0-5B36-4CDA-B770-4E33D12F5343}"/>
                      </a:ext>
                    </a:extLst>
                  </p:cNvPr>
                  <p:cNvSpPr>
                    <a:spLocks/>
                  </p:cNvSpPr>
                  <p:nvPr/>
                </p:nvSpPr>
                <p:spPr bwMode="auto">
                  <a:xfrm>
                    <a:off x="6013319" y="9281826"/>
                    <a:ext cx="320574" cy="294136"/>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1" name="Freeform 758">
                    <a:extLst>
                      <a:ext uri="{FF2B5EF4-FFF2-40B4-BE49-F238E27FC236}">
                        <a16:creationId xmlns="" xmlns:a16="http://schemas.microsoft.com/office/drawing/2014/main" id="{75E082C9-4475-4B69-8CC7-F60B710EFE5A}"/>
                      </a:ext>
                    </a:extLst>
                  </p:cNvPr>
                  <p:cNvSpPr>
                    <a:spLocks/>
                  </p:cNvSpPr>
                  <p:nvPr/>
                </p:nvSpPr>
                <p:spPr bwMode="auto">
                  <a:xfrm>
                    <a:off x="5783544" y="9246528"/>
                    <a:ext cx="229775" cy="172560"/>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2" name="Freeform 759">
                    <a:extLst>
                      <a:ext uri="{FF2B5EF4-FFF2-40B4-BE49-F238E27FC236}">
                        <a16:creationId xmlns="" xmlns:a16="http://schemas.microsoft.com/office/drawing/2014/main" id="{B009003A-6998-43AE-AA7A-067921FDD1B4}"/>
                      </a:ext>
                    </a:extLst>
                  </p:cNvPr>
                  <p:cNvSpPr>
                    <a:spLocks/>
                  </p:cNvSpPr>
                  <p:nvPr/>
                </p:nvSpPr>
                <p:spPr bwMode="auto">
                  <a:xfrm>
                    <a:off x="5937345" y="9373988"/>
                    <a:ext cx="53737" cy="13726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3" name="Freeform 760">
                    <a:extLst>
                      <a:ext uri="{FF2B5EF4-FFF2-40B4-BE49-F238E27FC236}">
                        <a16:creationId xmlns="" xmlns:a16="http://schemas.microsoft.com/office/drawing/2014/main" id="{1DB7103A-4C45-4414-A7F1-522C2734D87D}"/>
                      </a:ext>
                    </a:extLst>
                  </p:cNvPr>
                  <p:cNvSpPr>
                    <a:spLocks/>
                  </p:cNvSpPr>
                  <p:nvPr/>
                </p:nvSpPr>
                <p:spPr bwMode="auto">
                  <a:xfrm>
                    <a:off x="5703863" y="9379872"/>
                    <a:ext cx="172331" cy="178444"/>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4" name="Freeform 761">
                    <a:extLst>
                      <a:ext uri="{FF2B5EF4-FFF2-40B4-BE49-F238E27FC236}">
                        <a16:creationId xmlns="" xmlns:a16="http://schemas.microsoft.com/office/drawing/2014/main" id="{DEBCE82D-D0E0-4540-9FD6-EC9D14269DF5}"/>
                      </a:ext>
                    </a:extLst>
                  </p:cNvPr>
                  <p:cNvSpPr>
                    <a:spLocks/>
                  </p:cNvSpPr>
                  <p:nvPr/>
                </p:nvSpPr>
                <p:spPr bwMode="auto">
                  <a:xfrm>
                    <a:off x="5850252" y="9373988"/>
                    <a:ext cx="124154" cy="172560"/>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5" name="Freeform 762">
                    <a:extLst>
                      <a:ext uri="{FF2B5EF4-FFF2-40B4-BE49-F238E27FC236}">
                        <a16:creationId xmlns="" xmlns:a16="http://schemas.microsoft.com/office/drawing/2014/main" id="{4437A126-DAD0-4825-B485-F81F1B685C1A}"/>
                      </a:ext>
                    </a:extLst>
                  </p:cNvPr>
                  <p:cNvSpPr>
                    <a:spLocks/>
                  </p:cNvSpPr>
                  <p:nvPr/>
                </p:nvSpPr>
                <p:spPr bwMode="auto">
                  <a:xfrm>
                    <a:off x="5577857" y="9391635"/>
                    <a:ext cx="81533" cy="103929"/>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6" name="Freeform 763">
                    <a:extLst>
                      <a:ext uri="{FF2B5EF4-FFF2-40B4-BE49-F238E27FC236}">
                        <a16:creationId xmlns="" xmlns:a16="http://schemas.microsoft.com/office/drawing/2014/main" id="{0914208E-B186-4818-9898-DD65755CBEFA}"/>
                      </a:ext>
                    </a:extLst>
                  </p:cNvPr>
                  <p:cNvSpPr>
                    <a:spLocks/>
                  </p:cNvSpPr>
                  <p:nvPr/>
                </p:nvSpPr>
                <p:spPr bwMode="auto">
                  <a:xfrm>
                    <a:off x="5626037" y="9436738"/>
                    <a:ext cx="120446" cy="121578"/>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7" name="Freeform 764">
                    <a:extLst>
                      <a:ext uri="{FF2B5EF4-FFF2-40B4-BE49-F238E27FC236}">
                        <a16:creationId xmlns="" xmlns:a16="http://schemas.microsoft.com/office/drawing/2014/main" id="{3F9DCC4C-562D-489E-B8BB-B8BC250EC058}"/>
                      </a:ext>
                    </a:extLst>
                  </p:cNvPr>
                  <p:cNvSpPr>
                    <a:spLocks/>
                  </p:cNvSpPr>
                  <p:nvPr/>
                </p:nvSpPr>
                <p:spPr bwMode="auto">
                  <a:xfrm>
                    <a:off x="5540796" y="9321044"/>
                    <a:ext cx="189009" cy="16863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8" name="Freeform 765">
                    <a:extLst>
                      <a:ext uri="{FF2B5EF4-FFF2-40B4-BE49-F238E27FC236}">
                        <a16:creationId xmlns="" xmlns:a16="http://schemas.microsoft.com/office/drawing/2014/main" id="{3B6B97DF-4E01-4C16-BB62-E4277A1A121A}"/>
                      </a:ext>
                    </a:extLst>
                  </p:cNvPr>
                  <p:cNvSpPr>
                    <a:spLocks/>
                  </p:cNvSpPr>
                  <p:nvPr/>
                </p:nvSpPr>
                <p:spPr bwMode="auto">
                  <a:xfrm>
                    <a:off x="5490765" y="9326927"/>
                    <a:ext cx="87092" cy="41179"/>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89" name="Freeform 766">
                    <a:extLst>
                      <a:ext uri="{FF2B5EF4-FFF2-40B4-BE49-F238E27FC236}">
                        <a16:creationId xmlns="" xmlns:a16="http://schemas.microsoft.com/office/drawing/2014/main" id="{39AC089F-CCDB-43DD-B878-367627586514}"/>
                      </a:ext>
                    </a:extLst>
                  </p:cNvPr>
                  <p:cNvSpPr>
                    <a:spLocks/>
                  </p:cNvSpPr>
                  <p:nvPr/>
                </p:nvSpPr>
                <p:spPr bwMode="auto">
                  <a:xfrm>
                    <a:off x="5485206" y="9287708"/>
                    <a:ext cx="81533" cy="23531"/>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0" name="Freeform 767">
                    <a:extLst>
                      <a:ext uri="{FF2B5EF4-FFF2-40B4-BE49-F238E27FC236}">
                        <a16:creationId xmlns="" xmlns:a16="http://schemas.microsoft.com/office/drawing/2014/main" id="{19AA2648-D5ED-46EF-839E-782F8D541161}"/>
                      </a:ext>
                    </a:extLst>
                  </p:cNvPr>
                  <p:cNvSpPr>
                    <a:spLocks/>
                  </p:cNvSpPr>
                  <p:nvPr/>
                </p:nvSpPr>
                <p:spPr bwMode="auto">
                  <a:xfrm>
                    <a:off x="5474088" y="8883763"/>
                    <a:ext cx="326132" cy="392180"/>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1" name="Freeform 768">
                    <a:extLst>
                      <a:ext uri="{FF2B5EF4-FFF2-40B4-BE49-F238E27FC236}">
                        <a16:creationId xmlns="" xmlns:a16="http://schemas.microsoft.com/office/drawing/2014/main" id="{1F63A9D9-3EC8-4309-B988-0384C3F7AE71}"/>
                      </a:ext>
                    </a:extLst>
                  </p:cNvPr>
                  <p:cNvSpPr>
                    <a:spLocks/>
                  </p:cNvSpPr>
                  <p:nvPr/>
                </p:nvSpPr>
                <p:spPr bwMode="auto">
                  <a:xfrm>
                    <a:off x="5474088" y="9207311"/>
                    <a:ext cx="157506" cy="131382"/>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2" name="Freeform 769">
                    <a:extLst>
                      <a:ext uri="{FF2B5EF4-FFF2-40B4-BE49-F238E27FC236}">
                        <a16:creationId xmlns="" xmlns:a16="http://schemas.microsoft.com/office/drawing/2014/main" id="{4527B257-E0A1-4516-9D6E-561F0533D3EB}"/>
                      </a:ext>
                    </a:extLst>
                  </p:cNvPr>
                  <p:cNvSpPr>
                    <a:spLocks/>
                  </p:cNvSpPr>
                  <p:nvPr/>
                </p:nvSpPr>
                <p:spPr bwMode="auto">
                  <a:xfrm>
                    <a:off x="5611213" y="8948471"/>
                    <a:ext cx="455842" cy="449049"/>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3" name="Freeform 770">
                    <a:extLst>
                      <a:ext uri="{FF2B5EF4-FFF2-40B4-BE49-F238E27FC236}">
                        <a16:creationId xmlns="" xmlns:a16="http://schemas.microsoft.com/office/drawing/2014/main" id="{8FDA8A91-28D4-48BE-843B-1DE50648AEBE}"/>
                      </a:ext>
                    </a:extLst>
                  </p:cNvPr>
                  <p:cNvSpPr>
                    <a:spLocks/>
                  </p:cNvSpPr>
                  <p:nvPr/>
                </p:nvSpPr>
                <p:spPr bwMode="auto">
                  <a:xfrm>
                    <a:off x="6587756" y="8740616"/>
                    <a:ext cx="300190" cy="309823"/>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4" name="Freeform 771">
                    <a:extLst>
                      <a:ext uri="{FF2B5EF4-FFF2-40B4-BE49-F238E27FC236}">
                        <a16:creationId xmlns="" xmlns:a16="http://schemas.microsoft.com/office/drawing/2014/main" id="{4F40DAC0-B4ED-4046-86B7-BE2DDE871B39}"/>
                      </a:ext>
                    </a:extLst>
                  </p:cNvPr>
                  <p:cNvSpPr>
                    <a:spLocks/>
                  </p:cNvSpPr>
                  <p:nvPr/>
                </p:nvSpPr>
                <p:spPr bwMode="auto">
                  <a:xfrm>
                    <a:off x="6143029" y="8562175"/>
                    <a:ext cx="109331" cy="223544"/>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5" name="Freeform 772">
                    <a:extLst>
                      <a:ext uri="{FF2B5EF4-FFF2-40B4-BE49-F238E27FC236}">
                        <a16:creationId xmlns="" xmlns:a16="http://schemas.microsoft.com/office/drawing/2014/main" id="{A45FDF5C-0803-40BE-A348-F937D4E212A2}"/>
                      </a:ext>
                    </a:extLst>
                  </p:cNvPr>
                  <p:cNvSpPr>
                    <a:spLocks/>
                  </p:cNvSpPr>
                  <p:nvPr/>
                </p:nvSpPr>
                <p:spPr bwMode="auto">
                  <a:xfrm>
                    <a:off x="6191210" y="8693553"/>
                    <a:ext cx="413226" cy="421596"/>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6" name="Freeform 773">
                    <a:extLst>
                      <a:ext uri="{FF2B5EF4-FFF2-40B4-BE49-F238E27FC236}">
                        <a16:creationId xmlns="" xmlns:a16="http://schemas.microsoft.com/office/drawing/2014/main" id="{39E252EA-C5C9-4517-96CF-F6783F74DA77}"/>
                      </a:ext>
                    </a:extLst>
                  </p:cNvPr>
                  <p:cNvSpPr>
                    <a:spLocks/>
                  </p:cNvSpPr>
                  <p:nvPr/>
                </p:nvSpPr>
                <p:spPr bwMode="auto">
                  <a:xfrm>
                    <a:off x="5479648" y="8871998"/>
                    <a:ext cx="227922" cy="196092"/>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7" name="Freeform 774">
                    <a:extLst>
                      <a:ext uri="{FF2B5EF4-FFF2-40B4-BE49-F238E27FC236}">
                        <a16:creationId xmlns="" xmlns:a16="http://schemas.microsoft.com/office/drawing/2014/main" id="{3B7ADE29-B4DA-4388-A5CC-75D34FAFC772}"/>
                      </a:ext>
                    </a:extLst>
                  </p:cNvPr>
                  <p:cNvSpPr>
                    <a:spLocks/>
                  </p:cNvSpPr>
                  <p:nvPr/>
                </p:nvSpPr>
                <p:spPr bwMode="auto">
                  <a:xfrm>
                    <a:off x="5588976" y="8595510"/>
                    <a:ext cx="326132" cy="276488"/>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98" name="Freeform 775">
                    <a:extLst>
                      <a:ext uri="{FF2B5EF4-FFF2-40B4-BE49-F238E27FC236}">
                        <a16:creationId xmlns="" xmlns:a16="http://schemas.microsoft.com/office/drawing/2014/main" id="{3BBE6E00-4A2F-4BD2-99CF-640C5CC43AD8}"/>
                      </a:ext>
                    </a:extLst>
                  </p:cNvPr>
                  <p:cNvSpPr>
                    <a:spLocks/>
                  </p:cNvSpPr>
                  <p:nvPr/>
                </p:nvSpPr>
                <p:spPr bwMode="auto">
                  <a:xfrm>
                    <a:off x="5703864" y="8568057"/>
                    <a:ext cx="563319" cy="568662"/>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grpSp>
            <p:sp>
              <p:nvSpPr>
                <p:cNvPr id="192" name="Freeform 782">
                  <a:extLst>
                    <a:ext uri="{FF2B5EF4-FFF2-40B4-BE49-F238E27FC236}">
                      <a16:creationId xmlns="" xmlns:a16="http://schemas.microsoft.com/office/drawing/2014/main" id="{857342DF-246E-4929-BD0B-EF9E159B214A}"/>
                    </a:ext>
                  </a:extLst>
                </p:cNvPr>
                <p:cNvSpPr>
                  <a:spLocks/>
                </p:cNvSpPr>
                <p:nvPr/>
              </p:nvSpPr>
              <p:spPr bwMode="auto">
                <a:xfrm>
                  <a:off x="5377731" y="6522837"/>
                  <a:ext cx="31503" cy="23531"/>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93" name="Freeform 783">
                  <a:extLst>
                    <a:ext uri="{FF2B5EF4-FFF2-40B4-BE49-F238E27FC236}">
                      <a16:creationId xmlns="" xmlns:a16="http://schemas.microsoft.com/office/drawing/2014/main" id="{768D383D-2D3F-4CBF-87FF-73546282F371}"/>
                    </a:ext>
                  </a:extLst>
                </p:cNvPr>
                <p:cNvSpPr>
                  <a:spLocks/>
                </p:cNvSpPr>
                <p:nvPr/>
              </p:nvSpPr>
              <p:spPr bwMode="auto">
                <a:xfrm>
                  <a:off x="5420352" y="6546366"/>
                  <a:ext cx="27795" cy="5884"/>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94" name="Freeform 784">
                  <a:extLst>
                    <a:ext uri="{FF2B5EF4-FFF2-40B4-BE49-F238E27FC236}">
                      <a16:creationId xmlns="" xmlns:a16="http://schemas.microsoft.com/office/drawing/2014/main" id="{3B63CA91-B7A6-4C8A-80A7-1EBF91898FF8}"/>
                    </a:ext>
                  </a:extLst>
                </p:cNvPr>
                <p:cNvSpPr>
                  <a:spLocks/>
                </p:cNvSpPr>
                <p:nvPr/>
              </p:nvSpPr>
              <p:spPr bwMode="auto">
                <a:xfrm>
                  <a:off x="5420352" y="6873837"/>
                  <a:ext cx="22237" cy="41179"/>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95" name="Freeform 785">
                  <a:extLst>
                    <a:ext uri="{FF2B5EF4-FFF2-40B4-BE49-F238E27FC236}">
                      <a16:creationId xmlns="" xmlns:a16="http://schemas.microsoft.com/office/drawing/2014/main" id="{79FE4CEC-F497-4D5C-A2EF-5212805720DF}"/>
                    </a:ext>
                  </a:extLst>
                </p:cNvPr>
                <p:cNvSpPr>
                  <a:spLocks/>
                </p:cNvSpPr>
                <p:nvPr/>
              </p:nvSpPr>
              <p:spPr bwMode="auto">
                <a:xfrm>
                  <a:off x="5431469" y="6948350"/>
                  <a:ext cx="37061" cy="23531"/>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96" name="Freeform 791">
                  <a:extLst>
                    <a:ext uri="{FF2B5EF4-FFF2-40B4-BE49-F238E27FC236}">
                      <a16:creationId xmlns="" xmlns:a16="http://schemas.microsoft.com/office/drawing/2014/main" id="{5FDAF046-2958-4E27-8F91-7A0C3CF9C111}"/>
                    </a:ext>
                  </a:extLst>
                </p:cNvPr>
                <p:cNvSpPr>
                  <a:spLocks/>
                </p:cNvSpPr>
                <p:nvPr/>
              </p:nvSpPr>
              <p:spPr bwMode="auto">
                <a:xfrm>
                  <a:off x="5453703" y="6799322"/>
                  <a:ext cx="11118" cy="11766"/>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97" name="Freeform 792">
                  <a:extLst>
                    <a:ext uri="{FF2B5EF4-FFF2-40B4-BE49-F238E27FC236}">
                      <a16:creationId xmlns="" xmlns:a16="http://schemas.microsoft.com/office/drawing/2014/main" id="{1E0B266C-840D-4838-A6CA-F01AA6D54219}"/>
                    </a:ext>
                  </a:extLst>
                </p:cNvPr>
                <p:cNvSpPr>
                  <a:spLocks/>
                </p:cNvSpPr>
                <p:nvPr/>
              </p:nvSpPr>
              <p:spPr bwMode="auto">
                <a:xfrm>
                  <a:off x="5409231" y="6736573"/>
                  <a:ext cx="16678" cy="9805"/>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98" name="Freeform 793">
                  <a:extLst>
                    <a:ext uri="{FF2B5EF4-FFF2-40B4-BE49-F238E27FC236}">
                      <a16:creationId xmlns="" xmlns:a16="http://schemas.microsoft.com/office/drawing/2014/main" id="{EC149EAA-2FA2-404B-B296-3F66213A46EE}"/>
                    </a:ext>
                  </a:extLst>
                </p:cNvPr>
                <p:cNvSpPr>
                  <a:spLocks/>
                </p:cNvSpPr>
                <p:nvPr/>
              </p:nvSpPr>
              <p:spPr bwMode="auto">
                <a:xfrm>
                  <a:off x="5453703" y="6713042"/>
                  <a:ext cx="14824" cy="17649"/>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199" name="Freeform 781">
                  <a:extLst>
                    <a:ext uri="{FF2B5EF4-FFF2-40B4-BE49-F238E27FC236}">
                      <a16:creationId xmlns="" xmlns:a16="http://schemas.microsoft.com/office/drawing/2014/main" id="{AB0B5DC0-11B7-40F7-9DB0-EBE5A44AD846}"/>
                    </a:ext>
                  </a:extLst>
                </p:cNvPr>
                <p:cNvSpPr>
                  <a:spLocks/>
                </p:cNvSpPr>
                <p:nvPr/>
              </p:nvSpPr>
              <p:spPr bwMode="auto">
                <a:xfrm>
                  <a:off x="4844062" y="6436556"/>
                  <a:ext cx="50032" cy="23531"/>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0" name="Freeform 512">
                  <a:extLst>
                    <a:ext uri="{FF2B5EF4-FFF2-40B4-BE49-F238E27FC236}">
                      <a16:creationId xmlns="" xmlns:a16="http://schemas.microsoft.com/office/drawing/2014/main" id="{A0CE25D5-DC9A-409B-B010-16171C96C53D}"/>
                    </a:ext>
                  </a:extLst>
                </p:cNvPr>
                <p:cNvSpPr>
                  <a:spLocks/>
                </p:cNvSpPr>
                <p:nvPr/>
              </p:nvSpPr>
              <p:spPr bwMode="auto">
                <a:xfrm>
                  <a:off x="3937931" y="11354504"/>
                  <a:ext cx="64856" cy="35296"/>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1" name="Freeform 513">
                  <a:extLst>
                    <a:ext uri="{FF2B5EF4-FFF2-40B4-BE49-F238E27FC236}">
                      <a16:creationId xmlns="" xmlns:a16="http://schemas.microsoft.com/office/drawing/2014/main" id="{B50AC506-65BB-4765-B8A5-220771E87DC8}"/>
                    </a:ext>
                  </a:extLst>
                </p:cNvPr>
                <p:cNvSpPr>
                  <a:spLocks/>
                </p:cNvSpPr>
                <p:nvPr/>
              </p:nvSpPr>
              <p:spPr bwMode="auto">
                <a:xfrm>
                  <a:off x="3932372" y="11389798"/>
                  <a:ext cx="48179" cy="35296"/>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2" name="Freeform 514">
                  <a:extLst>
                    <a:ext uri="{FF2B5EF4-FFF2-40B4-BE49-F238E27FC236}">
                      <a16:creationId xmlns="" xmlns:a16="http://schemas.microsoft.com/office/drawing/2014/main" id="{CAE4FBA9-37E7-4A8E-A7A8-942390294EC4}"/>
                    </a:ext>
                  </a:extLst>
                </p:cNvPr>
                <p:cNvSpPr>
                  <a:spLocks/>
                </p:cNvSpPr>
                <p:nvPr/>
              </p:nvSpPr>
              <p:spPr bwMode="auto">
                <a:xfrm>
                  <a:off x="3926815" y="11344699"/>
                  <a:ext cx="42619" cy="27453"/>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3" name="Freeform 515">
                  <a:extLst>
                    <a:ext uri="{FF2B5EF4-FFF2-40B4-BE49-F238E27FC236}">
                      <a16:creationId xmlns="" xmlns:a16="http://schemas.microsoft.com/office/drawing/2014/main" id="{BBF6EF3B-53B7-47D3-B449-4A2BAB413BCF}"/>
                    </a:ext>
                  </a:extLst>
                </p:cNvPr>
                <p:cNvSpPr>
                  <a:spLocks/>
                </p:cNvSpPr>
                <p:nvPr/>
              </p:nvSpPr>
              <p:spPr bwMode="auto">
                <a:xfrm>
                  <a:off x="3904579" y="11366269"/>
                  <a:ext cx="44472" cy="29414"/>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4" name="Freeform 516">
                  <a:extLst>
                    <a:ext uri="{FF2B5EF4-FFF2-40B4-BE49-F238E27FC236}">
                      <a16:creationId xmlns="" xmlns:a16="http://schemas.microsoft.com/office/drawing/2014/main" id="{948A25B9-E642-4F71-92F3-F3732D9D63CB}"/>
                    </a:ext>
                  </a:extLst>
                </p:cNvPr>
                <p:cNvSpPr>
                  <a:spLocks/>
                </p:cNvSpPr>
                <p:nvPr/>
              </p:nvSpPr>
              <p:spPr bwMode="auto">
                <a:xfrm>
                  <a:off x="3893459" y="11327050"/>
                  <a:ext cx="16677" cy="17647"/>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5" name="Freeform 517">
                  <a:extLst>
                    <a:ext uri="{FF2B5EF4-FFF2-40B4-BE49-F238E27FC236}">
                      <a16:creationId xmlns="" xmlns:a16="http://schemas.microsoft.com/office/drawing/2014/main" id="{794E45AC-F664-46EE-896E-7F4FCC39FB91}"/>
                    </a:ext>
                  </a:extLst>
                </p:cNvPr>
                <p:cNvSpPr>
                  <a:spLocks/>
                </p:cNvSpPr>
                <p:nvPr/>
              </p:nvSpPr>
              <p:spPr bwMode="auto">
                <a:xfrm>
                  <a:off x="3893459" y="11279988"/>
                  <a:ext cx="38914" cy="41179"/>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6" name="Freeform 518">
                  <a:extLst>
                    <a:ext uri="{FF2B5EF4-FFF2-40B4-BE49-F238E27FC236}">
                      <a16:creationId xmlns="" xmlns:a16="http://schemas.microsoft.com/office/drawing/2014/main" id="{7966C50D-5CB9-45AA-84D9-55DAAC25C7A8}"/>
                    </a:ext>
                  </a:extLst>
                </p:cNvPr>
                <p:cNvSpPr>
                  <a:spLocks/>
                </p:cNvSpPr>
                <p:nvPr/>
              </p:nvSpPr>
              <p:spPr bwMode="auto">
                <a:xfrm>
                  <a:off x="3887900" y="11205474"/>
                  <a:ext cx="27795" cy="62748"/>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7" name="Freeform 519">
                  <a:extLst>
                    <a:ext uri="{FF2B5EF4-FFF2-40B4-BE49-F238E27FC236}">
                      <a16:creationId xmlns="" xmlns:a16="http://schemas.microsoft.com/office/drawing/2014/main" id="{4AE89F77-EDCB-4020-93D6-B6D630FFAD44}"/>
                    </a:ext>
                  </a:extLst>
                </p:cNvPr>
                <p:cNvSpPr>
                  <a:spLocks/>
                </p:cNvSpPr>
                <p:nvPr/>
              </p:nvSpPr>
              <p:spPr bwMode="auto">
                <a:xfrm>
                  <a:off x="3882341" y="11256457"/>
                  <a:ext cx="16677" cy="35296"/>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8" name="Freeform 520">
                  <a:extLst>
                    <a:ext uri="{FF2B5EF4-FFF2-40B4-BE49-F238E27FC236}">
                      <a16:creationId xmlns="" xmlns:a16="http://schemas.microsoft.com/office/drawing/2014/main" id="{517429D5-9264-4509-92E0-BC3E4BF21A50}"/>
                    </a:ext>
                  </a:extLst>
                </p:cNvPr>
                <p:cNvSpPr>
                  <a:spLocks/>
                </p:cNvSpPr>
                <p:nvPr/>
              </p:nvSpPr>
              <p:spPr bwMode="auto">
                <a:xfrm>
                  <a:off x="3882341" y="11181943"/>
                  <a:ext cx="27795" cy="41179"/>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09" name="Freeform 521">
                  <a:extLst>
                    <a:ext uri="{FF2B5EF4-FFF2-40B4-BE49-F238E27FC236}">
                      <a16:creationId xmlns="" xmlns:a16="http://schemas.microsoft.com/office/drawing/2014/main" id="{33696F9A-5A86-4C99-9D24-C1E17AA35D5B}"/>
                    </a:ext>
                  </a:extLst>
                </p:cNvPr>
                <p:cNvSpPr>
                  <a:spLocks/>
                </p:cNvSpPr>
                <p:nvPr/>
              </p:nvSpPr>
              <p:spPr bwMode="auto">
                <a:xfrm>
                  <a:off x="3910138" y="11068210"/>
                  <a:ext cx="27795" cy="27453"/>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0" name="Freeform 522">
                  <a:extLst>
                    <a:ext uri="{FF2B5EF4-FFF2-40B4-BE49-F238E27FC236}">
                      <a16:creationId xmlns="" xmlns:a16="http://schemas.microsoft.com/office/drawing/2014/main" id="{020AE1EB-0EBC-47E9-A144-5898CB2089E0}"/>
                    </a:ext>
                  </a:extLst>
                </p:cNvPr>
                <p:cNvSpPr>
                  <a:spLocks/>
                </p:cNvSpPr>
                <p:nvPr/>
              </p:nvSpPr>
              <p:spPr bwMode="auto">
                <a:xfrm>
                  <a:off x="3915697" y="10964283"/>
                  <a:ext cx="33354" cy="62748"/>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1" name="Freeform 523">
                  <a:extLst>
                    <a:ext uri="{FF2B5EF4-FFF2-40B4-BE49-F238E27FC236}">
                      <a16:creationId xmlns="" xmlns:a16="http://schemas.microsoft.com/office/drawing/2014/main" id="{23757CF9-6FC5-4A2B-A803-2DC3246D9968}"/>
                    </a:ext>
                  </a:extLst>
                </p:cNvPr>
                <p:cNvSpPr>
                  <a:spLocks/>
                </p:cNvSpPr>
                <p:nvPr/>
              </p:nvSpPr>
              <p:spPr bwMode="auto">
                <a:xfrm>
                  <a:off x="4025023" y="9332810"/>
                  <a:ext cx="25943" cy="23531"/>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2" name="Freeform 524">
                  <a:extLst>
                    <a:ext uri="{FF2B5EF4-FFF2-40B4-BE49-F238E27FC236}">
                      <a16:creationId xmlns="" xmlns:a16="http://schemas.microsoft.com/office/drawing/2014/main" id="{9AE8130C-379F-4C28-94BC-4BF61255C686}"/>
                    </a:ext>
                  </a:extLst>
                </p:cNvPr>
                <p:cNvSpPr>
                  <a:spLocks/>
                </p:cNvSpPr>
                <p:nvPr/>
              </p:nvSpPr>
              <p:spPr bwMode="auto">
                <a:xfrm>
                  <a:off x="4258505" y="9368106"/>
                  <a:ext cx="31501" cy="45102"/>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3" name="Freeform 525">
                  <a:extLst>
                    <a:ext uri="{FF2B5EF4-FFF2-40B4-BE49-F238E27FC236}">
                      <a16:creationId xmlns="" xmlns:a16="http://schemas.microsoft.com/office/drawing/2014/main" id="{4F69A702-9960-4AAD-B511-4B29169846AA}"/>
                    </a:ext>
                  </a:extLst>
                </p:cNvPr>
                <p:cNvSpPr>
                  <a:spLocks/>
                </p:cNvSpPr>
                <p:nvPr/>
              </p:nvSpPr>
              <p:spPr bwMode="auto">
                <a:xfrm>
                  <a:off x="4556843" y="9679891"/>
                  <a:ext cx="75974" cy="74513"/>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4" name="Freeform 526">
                  <a:extLst>
                    <a:ext uri="{FF2B5EF4-FFF2-40B4-BE49-F238E27FC236}">
                      <a16:creationId xmlns="" xmlns:a16="http://schemas.microsoft.com/office/drawing/2014/main" id="{7B42857D-18A3-4B4F-A1D0-EDED623F2272}"/>
                    </a:ext>
                  </a:extLst>
                </p:cNvPr>
                <p:cNvSpPr>
                  <a:spLocks/>
                </p:cNvSpPr>
                <p:nvPr/>
              </p:nvSpPr>
              <p:spPr bwMode="auto">
                <a:xfrm>
                  <a:off x="4112117" y="9148487"/>
                  <a:ext cx="53737" cy="23531"/>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5" name="Freeform 527">
                  <a:extLst>
                    <a:ext uri="{FF2B5EF4-FFF2-40B4-BE49-F238E27FC236}">
                      <a16:creationId xmlns="" xmlns:a16="http://schemas.microsoft.com/office/drawing/2014/main" id="{AF193D98-A844-471A-94EA-70E720782D35}"/>
                    </a:ext>
                  </a:extLst>
                </p:cNvPr>
                <p:cNvSpPr>
                  <a:spLocks/>
                </p:cNvSpPr>
                <p:nvPr/>
              </p:nvSpPr>
              <p:spPr bwMode="auto">
                <a:xfrm>
                  <a:off x="3806368" y="9142602"/>
                  <a:ext cx="61150" cy="29414"/>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6" name="Freeform 528">
                  <a:extLst>
                    <a:ext uri="{FF2B5EF4-FFF2-40B4-BE49-F238E27FC236}">
                      <a16:creationId xmlns="" xmlns:a16="http://schemas.microsoft.com/office/drawing/2014/main" id="{7CFBA683-530F-4C96-99E6-27DD4F8A6285}"/>
                    </a:ext>
                  </a:extLst>
                </p:cNvPr>
                <p:cNvSpPr>
                  <a:spLocks/>
                </p:cNvSpPr>
                <p:nvPr/>
              </p:nvSpPr>
              <p:spPr bwMode="auto">
                <a:xfrm>
                  <a:off x="3639597" y="9011223"/>
                  <a:ext cx="281660" cy="103929"/>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7" name="Freeform 529">
                  <a:extLst>
                    <a:ext uri="{FF2B5EF4-FFF2-40B4-BE49-F238E27FC236}">
                      <a16:creationId xmlns="" xmlns:a16="http://schemas.microsoft.com/office/drawing/2014/main" id="{E9DFEAF9-CFB9-4A4E-B679-D19244F3A822}"/>
                    </a:ext>
                  </a:extLst>
                </p:cNvPr>
                <p:cNvSpPr>
                  <a:spLocks/>
                </p:cNvSpPr>
                <p:nvPr/>
              </p:nvSpPr>
              <p:spPr bwMode="auto">
                <a:xfrm>
                  <a:off x="3806368" y="8948474"/>
                  <a:ext cx="22237" cy="21570"/>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8" name="Freeform 530">
                  <a:extLst>
                    <a:ext uri="{FF2B5EF4-FFF2-40B4-BE49-F238E27FC236}">
                      <a16:creationId xmlns="" xmlns:a16="http://schemas.microsoft.com/office/drawing/2014/main" id="{519AE771-F1AF-4593-955D-0A5946F86DDF}"/>
                    </a:ext>
                  </a:extLst>
                </p:cNvPr>
                <p:cNvSpPr>
                  <a:spLocks/>
                </p:cNvSpPr>
                <p:nvPr/>
              </p:nvSpPr>
              <p:spPr bwMode="auto">
                <a:xfrm>
                  <a:off x="3943492" y="9068090"/>
                  <a:ext cx="11118" cy="11766"/>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19" name="Freeform 531">
                  <a:extLst>
                    <a:ext uri="{FF2B5EF4-FFF2-40B4-BE49-F238E27FC236}">
                      <a16:creationId xmlns="" xmlns:a16="http://schemas.microsoft.com/office/drawing/2014/main" id="{DD71E6E0-3FF5-4B86-8F5C-9063758302B5}"/>
                    </a:ext>
                  </a:extLst>
                </p:cNvPr>
                <p:cNvSpPr>
                  <a:spLocks/>
                </p:cNvSpPr>
                <p:nvPr/>
              </p:nvSpPr>
              <p:spPr bwMode="auto">
                <a:xfrm>
                  <a:off x="4269623" y="8220979"/>
                  <a:ext cx="31501" cy="58827"/>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0" name="Freeform 532">
                  <a:extLst>
                    <a:ext uri="{FF2B5EF4-FFF2-40B4-BE49-F238E27FC236}">
                      <a16:creationId xmlns="" xmlns:a16="http://schemas.microsoft.com/office/drawing/2014/main" id="{A74DA6C7-DB28-46D9-9791-755AA9901D6F}"/>
                    </a:ext>
                  </a:extLst>
                </p:cNvPr>
                <p:cNvSpPr>
                  <a:spLocks/>
                </p:cNvSpPr>
                <p:nvPr/>
              </p:nvSpPr>
              <p:spPr bwMode="auto">
                <a:xfrm>
                  <a:off x="4284448" y="8250393"/>
                  <a:ext cx="38914" cy="23531"/>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1" name="Freeform 533">
                  <a:extLst>
                    <a:ext uri="{FF2B5EF4-FFF2-40B4-BE49-F238E27FC236}">
                      <a16:creationId xmlns="" xmlns:a16="http://schemas.microsoft.com/office/drawing/2014/main" id="{E25A9664-BCE7-4716-B734-E87D7FABA84F}"/>
                    </a:ext>
                  </a:extLst>
                </p:cNvPr>
                <p:cNvSpPr>
                  <a:spLocks/>
                </p:cNvSpPr>
                <p:nvPr/>
              </p:nvSpPr>
              <p:spPr bwMode="auto">
                <a:xfrm>
                  <a:off x="4176971" y="8226861"/>
                  <a:ext cx="81533" cy="41179"/>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2" name="Freeform 534">
                  <a:extLst>
                    <a:ext uri="{FF2B5EF4-FFF2-40B4-BE49-F238E27FC236}">
                      <a16:creationId xmlns="" xmlns:a16="http://schemas.microsoft.com/office/drawing/2014/main" id="{8C54224D-C118-4196-8CDA-984E564535DF}"/>
                    </a:ext>
                  </a:extLst>
                </p:cNvPr>
                <p:cNvSpPr>
                  <a:spLocks/>
                </p:cNvSpPr>
                <p:nvPr/>
              </p:nvSpPr>
              <p:spPr bwMode="auto">
                <a:xfrm>
                  <a:off x="4193650" y="8113128"/>
                  <a:ext cx="85237" cy="45102"/>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3" name="Freeform 535">
                  <a:extLst>
                    <a:ext uri="{FF2B5EF4-FFF2-40B4-BE49-F238E27FC236}">
                      <a16:creationId xmlns="" xmlns:a16="http://schemas.microsoft.com/office/drawing/2014/main" id="{EEC3FC24-8B2B-4CE7-A61A-517E200A7162}"/>
                    </a:ext>
                  </a:extLst>
                </p:cNvPr>
                <p:cNvSpPr>
                  <a:spLocks/>
                </p:cNvSpPr>
                <p:nvPr/>
              </p:nvSpPr>
              <p:spPr bwMode="auto">
                <a:xfrm>
                  <a:off x="4328921" y="8054301"/>
                  <a:ext cx="174185" cy="178442"/>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4" name="Freeform 536">
                  <a:extLst>
                    <a:ext uri="{FF2B5EF4-FFF2-40B4-BE49-F238E27FC236}">
                      <a16:creationId xmlns="" xmlns:a16="http://schemas.microsoft.com/office/drawing/2014/main" id="{473FA8D4-C6EB-4CE5-8EB2-2556A7B6270F}"/>
                    </a:ext>
                  </a:extLst>
                </p:cNvPr>
                <p:cNvSpPr>
                  <a:spLocks/>
                </p:cNvSpPr>
                <p:nvPr/>
              </p:nvSpPr>
              <p:spPr bwMode="auto">
                <a:xfrm>
                  <a:off x="4469751" y="8181760"/>
                  <a:ext cx="44472" cy="56866"/>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5" name="Freeform 537">
                  <a:extLst>
                    <a:ext uri="{FF2B5EF4-FFF2-40B4-BE49-F238E27FC236}">
                      <a16:creationId xmlns="" xmlns:a16="http://schemas.microsoft.com/office/drawing/2014/main" id="{C48F0E79-31BF-4197-BE72-9D9D3A32BC4A}"/>
                    </a:ext>
                  </a:extLst>
                </p:cNvPr>
                <p:cNvSpPr>
                  <a:spLocks/>
                </p:cNvSpPr>
                <p:nvPr/>
              </p:nvSpPr>
              <p:spPr bwMode="auto">
                <a:xfrm>
                  <a:off x="4165855" y="7628785"/>
                  <a:ext cx="16677" cy="33334"/>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6" name="Freeform 538">
                  <a:extLst>
                    <a:ext uri="{FF2B5EF4-FFF2-40B4-BE49-F238E27FC236}">
                      <a16:creationId xmlns="" xmlns:a16="http://schemas.microsoft.com/office/drawing/2014/main" id="{5A85B892-30F9-4821-A990-56EB576EF196}"/>
                    </a:ext>
                  </a:extLst>
                </p:cNvPr>
                <p:cNvSpPr>
                  <a:spLocks/>
                </p:cNvSpPr>
                <p:nvPr/>
              </p:nvSpPr>
              <p:spPr bwMode="auto">
                <a:xfrm>
                  <a:off x="4084323" y="7685652"/>
                  <a:ext cx="16677" cy="17647"/>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7" name="Freeform 539">
                  <a:extLst>
                    <a:ext uri="{FF2B5EF4-FFF2-40B4-BE49-F238E27FC236}">
                      <a16:creationId xmlns="" xmlns:a16="http://schemas.microsoft.com/office/drawing/2014/main" id="{324BED0F-814F-422F-828A-AFE55768611E}"/>
                    </a:ext>
                  </a:extLst>
                </p:cNvPr>
                <p:cNvSpPr>
                  <a:spLocks/>
                </p:cNvSpPr>
                <p:nvPr/>
              </p:nvSpPr>
              <p:spPr bwMode="auto">
                <a:xfrm>
                  <a:off x="3710011" y="7991553"/>
                  <a:ext cx="37061" cy="23531"/>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8" name="Freeform 540">
                  <a:extLst>
                    <a:ext uri="{FF2B5EF4-FFF2-40B4-BE49-F238E27FC236}">
                      <a16:creationId xmlns="" xmlns:a16="http://schemas.microsoft.com/office/drawing/2014/main" id="{EA0CA4E7-0472-48AB-9257-F78C61FB52BC}"/>
                    </a:ext>
                  </a:extLst>
                </p:cNvPr>
                <p:cNvSpPr>
                  <a:spLocks/>
                </p:cNvSpPr>
                <p:nvPr/>
              </p:nvSpPr>
              <p:spPr bwMode="auto">
                <a:xfrm>
                  <a:off x="3769306" y="7852329"/>
                  <a:ext cx="33354" cy="35296"/>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29" name="Freeform 541">
                  <a:extLst>
                    <a:ext uri="{FF2B5EF4-FFF2-40B4-BE49-F238E27FC236}">
                      <a16:creationId xmlns="" xmlns:a16="http://schemas.microsoft.com/office/drawing/2014/main" id="{AA8707B6-C697-4B97-A6AF-C526D13B15EB}"/>
                    </a:ext>
                  </a:extLst>
                </p:cNvPr>
                <p:cNvSpPr>
                  <a:spLocks/>
                </p:cNvSpPr>
                <p:nvPr/>
              </p:nvSpPr>
              <p:spPr bwMode="auto">
                <a:xfrm>
                  <a:off x="3752630" y="7605253"/>
                  <a:ext cx="33354" cy="41179"/>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0" name="Freeform 542">
                  <a:extLst>
                    <a:ext uri="{FF2B5EF4-FFF2-40B4-BE49-F238E27FC236}">
                      <a16:creationId xmlns="" xmlns:a16="http://schemas.microsoft.com/office/drawing/2014/main" id="{0239EC54-45CE-49C9-8A3C-FCD7BC2C4E18}"/>
                    </a:ext>
                  </a:extLst>
                </p:cNvPr>
                <p:cNvSpPr>
                  <a:spLocks/>
                </p:cNvSpPr>
                <p:nvPr/>
              </p:nvSpPr>
              <p:spPr bwMode="auto">
                <a:xfrm>
                  <a:off x="3659978" y="7581723"/>
                  <a:ext cx="64856" cy="35296"/>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1" name="Freeform 543">
                  <a:extLst>
                    <a:ext uri="{FF2B5EF4-FFF2-40B4-BE49-F238E27FC236}">
                      <a16:creationId xmlns="" xmlns:a16="http://schemas.microsoft.com/office/drawing/2014/main" id="{1CD3CF09-EADC-4438-85F3-B7793A2ADA53}"/>
                    </a:ext>
                  </a:extLst>
                </p:cNvPr>
                <p:cNvSpPr>
                  <a:spLocks/>
                </p:cNvSpPr>
                <p:nvPr/>
              </p:nvSpPr>
              <p:spPr bwMode="auto">
                <a:xfrm>
                  <a:off x="3797102" y="7560153"/>
                  <a:ext cx="37061" cy="15687"/>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2" name="Freeform 544">
                  <a:extLst>
                    <a:ext uri="{FF2B5EF4-FFF2-40B4-BE49-F238E27FC236}">
                      <a16:creationId xmlns="" xmlns:a16="http://schemas.microsoft.com/office/drawing/2014/main" id="{F7D3FCEE-FA4C-4679-8A80-75DBF74A9014}"/>
                    </a:ext>
                  </a:extLst>
                </p:cNvPr>
                <p:cNvSpPr>
                  <a:spLocks/>
                </p:cNvSpPr>
                <p:nvPr/>
              </p:nvSpPr>
              <p:spPr bwMode="auto">
                <a:xfrm>
                  <a:off x="3567327" y="7444460"/>
                  <a:ext cx="185303" cy="13726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3" name="Freeform 545">
                  <a:extLst>
                    <a:ext uri="{FF2B5EF4-FFF2-40B4-BE49-F238E27FC236}">
                      <a16:creationId xmlns="" xmlns:a16="http://schemas.microsoft.com/office/drawing/2014/main" id="{835C355F-D463-494F-A5B2-2868F9367AD3}"/>
                    </a:ext>
                  </a:extLst>
                </p:cNvPr>
                <p:cNvSpPr>
                  <a:spLocks/>
                </p:cNvSpPr>
                <p:nvPr/>
              </p:nvSpPr>
              <p:spPr bwMode="auto">
                <a:xfrm>
                  <a:off x="3639597" y="7432693"/>
                  <a:ext cx="37061" cy="29414"/>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4" name="Freeform 546">
                  <a:extLst>
                    <a:ext uri="{FF2B5EF4-FFF2-40B4-BE49-F238E27FC236}">
                      <a16:creationId xmlns="" xmlns:a16="http://schemas.microsoft.com/office/drawing/2014/main" id="{3B9673E4-1868-4A29-9FB2-347AFB931900}"/>
                    </a:ext>
                  </a:extLst>
                </p:cNvPr>
                <p:cNvSpPr>
                  <a:spLocks/>
                </p:cNvSpPr>
                <p:nvPr/>
              </p:nvSpPr>
              <p:spPr bwMode="auto">
                <a:xfrm>
                  <a:off x="3628477" y="7438578"/>
                  <a:ext cx="20384" cy="29414"/>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5" name="Freeform 547">
                  <a:extLst>
                    <a:ext uri="{FF2B5EF4-FFF2-40B4-BE49-F238E27FC236}">
                      <a16:creationId xmlns="" xmlns:a16="http://schemas.microsoft.com/office/drawing/2014/main" id="{4F312702-86CE-4A9C-B1C7-11FA6A10E5F3}"/>
                    </a:ext>
                  </a:extLst>
                </p:cNvPr>
                <p:cNvSpPr>
                  <a:spLocks/>
                </p:cNvSpPr>
                <p:nvPr/>
              </p:nvSpPr>
              <p:spPr bwMode="auto">
                <a:xfrm>
                  <a:off x="3578444" y="7328768"/>
                  <a:ext cx="16677" cy="35296"/>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6" name="Freeform 548">
                  <a:extLst>
                    <a:ext uri="{FF2B5EF4-FFF2-40B4-BE49-F238E27FC236}">
                      <a16:creationId xmlns="" xmlns:a16="http://schemas.microsoft.com/office/drawing/2014/main" id="{AC8E3A6A-F65F-4F29-AA11-6453D0058F43}"/>
                    </a:ext>
                  </a:extLst>
                </p:cNvPr>
                <p:cNvSpPr>
                  <a:spLocks/>
                </p:cNvSpPr>
                <p:nvPr/>
              </p:nvSpPr>
              <p:spPr bwMode="auto">
                <a:xfrm>
                  <a:off x="3496912" y="7028749"/>
                  <a:ext cx="781977" cy="605919"/>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7" name="Freeform 549">
                  <a:extLst>
                    <a:ext uri="{FF2B5EF4-FFF2-40B4-BE49-F238E27FC236}">
                      <a16:creationId xmlns="" xmlns:a16="http://schemas.microsoft.com/office/drawing/2014/main" id="{0CF864B4-33F4-49B0-9499-072E9ED15161}"/>
                    </a:ext>
                  </a:extLst>
                </p:cNvPr>
                <p:cNvSpPr>
                  <a:spLocks/>
                </p:cNvSpPr>
                <p:nvPr/>
              </p:nvSpPr>
              <p:spPr bwMode="auto">
                <a:xfrm>
                  <a:off x="4002787" y="7593490"/>
                  <a:ext cx="33354" cy="11766"/>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8" name="Freeform 550">
                  <a:extLst>
                    <a:ext uri="{FF2B5EF4-FFF2-40B4-BE49-F238E27FC236}">
                      <a16:creationId xmlns="" xmlns:a16="http://schemas.microsoft.com/office/drawing/2014/main" id="{2D9AA34D-29F0-4C93-A5F6-B2645FAFB11B}"/>
                    </a:ext>
                  </a:extLst>
                </p:cNvPr>
                <p:cNvSpPr>
                  <a:spLocks/>
                </p:cNvSpPr>
                <p:nvPr/>
              </p:nvSpPr>
              <p:spPr bwMode="auto">
                <a:xfrm>
                  <a:off x="3904579" y="7340533"/>
                  <a:ext cx="44472" cy="11766"/>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39" name="Freeform 551">
                  <a:extLst>
                    <a:ext uri="{FF2B5EF4-FFF2-40B4-BE49-F238E27FC236}">
                      <a16:creationId xmlns="" xmlns:a16="http://schemas.microsoft.com/office/drawing/2014/main" id="{3C1B4418-A574-4979-BFDD-2EA5426E4E99}"/>
                    </a:ext>
                  </a:extLst>
                </p:cNvPr>
                <p:cNvSpPr>
                  <a:spLocks/>
                </p:cNvSpPr>
                <p:nvPr/>
              </p:nvSpPr>
              <p:spPr bwMode="auto">
                <a:xfrm>
                  <a:off x="3839722" y="7328768"/>
                  <a:ext cx="64856" cy="56866"/>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0" name="Freeform 552">
                  <a:extLst>
                    <a:ext uri="{FF2B5EF4-FFF2-40B4-BE49-F238E27FC236}">
                      <a16:creationId xmlns="" xmlns:a16="http://schemas.microsoft.com/office/drawing/2014/main" id="{A4C0D532-2FBF-468A-A070-D8071A912347}"/>
                    </a:ext>
                  </a:extLst>
                </p:cNvPr>
                <p:cNvSpPr>
                  <a:spLocks/>
                </p:cNvSpPr>
                <p:nvPr/>
              </p:nvSpPr>
              <p:spPr bwMode="auto">
                <a:xfrm>
                  <a:off x="3780425" y="7277784"/>
                  <a:ext cx="37061" cy="21570"/>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1" name="Freeform 553">
                  <a:extLst>
                    <a:ext uri="{FF2B5EF4-FFF2-40B4-BE49-F238E27FC236}">
                      <a16:creationId xmlns="" xmlns:a16="http://schemas.microsoft.com/office/drawing/2014/main" id="{2139C619-5133-457D-B476-4177E549FD3F}"/>
                    </a:ext>
                  </a:extLst>
                </p:cNvPr>
                <p:cNvSpPr>
                  <a:spLocks/>
                </p:cNvSpPr>
                <p:nvPr/>
              </p:nvSpPr>
              <p:spPr bwMode="auto">
                <a:xfrm>
                  <a:off x="3834164" y="7271900"/>
                  <a:ext cx="33354" cy="17647"/>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2" name="Freeform 554">
                  <a:extLst>
                    <a:ext uri="{FF2B5EF4-FFF2-40B4-BE49-F238E27FC236}">
                      <a16:creationId xmlns="" xmlns:a16="http://schemas.microsoft.com/office/drawing/2014/main" id="{D76DAEA3-AC31-4E61-8672-B51605663B9B}"/>
                    </a:ext>
                  </a:extLst>
                </p:cNvPr>
                <p:cNvSpPr>
                  <a:spLocks/>
                </p:cNvSpPr>
                <p:nvPr/>
              </p:nvSpPr>
              <p:spPr bwMode="auto">
                <a:xfrm>
                  <a:off x="3802662" y="7260136"/>
                  <a:ext cx="25943" cy="11766"/>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3" name="Freeform 555">
                  <a:extLst>
                    <a:ext uri="{FF2B5EF4-FFF2-40B4-BE49-F238E27FC236}">
                      <a16:creationId xmlns="" xmlns:a16="http://schemas.microsoft.com/office/drawing/2014/main" id="{FBA174A5-6C47-41BC-A51F-8EF59662A050}"/>
                    </a:ext>
                  </a:extLst>
                </p:cNvPr>
                <p:cNvSpPr>
                  <a:spLocks/>
                </p:cNvSpPr>
                <p:nvPr/>
              </p:nvSpPr>
              <p:spPr bwMode="auto">
                <a:xfrm>
                  <a:off x="3735953" y="7040514"/>
                  <a:ext cx="142682" cy="64711"/>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4" name="Freeform 556">
                  <a:extLst>
                    <a:ext uri="{FF2B5EF4-FFF2-40B4-BE49-F238E27FC236}">
                      <a16:creationId xmlns="" xmlns:a16="http://schemas.microsoft.com/office/drawing/2014/main" id="{3B6E1DFF-0620-4581-9CF4-7C30BA6F8DAD}"/>
                    </a:ext>
                  </a:extLst>
                </p:cNvPr>
                <p:cNvSpPr>
                  <a:spLocks/>
                </p:cNvSpPr>
                <p:nvPr/>
              </p:nvSpPr>
              <p:spPr bwMode="auto">
                <a:xfrm>
                  <a:off x="2453660" y="8083716"/>
                  <a:ext cx="157506" cy="109812"/>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5" name="Freeform 557">
                  <a:extLst>
                    <a:ext uri="{FF2B5EF4-FFF2-40B4-BE49-F238E27FC236}">
                      <a16:creationId xmlns="" xmlns:a16="http://schemas.microsoft.com/office/drawing/2014/main" id="{94D32693-0FBE-4ADB-B83E-D298C103A955}"/>
                    </a:ext>
                  </a:extLst>
                </p:cNvPr>
                <p:cNvSpPr>
                  <a:spLocks/>
                </p:cNvSpPr>
                <p:nvPr/>
              </p:nvSpPr>
              <p:spPr bwMode="auto">
                <a:xfrm>
                  <a:off x="2329509" y="7956257"/>
                  <a:ext cx="70415" cy="80397"/>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6" name="Freeform 558">
                  <a:extLst>
                    <a:ext uri="{FF2B5EF4-FFF2-40B4-BE49-F238E27FC236}">
                      <a16:creationId xmlns="" xmlns:a16="http://schemas.microsoft.com/office/drawing/2014/main" id="{50F246CD-999D-43CB-9D1C-8866BBB8103E}"/>
                    </a:ext>
                  </a:extLst>
                </p:cNvPr>
                <p:cNvSpPr>
                  <a:spLocks/>
                </p:cNvSpPr>
                <p:nvPr/>
              </p:nvSpPr>
              <p:spPr bwMode="auto">
                <a:xfrm>
                  <a:off x="2335067" y="7864093"/>
                  <a:ext cx="22237" cy="23531"/>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7" name="Freeform 559">
                  <a:extLst>
                    <a:ext uri="{FF2B5EF4-FFF2-40B4-BE49-F238E27FC236}">
                      <a16:creationId xmlns="" xmlns:a16="http://schemas.microsoft.com/office/drawing/2014/main" id="{215886DC-73A2-4999-A065-E320578EF835}"/>
                    </a:ext>
                  </a:extLst>
                </p:cNvPr>
                <p:cNvSpPr>
                  <a:spLocks/>
                </p:cNvSpPr>
                <p:nvPr/>
              </p:nvSpPr>
              <p:spPr bwMode="auto">
                <a:xfrm>
                  <a:off x="2307271" y="7836643"/>
                  <a:ext cx="33354" cy="33334"/>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8" name="Freeform 560">
                  <a:extLst>
                    <a:ext uri="{FF2B5EF4-FFF2-40B4-BE49-F238E27FC236}">
                      <a16:creationId xmlns="" xmlns:a16="http://schemas.microsoft.com/office/drawing/2014/main" id="{BBB47E58-B922-4041-9308-813005C37E65}"/>
                    </a:ext>
                  </a:extLst>
                </p:cNvPr>
                <p:cNvSpPr>
                  <a:spLocks/>
                </p:cNvSpPr>
                <p:nvPr/>
              </p:nvSpPr>
              <p:spPr bwMode="auto">
                <a:xfrm>
                  <a:off x="2292447" y="7846445"/>
                  <a:ext cx="20384" cy="35296"/>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49" name="Freeform 561">
                  <a:extLst>
                    <a:ext uri="{FF2B5EF4-FFF2-40B4-BE49-F238E27FC236}">
                      <a16:creationId xmlns="" xmlns:a16="http://schemas.microsoft.com/office/drawing/2014/main" id="{BC893212-FADC-4F76-9D9F-5FA3773BF62E}"/>
                    </a:ext>
                  </a:extLst>
                </p:cNvPr>
                <p:cNvSpPr>
                  <a:spLocks/>
                </p:cNvSpPr>
                <p:nvPr/>
              </p:nvSpPr>
              <p:spPr bwMode="auto">
                <a:xfrm>
                  <a:off x="2259092" y="7813110"/>
                  <a:ext cx="27795" cy="62748"/>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0" name="Freeform 562">
                  <a:extLst>
                    <a:ext uri="{FF2B5EF4-FFF2-40B4-BE49-F238E27FC236}">
                      <a16:creationId xmlns="" xmlns:a16="http://schemas.microsoft.com/office/drawing/2014/main" id="{0A876509-16E7-40EC-9786-FDE98209C21B}"/>
                    </a:ext>
                  </a:extLst>
                </p:cNvPr>
                <p:cNvSpPr>
                  <a:spLocks/>
                </p:cNvSpPr>
                <p:nvPr/>
              </p:nvSpPr>
              <p:spPr bwMode="auto">
                <a:xfrm>
                  <a:off x="2236856" y="7789579"/>
                  <a:ext cx="38914" cy="41179"/>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1" name="Freeform 563">
                  <a:extLst>
                    <a:ext uri="{FF2B5EF4-FFF2-40B4-BE49-F238E27FC236}">
                      <a16:creationId xmlns="" xmlns:a16="http://schemas.microsoft.com/office/drawing/2014/main" id="{E3E0EA0B-EA77-41F2-BF19-C3F1A3871D59}"/>
                    </a:ext>
                  </a:extLst>
                </p:cNvPr>
                <p:cNvSpPr>
                  <a:spLocks/>
                </p:cNvSpPr>
                <p:nvPr/>
              </p:nvSpPr>
              <p:spPr bwMode="auto">
                <a:xfrm>
                  <a:off x="2275770" y="7789579"/>
                  <a:ext cx="37061" cy="52944"/>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2" name="Freeform 564">
                  <a:extLst>
                    <a:ext uri="{FF2B5EF4-FFF2-40B4-BE49-F238E27FC236}">
                      <a16:creationId xmlns="" xmlns:a16="http://schemas.microsoft.com/office/drawing/2014/main" id="{73E5329C-4F10-4ED5-85A4-6BA1935D3E74}"/>
                    </a:ext>
                  </a:extLst>
                </p:cNvPr>
                <p:cNvSpPr>
                  <a:spLocks/>
                </p:cNvSpPr>
                <p:nvPr/>
              </p:nvSpPr>
              <p:spPr bwMode="auto">
                <a:xfrm>
                  <a:off x="2264650" y="7801344"/>
                  <a:ext cx="16677" cy="5882"/>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3" name="Freeform 565">
                  <a:extLst>
                    <a:ext uri="{FF2B5EF4-FFF2-40B4-BE49-F238E27FC236}">
                      <a16:creationId xmlns="" xmlns:a16="http://schemas.microsoft.com/office/drawing/2014/main" id="{00170117-1AFB-44A6-BE85-50426569C519}"/>
                    </a:ext>
                  </a:extLst>
                </p:cNvPr>
                <p:cNvSpPr>
                  <a:spLocks/>
                </p:cNvSpPr>
                <p:nvPr/>
              </p:nvSpPr>
              <p:spPr bwMode="auto">
                <a:xfrm>
                  <a:off x="1742098" y="7807228"/>
                  <a:ext cx="72267" cy="39218"/>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4" name="Freeform 566">
                  <a:extLst>
                    <a:ext uri="{FF2B5EF4-FFF2-40B4-BE49-F238E27FC236}">
                      <a16:creationId xmlns="" xmlns:a16="http://schemas.microsoft.com/office/drawing/2014/main" id="{7E6A2DB7-D277-420C-9E92-6265E3FCD57A}"/>
                    </a:ext>
                  </a:extLst>
                </p:cNvPr>
                <p:cNvSpPr>
                  <a:spLocks/>
                </p:cNvSpPr>
                <p:nvPr/>
              </p:nvSpPr>
              <p:spPr bwMode="auto">
                <a:xfrm>
                  <a:off x="1769894" y="7771931"/>
                  <a:ext cx="44472" cy="41179"/>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5" name="Freeform 567">
                  <a:extLst>
                    <a:ext uri="{FF2B5EF4-FFF2-40B4-BE49-F238E27FC236}">
                      <a16:creationId xmlns="" xmlns:a16="http://schemas.microsoft.com/office/drawing/2014/main" id="{ABAAE67C-CB10-46C0-9019-5DBEE349085D}"/>
                    </a:ext>
                  </a:extLst>
                </p:cNvPr>
                <p:cNvSpPr>
                  <a:spLocks/>
                </p:cNvSpPr>
                <p:nvPr/>
              </p:nvSpPr>
              <p:spPr bwMode="auto">
                <a:xfrm>
                  <a:off x="1460439" y="7928802"/>
                  <a:ext cx="53737" cy="21570"/>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6" name="Freeform 568">
                  <a:extLst>
                    <a:ext uri="{FF2B5EF4-FFF2-40B4-BE49-F238E27FC236}">
                      <a16:creationId xmlns="" xmlns:a16="http://schemas.microsoft.com/office/drawing/2014/main" id="{7CEC26EC-C9CA-478D-A4E6-A11F2ED3BA97}"/>
                    </a:ext>
                  </a:extLst>
                </p:cNvPr>
                <p:cNvSpPr>
                  <a:spLocks/>
                </p:cNvSpPr>
                <p:nvPr/>
              </p:nvSpPr>
              <p:spPr bwMode="auto">
                <a:xfrm>
                  <a:off x="1395583" y="7962139"/>
                  <a:ext cx="31501" cy="29414"/>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7" name="Freeform 569">
                  <a:extLst>
                    <a:ext uri="{FF2B5EF4-FFF2-40B4-BE49-F238E27FC236}">
                      <a16:creationId xmlns="" xmlns:a16="http://schemas.microsoft.com/office/drawing/2014/main" id="{8A67DDD6-7E6D-4F20-B3D7-E22F576D4191}"/>
                    </a:ext>
                  </a:extLst>
                </p:cNvPr>
                <p:cNvSpPr>
                  <a:spLocks/>
                </p:cNvSpPr>
                <p:nvPr/>
              </p:nvSpPr>
              <p:spPr bwMode="auto">
                <a:xfrm>
                  <a:off x="3243048" y="7248369"/>
                  <a:ext cx="113034" cy="74513"/>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8" name="Freeform 570">
                  <a:extLst>
                    <a:ext uri="{FF2B5EF4-FFF2-40B4-BE49-F238E27FC236}">
                      <a16:creationId xmlns="" xmlns:a16="http://schemas.microsoft.com/office/drawing/2014/main" id="{362CB878-2553-4188-AD8B-1C69583083F6}"/>
                    </a:ext>
                  </a:extLst>
                </p:cNvPr>
                <p:cNvSpPr>
                  <a:spLocks/>
                </p:cNvSpPr>
                <p:nvPr/>
              </p:nvSpPr>
              <p:spPr bwMode="auto">
                <a:xfrm>
                  <a:off x="3204135" y="7283666"/>
                  <a:ext cx="27795" cy="21570"/>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59" name="Freeform 571">
                  <a:extLst>
                    <a:ext uri="{FF2B5EF4-FFF2-40B4-BE49-F238E27FC236}">
                      <a16:creationId xmlns="" xmlns:a16="http://schemas.microsoft.com/office/drawing/2014/main" id="{93D628ED-9D79-4532-9F83-CDCCBF7A81FC}"/>
                    </a:ext>
                  </a:extLst>
                </p:cNvPr>
                <p:cNvSpPr>
                  <a:spLocks/>
                </p:cNvSpPr>
                <p:nvPr/>
              </p:nvSpPr>
              <p:spPr bwMode="auto">
                <a:xfrm>
                  <a:off x="3170781" y="7305235"/>
                  <a:ext cx="11118" cy="11766"/>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0" name="Freeform 572">
                  <a:extLst>
                    <a:ext uri="{FF2B5EF4-FFF2-40B4-BE49-F238E27FC236}">
                      <a16:creationId xmlns="" xmlns:a16="http://schemas.microsoft.com/office/drawing/2014/main" id="{E5BF90AE-A367-4830-9F07-32A7EDB8B605}"/>
                    </a:ext>
                  </a:extLst>
                </p:cNvPr>
                <p:cNvSpPr>
                  <a:spLocks/>
                </p:cNvSpPr>
                <p:nvPr/>
              </p:nvSpPr>
              <p:spPr bwMode="auto">
                <a:xfrm>
                  <a:off x="2703817" y="7064045"/>
                  <a:ext cx="500317" cy="258839"/>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1" name="Freeform 573">
                  <a:extLst>
                    <a:ext uri="{FF2B5EF4-FFF2-40B4-BE49-F238E27FC236}">
                      <a16:creationId xmlns="" xmlns:a16="http://schemas.microsoft.com/office/drawing/2014/main" id="{BFFC7686-F8BF-4D10-B288-A327FD93B8AC}"/>
                    </a:ext>
                  </a:extLst>
                </p:cNvPr>
                <p:cNvSpPr>
                  <a:spLocks/>
                </p:cNvSpPr>
                <p:nvPr/>
              </p:nvSpPr>
              <p:spPr bwMode="auto">
                <a:xfrm>
                  <a:off x="3035510" y="7040514"/>
                  <a:ext cx="75974" cy="52944"/>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2" name="Freeform 574">
                  <a:extLst>
                    <a:ext uri="{FF2B5EF4-FFF2-40B4-BE49-F238E27FC236}">
                      <a16:creationId xmlns="" xmlns:a16="http://schemas.microsoft.com/office/drawing/2014/main" id="{22E67359-F6D9-4C18-B124-FC394F92B934}"/>
                    </a:ext>
                  </a:extLst>
                </p:cNvPr>
                <p:cNvSpPr>
                  <a:spLocks/>
                </p:cNvSpPr>
                <p:nvPr/>
              </p:nvSpPr>
              <p:spPr bwMode="auto">
                <a:xfrm>
                  <a:off x="3155957" y="7016982"/>
                  <a:ext cx="172331" cy="168639"/>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3" name="Freeform 575">
                  <a:extLst>
                    <a:ext uri="{FF2B5EF4-FFF2-40B4-BE49-F238E27FC236}">
                      <a16:creationId xmlns="" xmlns:a16="http://schemas.microsoft.com/office/drawing/2014/main" id="{DDBEB1FC-9BF7-45AB-A7AA-F517BD940C35}"/>
                    </a:ext>
                  </a:extLst>
                </p:cNvPr>
                <p:cNvSpPr>
                  <a:spLocks/>
                </p:cNvSpPr>
                <p:nvPr/>
              </p:nvSpPr>
              <p:spPr bwMode="auto">
                <a:xfrm>
                  <a:off x="3339404" y="7016982"/>
                  <a:ext cx="151947" cy="127458"/>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4" name="Freeform 576">
                  <a:extLst>
                    <a:ext uri="{FF2B5EF4-FFF2-40B4-BE49-F238E27FC236}">
                      <a16:creationId xmlns="" xmlns:a16="http://schemas.microsoft.com/office/drawing/2014/main" id="{14516927-7E48-4E0D-BB2C-A5AC7DFFA39C}"/>
                    </a:ext>
                  </a:extLst>
                </p:cNvPr>
                <p:cNvSpPr>
                  <a:spLocks/>
                </p:cNvSpPr>
                <p:nvPr/>
              </p:nvSpPr>
              <p:spPr bwMode="auto">
                <a:xfrm>
                  <a:off x="2525928" y="7001295"/>
                  <a:ext cx="292778" cy="19020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5" name="Freeform 577">
                  <a:extLst>
                    <a:ext uri="{FF2B5EF4-FFF2-40B4-BE49-F238E27FC236}">
                      <a16:creationId xmlns="" xmlns:a16="http://schemas.microsoft.com/office/drawing/2014/main" id="{1622F548-42E6-438A-8AA3-FFA48BDE9BD7}"/>
                    </a:ext>
                  </a:extLst>
                </p:cNvPr>
                <p:cNvSpPr>
                  <a:spLocks/>
                </p:cNvSpPr>
                <p:nvPr/>
              </p:nvSpPr>
              <p:spPr bwMode="auto">
                <a:xfrm>
                  <a:off x="3094806" y="6948350"/>
                  <a:ext cx="38914" cy="23531"/>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6" name="Freeform 578">
                  <a:extLst>
                    <a:ext uri="{FF2B5EF4-FFF2-40B4-BE49-F238E27FC236}">
                      <a16:creationId xmlns="" xmlns:a16="http://schemas.microsoft.com/office/drawing/2014/main" id="{CA07BC23-D18B-46AF-BA38-2A16C9FE66D9}"/>
                    </a:ext>
                  </a:extLst>
                </p:cNvPr>
                <p:cNvSpPr>
                  <a:spLocks/>
                </p:cNvSpPr>
                <p:nvPr/>
              </p:nvSpPr>
              <p:spPr bwMode="auto">
                <a:xfrm>
                  <a:off x="2759409" y="6844424"/>
                  <a:ext cx="326132" cy="162755"/>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7" name="Freeform 579">
                  <a:extLst>
                    <a:ext uri="{FF2B5EF4-FFF2-40B4-BE49-F238E27FC236}">
                      <a16:creationId xmlns="" xmlns:a16="http://schemas.microsoft.com/office/drawing/2014/main" id="{86655A7D-C4FE-4FF8-8F66-F75028AE08F9}"/>
                    </a:ext>
                  </a:extLst>
                </p:cNvPr>
                <p:cNvSpPr>
                  <a:spLocks/>
                </p:cNvSpPr>
                <p:nvPr/>
              </p:nvSpPr>
              <p:spPr bwMode="auto">
                <a:xfrm>
                  <a:off x="2703817" y="6909134"/>
                  <a:ext cx="55591" cy="39218"/>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8" name="Freeform 580">
                  <a:extLst>
                    <a:ext uri="{FF2B5EF4-FFF2-40B4-BE49-F238E27FC236}">
                      <a16:creationId xmlns="" xmlns:a16="http://schemas.microsoft.com/office/drawing/2014/main" id="{0C3467DB-02BA-4E08-B824-DD5CF557575D}"/>
                    </a:ext>
                  </a:extLst>
                </p:cNvPr>
                <p:cNvSpPr>
                  <a:spLocks/>
                </p:cNvSpPr>
                <p:nvPr/>
              </p:nvSpPr>
              <p:spPr bwMode="auto">
                <a:xfrm>
                  <a:off x="2607461" y="6822854"/>
                  <a:ext cx="200126" cy="98046"/>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69" name="Freeform 581">
                  <a:extLst>
                    <a:ext uri="{FF2B5EF4-FFF2-40B4-BE49-F238E27FC236}">
                      <a16:creationId xmlns="" xmlns:a16="http://schemas.microsoft.com/office/drawing/2014/main" id="{39FC7CEB-8A88-4C28-9790-5E4570F43040}"/>
                    </a:ext>
                  </a:extLst>
                </p:cNvPr>
                <p:cNvSpPr>
                  <a:spLocks/>
                </p:cNvSpPr>
                <p:nvPr/>
              </p:nvSpPr>
              <p:spPr bwMode="auto">
                <a:xfrm>
                  <a:off x="2824265" y="6862070"/>
                  <a:ext cx="42619" cy="11766"/>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0" name="Freeform 582">
                  <a:extLst>
                    <a:ext uri="{FF2B5EF4-FFF2-40B4-BE49-F238E27FC236}">
                      <a16:creationId xmlns="" xmlns:a16="http://schemas.microsoft.com/office/drawing/2014/main" id="{49275D8F-8ACF-4F53-AD92-713E068DD779}"/>
                    </a:ext>
                  </a:extLst>
                </p:cNvPr>
                <p:cNvSpPr>
                  <a:spLocks/>
                </p:cNvSpPr>
                <p:nvPr/>
              </p:nvSpPr>
              <p:spPr bwMode="auto">
                <a:xfrm>
                  <a:off x="2861325" y="6781677"/>
                  <a:ext cx="114888" cy="56866"/>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1" name="Freeform 583">
                  <a:extLst>
                    <a:ext uri="{FF2B5EF4-FFF2-40B4-BE49-F238E27FC236}">
                      <a16:creationId xmlns="" xmlns:a16="http://schemas.microsoft.com/office/drawing/2014/main" id="{60B27350-33E5-43DB-8A5E-B57B10813F5E}"/>
                    </a:ext>
                  </a:extLst>
                </p:cNvPr>
                <p:cNvSpPr>
                  <a:spLocks/>
                </p:cNvSpPr>
                <p:nvPr/>
              </p:nvSpPr>
              <p:spPr bwMode="auto">
                <a:xfrm>
                  <a:off x="2813146" y="6793441"/>
                  <a:ext cx="42619" cy="23531"/>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2" name="Freeform 584">
                  <a:extLst>
                    <a:ext uri="{FF2B5EF4-FFF2-40B4-BE49-F238E27FC236}">
                      <a16:creationId xmlns="" xmlns:a16="http://schemas.microsoft.com/office/drawing/2014/main" id="{495B354F-E334-4C84-8050-DEDC4F2C4C22}"/>
                    </a:ext>
                  </a:extLst>
                </p:cNvPr>
                <p:cNvSpPr>
                  <a:spLocks/>
                </p:cNvSpPr>
                <p:nvPr/>
              </p:nvSpPr>
              <p:spPr bwMode="auto">
                <a:xfrm>
                  <a:off x="2872444" y="6740496"/>
                  <a:ext cx="114888" cy="41179"/>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3" name="Freeform 585">
                  <a:extLst>
                    <a:ext uri="{FF2B5EF4-FFF2-40B4-BE49-F238E27FC236}">
                      <a16:creationId xmlns="" xmlns:a16="http://schemas.microsoft.com/office/drawing/2014/main" id="{1FA65A7D-2BA0-4218-AFFB-8CB322E82C55}"/>
                    </a:ext>
                  </a:extLst>
                </p:cNvPr>
                <p:cNvSpPr>
                  <a:spLocks/>
                </p:cNvSpPr>
                <p:nvPr/>
              </p:nvSpPr>
              <p:spPr bwMode="auto">
                <a:xfrm>
                  <a:off x="3150397" y="6862070"/>
                  <a:ext cx="151947" cy="109812"/>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4" name="Freeform 586">
                  <a:extLst>
                    <a:ext uri="{FF2B5EF4-FFF2-40B4-BE49-F238E27FC236}">
                      <a16:creationId xmlns="" xmlns:a16="http://schemas.microsoft.com/office/drawing/2014/main" id="{6B88A566-D5D5-4E40-914A-B2D948866931}"/>
                    </a:ext>
                  </a:extLst>
                </p:cNvPr>
                <p:cNvSpPr>
                  <a:spLocks/>
                </p:cNvSpPr>
                <p:nvPr/>
              </p:nvSpPr>
              <p:spPr bwMode="auto">
                <a:xfrm>
                  <a:off x="3133720" y="6915016"/>
                  <a:ext cx="48179" cy="15687"/>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5" name="Freeform 587">
                  <a:extLst>
                    <a:ext uri="{FF2B5EF4-FFF2-40B4-BE49-F238E27FC236}">
                      <a16:creationId xmlns="" xmlns:a16="http://schemas.microsoft.com/office/drawing/2014/main" id="{A6F6F664-F999-4878-B4C7-DC8D1CA5F915}"/>
                    </a:ext>
                  </a:extLst>
                </p:cNvPr>
                <p:cNvSpPr>
                  <a:spLocks/>
                </p:cNvSpPr>
                <p:nvPr/>
              </p:nvSpPr>
              <p:spPr bwMode="auto">
                <a:xfrm>
                  <a:off x="3122601" y="6909134"/>
                  <a:ext cx="44472" cy="11766"/>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6" name="Freeform 588">
                  <a:extLst>
                    <a:ext uri="{FF2B5EF4-FFF2-40B4-BE49-F238E27FC236}">
                      <a16:creationId xmlns="" xmlns:a16="http://schemas.microsoft.com/office/drawing/2014/main" id="{1AD2FC2F-FD33-41A0-9356-1E6B96E61DBB}"/>
                    </a:ext>
                  </a:extLst>
                </p:cNvPr>
                <p:cNvSpPr>
                  <a:spLocks/>
                </p:cNvSpPr>
                <p:nvPr/>
              </p:nvSpPr>
              <p:spPr bwMode="auto">
                <a:xfrm>
                  <a:off x="3100365" y="6891485"/>
                  <a:ext cx="55591" cy="29414"/>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7" name="Freeform 589">
                  <a:extLst>
                    <a:ext uri="{FF2B5EF4-FFF2-40B4-BE49-F238E27FC236}">
                      <a16:creationId xmlns="" xmlns:a16="http://schemas.microsoft.com/office/drawing/2014/main" id="{9F2B87C2-0D8C-4981-9EE4-A38EDF13412E}"/>
                    </a:ext>
                  </a:extLst>
                </p:cNvPr>
                <p:cNvSpPr>
                  <a:spLocks/>
                </p:cNvSpPr>
                <p:nvPr/>
              </p:nvSpPr>
              <p:spPr bwMode="auto">
                <a:xfrm>
                  <a:off x="3105925" y="6867955"/>
                  <a:ext cx="38914" cy="29414"/>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8" name="Freeform 590">
                  <a:extLst>
                    <a:ext uri="{FF2B5EF4-FFF2-40B4-BE49-F238E27FC236}">
                      <a16:creationId xmlns="" xmlns:a16="http://schemas.microsoft.com/office/drawing/2014/main" id="{B956F451-DFCC-41DA-BCE0-EE6397E95A12}"/>
                    </a:ext>
                  </a:extLst>
                </p:cNvPr>
                <p:cNvSpPr>
                  <a:spLocks/>
                </p:cNvSpPr>
                <p:nvPr/>
              </p:nvSpPr>
              <p:spPr bwMode="auto">
                <a:xfrm>
                  <a:off x="3052187" y="6799322"/>
                  <a:ext cx="64856" cy="50985"/>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79" name="Freeform 591">
                  <a:extLst>
                    <a:ext uri="{FF2B5EF4-FFF2-40B4-BE49-F238E27FC236}">
                      <a16:creationId xmlns="" xmlns:a16="http://schemas.microsoft.com/office/drawing/2014/main" id="{A4678C6A-123D-48B9-A4B3-FB29787C90E4}"/>
                    </a:ext>
                  </a:extLst>
                </p:cNvPr>
                <p:cNvSpPr>
                  <a:spLocks/>
                </p:cNvSpPr>
                <p:nvPr/>
              </p:nvSpPr>
              <p:spPr bwMode="auto">
                <a:xfrm>
                  <a:off x="3155957" y="6793441"/>
                  <a:ext cx="48179" cy="17647"/>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0" name="Freeform 592">
                  <a:extLst>
                    <a:ext uri="{FF2B5EF4-FFF2-40B4-BE49-F238E27FC236}">
                      <a16:creationId xmlns="" xmlns:a16="http://schemas.microsoft.com/office/drawing/2014/main" id="{C2511D9B-E43A-42AD-86C0-8713CCFDC4B4}"/>
                    </a:ext>
                  </a:extLst>
                </p:cNvPr>
                <p:cNvSpPr>
                  <a:spLocks/>
                </p:cNvSpPr>
                <p:nvPr/>
              </p:nvSpPr>
              <p:spPr bwMode="auto">
                <a:xfrm>
                  <a:off x="3063304" y="6701278"/>
                  <a:ext cx="194568" cy="109812"/>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1" name="Freeform 593">
                  <a:extLst>
                    <a:ext uri="{FF2B5EF4-FFF2-40B4-BE49-F238E27FC236}">
                      <a16:creationId xmlns="" xmlns:a16="http://schemas.microsoft.com/office/drawing/2014/main" id="{5C788B76-8499-456D-8271-7FFAFE9F9F70}"/>
                    </a:ext>
                  </a:extLst>
                </p:cNvPr>
                <p:cNvSpPr>
                  <a:spLocks/>
                </p:cNvSpPr>
                <p:nvPr/>
              </p:nvSpPr>
              <p:spPr bwMode="auto">
                <a:xfrm>
                  <a:off x="3215252" y="6648333"/>
                  <a:ext cx="59296" cy="29414"/>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2" name="Freeform 594">
                  <a:extLst>
                    <a:ext uri="{FF2B5EF4-FFF2-40B4-BE49-F238E27FC236}">
                      <a16:creationId xmlns="" xmlns:a16="http://schemas.microsoft.com/office/drawing/2014/main" id="{6DB32867-6E36-44FA-9743-800802F28E0F}"/>
                    </a:ext>
                  </a:extLst>
                </p:cNvPr>
                <p:cNvSpPr>
                  <a:spLocks/>
                </p:cNvSpPr>
                <p:nvPr/>
              </p:nvSpPr>
              <p:spPr bwMode="auto">
                <a:xfrm>
                  <a:off x="3263431" y="6740496"/>
                  <a:ext cx="109329" cy="64711"/>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3" name="Freeform 595">
                  <a:extLst>
                    <a:ext uri="{FF2B5EF4-FFF2-40B4-BE49-F238E27FC236}">
                      <a16:creationId xmlns="" xmlns:a16="http://schemas.microsoft.com/office/drawing/2014/main" id="{5A62EC51-0AA9-4509-A3DF-9DA080B1B9F7}"/>
                    </a:ext>
                  </a:extLst>
                </p:cNvPr>
                <p:cNvSpPr>
                  <a:spLocks/>
                </p:cNvSpPr>
                <p:nvPr/>
              </p:nvSpPr>
              <p:spPr bwMode="auto">
                <a:xfrm>
                  <a:off x="3324581" y="6799322"/>
                  <a:ext cx="96356" cy="29414"/>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4" name="Freeform 596">
                  <a:extLst>
                    <a:ext uri="{FF2B5EF4-FFF2-40B4-BE49-F238E27FC236}">
                      <a16:creationId xmlns="" xmlns:a16="http://schemas.microsoft.com/office/drawing/2014/main" id="{5CE28F14-C3CB-419E-8CBE-5247CBE4F823}"/>
                    </a:ext>
                  </a:extLst>
                </p:cNvPr>
                <p:cNvSpPr>
                  <a:spLocks/>
                </p:cNvSpPr>
                <p:nvPr/>
              </p:nvSpPr>
              <p:spPr bwMode="auto">
                <a:xfrm>
                  <a:off x="3319024" y="6930704"/>
                  <a:ext cx="90798" cy="64711"/>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5" name="Freeform 597">
                  <a:extLst>
                    <a:ext uri="{FF2B5EF4-FFF2-40B4-BE49-F238E27FC236}">
                      <a16:creationId xmlns="" xmlns:a16="http://schemas.microsoft.com/office/drawing/2014/main" id="{7AE45137-2BA4-4854-8A14-50F2439E2661}"/>
                    </a:ext>
                  </a:extLst>
                </p:cNvPr>
                <p:cNvSpPr>
                  <a:spLocks/>
                </p:cNvSpPr>
                <p:nvPr/>
              </p:nvSpPr>
              <p:spPr bwMode="auto">
                <a:xfrm>
                  <a:off x="3361641" y="6915016"/>
                  <a:ext cx="22237" cy="15687"/>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6" name="Freeform 598">
                  <a:extLst>
                    <a:ext uri="{FF2B5EF4-FFF2-40B4-BE49-F238E27FC236}">
                      <a16:creationId xmlns="" xmlns:a16="http://schemas.microsoft.com/office/drawing/2014/main" id="{D756227D-5FC7-4C71-BAC6-67E03EF26DBD}"/>
                    </a:ext>
                  </a:extLst>
                </p:cNvPr>
                <p:cNvSpPr>
                  <a:spLocks/>
                </p:cNvSpPr>
                <p:nvPr/>
              </p:nvSpPr>
              <p:spPr bwMode="auto">
                <a:xfrm>
                  <a:off x="3459852" y="6811088"/>
                  <a:ext cx="48179" cy="33334"/>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7" name="Freeform 599">
                  <a:extLst>
                    <a:ext uri="{FF2B5EF4-FFF2-40B4-BE49-F238E27FC236}">
                      <a16:creationId xmlns="" xmlns:a16="http://schemas.microsoft.com/office/drawing/2014/main" id="{60C53E5B-D637-45AC-A7C4-CD70C0A26CE3}"/>
                    </a:ext>
                  </a:extLst>
                </p:cNvPr>
                <p:cNvSpPr>
                  <a:spLocks/>
                </p:cNvSpPr>
                <p:nvPr/>
              </p:nvSpPr>
              <p:spPr bwMode="auto">
                <a:xfrm>
                  <a:off x="3485794" y="6862070"/>
                  <a:ext cx="16677" cy="23531"/>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8" name="Freeform 600">
                  <a:extLst>
                    <a:ext uri="{FF2B5EF4-FFF2-40B4-BE49-F238E27FC236}">
                      <a16:creationId xmlns="" xmlns:a16="http://schemas.microsoft.com/office/drawing/2014/main" id="{1DA3058C-E808-49CA-A28C-C060D018F1C6}"/>
                    </a:ext>
                  </a:extLst>
                </p:cNvPr>
                <p:cNvSpPr>
                  <a:spLocks/>
                </p:cNvSpPr>
                <p:nvPr/>
              </p:nvSpPr>
              <p:spPr bwMode="auto">
                <a:xfrm>
                  <a:off x="3307904" y="6844424"/>
                  <a:ext cx="483640" cy="156873"/>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89" name="Freeform 601">
                  <a:extLst>
                    <a:ext uri="{FF2B5EF4-FFF2-40B4-BE49-F238E27FC236}">
                      <a16:creationId xmlns="" xmlns:a16="http://schemas.microsoft.com/office/drawing/2014/main" id="{8D1F75BE-3D0C-4A70-9309-54BDD8672EA8}"/>
                    </a:ext>
                  </a:extLst>
                </p:cNvPr>
                <p:cNvSpPr>
                  <a:spLocks/>
                </p:cNvSpPr>
                <p:nvPr/>
              </p:nvSpPr>
              <p:spPr bwMode="auto">
                <a:xfrm>
                  <a:off x="3319024" y="6573819"/>
                  <a:ext cx="320574" cy="21373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0" name="Freeform 602">
                  <a:extLst>
                    <a:ext uri="{FF2B5EF4-FFF2-40B4-BE49-F238E27FC236}">
                      <a16:creationId xmlns="" xmlns:a16="http://schemas.microsoft.com/office/drawing/2014/main" id="{597DDAB5-AADE-43EC-B609-1EDDA89AC295}"/>
                    </a:ext>
                  </a:extLst>
                </p:cNvPr>
                <p:cNvSpPr>
                  <a:spLocks/>
                </p:cNvSpPr>
                <p:nvPr/>
              </p:nvSpPr>
              <p:spPr bwMode="auto">
                <a:xfrm>
                  <a:off x="3448733" y="6442440"/>
                  <a:ext cx="846833" cy="466694"/>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1" name="Freeform 604">
                  <a:extLst>
                    <a:ext uri="{FF2B5EF4-FFF2-40B4-BE49-F238E27FC236}">
                      <a16:creationId xmlns="" xmlns:a16="http://schemas.microsoft.com/office/drawing/2014/main" id="{E3022B59-8C4F-4220-B6C0-4891C919755D}"/>
                    </a:ext>
                  </a:extLst>
                </p:cNvPr>
                <p:cNvSpPr>
                  <a:spLocks/>
                </p:cNvSpPr>
                <p:nvPr/>
              </p:nvSpPr>
              <p:spPr bwMode="auto">
                <a:xfrm>
                  <a:off x="3845282" y="6701278"/>
                  <a:ext cx="75974" cy="29414"/>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2" name="Freeform 605">
                  <a:extLst>
                    <a:ext uri="{FF2B5EF4-FFF2-40B4-BE49-F238E27FC236}">
                      <a16:creationId xmlns="" xmlns:a16="http://schemas.microsoft.com/office/drawing/2014/main" id="{6CB636D2-A8CF-4FAC-AEF9-4A8AB08C82E8}"/>
                    </a:ext>
                  </a:extLst>
                </p:cNvPr>
                <p:cNvSpPr>
                  <a:spLocks/>
                </p:cNvSpPr>
                <p:nvPr/>
              </p:nvSpPr>
              <p:spPr bwMode="auto">
                <a:xfrm>
                  <a:off x="3634037" y="6724807"/>
                  <a:ext cx="31503" cy="11766"/>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3" name="Freeform 606">
                  <a:extLst>
                    <a:ext uri="{FF2B5EF4-FFF2-40B4-BE49-F238E27FC236}">
                      <a16:creationId xmlns="" xmlns:a16="http://schemas.microsoft.com/office/drawing/2014/main" id="{E17D99A9-84A4-4D69-965C-0BD093205794}"/>
                    </a:ext>
                  </a:extLst>
                </p:cNvPr>
                <p:cNvSpPr>
                  <a:spLocks/>
                </p:cNvSpPr>
                <p:nvPr/>
              </p:nvSpPr>
              <p:spPr bwMode="auto">
                <a:xfrm>
                  <a:off x="3774866" y="6903251"/>
                  <a:ext cx="31503" cy="17649"/>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4" name="Freeform 607">
                  <a:extLst>
                    <a:ext uri="{FF2B5EF4-FFF2-40B4-BE49-F238E27FC236}">
                      <a16:creationId xmlns="" xmlns:a16="http://schemas.microsoft.com/office/drawing/2014/main" id="{931B3D60-3B4F-47B3-BE43-F826982849C0}"/>
                    </a:ext>
                  </a:extLst>
                </p:cNvPr>
                <p:cNvSpPr>
                  <a:spLocks/>
                </p:cNvSpPr>
                <p:nvPr/>
              </p:nvSpPr>
              <p:spPr bwMode="auto">
                <a:xfrm>
                  <a:off x="1927400" y="7703299"/>
                  <a:ext cx="27795" cy="23531"/>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5" name="Freeform 608">
                  <a:extLst>
                    <a:ext uri="{FF2B5EF4-FFF2-40B4-BE49-F238E27FC236}">
                      <a16:creationId xmlns="" xmlns:a16="http://schemas.microsoft.com/office/drawing/2014/main" id="{5CF13247-6F06-4222-9F38-4DD10B43820F}"/>
                    </a:ext>
                  </a:extLst>
                </p:cNvPr>
                <p:cNvSpPr>
                  <a:spLocks/>
                </p:cNvSpPr>
                <p:nvPr/>
              </p:nvSpPr>
              <p:spPr bwMode="auto">
                <a:xfrm>
                  <a:off x="1966316" y="7697416"/>
                  <a:ext cx="5560" cy="588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6" name="Freeform 609">
                  <a:extLst>
                    <a:ext uri="{FF2B5EF4-FFF2-40B4-BE49-F238E27FC236}">
                      <a16:creationId xmlns="" xmlns:a16="http://schemas.microsoft.com/office/drawing/2014/main" id="{C363A63A-1DC1-4E47-8D89-64E643491930}"/>
                    </a:ext>
                  </a:extLst>
                </p:cNvPr>
                <p:cNvSpPr>
                  <a:spLocks/>
                </p:cNvSpPr>
                <p:nvPr/>
              </p:nvSpPr>
              <p:spPr bwMode="auto">
                <a:xfrm>
                  <a:off x="1412260" y="7703299"/>
                  <a:ext cx="37061" cy="35296"/>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7" name="Freeform 614">
                  <a:extLst>
                    <a:ext uri="{FF2B5EF4-FFF2-40B4-BE49-F238E27FC236}">
                      <a16:creationId xmlns="" xmlns:a16="http://schemas.microsoft.com/office/drawing/2014/main" id="{1BF665F0-B709-4A60-9F8F-AA832992023B}"/>
                    </a:ext>
                  </a:extLst>
                </p:cNvPr>
                <p:cNvSpPr>
                  <a:spLocks/>
                </p:cNvSpPr>
                <p:nvPr/>
              </p:nvSpPr>
              <p:spPr bwMode="auto">
                <a:xfrm>
                  <a:off x="4517927" y="10589751"/>
                  <a:ext cx="55591" cy="50985"/>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8" name="Freeform 615">
                  <a:extLst>
                    <a:ext uri="{FF2B5EF4-FFF2-40B4-BE49-F238E27FC236}">
                      <a16:creationId xmlns="" xmlns:a16="http://schemas.microsoft.com/office/drawing/2014/main" id="{7330AB61-6ECE-40BC-A38D-3C163ED390AC}"/>
                    </a:ext>
                  </a:extLst>
                </p:cNvPr>
                <p:cNvSpPr>
                  <a:spLocks/>
                </p:cNvSpPr>
                <p:nvPr/>
              </p:nvSpPr>
              <p:spPr bwMode="auto">
                <a:xfrm>
                  <a:off x="3682216" y="8268040"/>
                  <a:ext cx="38914" cy="17649"/>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299" name="Freeform 616">
                  <a:extLst>
                    <a:ext uri="{FF2B5EF4-FFF2-40B4-BE49-F238E27FC236}">
                      <a16:creationId xmlns="" xmlns:a16="http://schemas.microsoft.com/office/drawing/2014/main" id="{D7DF5549-B116-41C5-A7C3-C4621295585E}"/>
                    </a:ext>
                  </a:extLst>
                </p:cNvPr>
                <p:cNvSpPr>
                  <a:spLocks/>
                </p:cNvSpPr>
                <p:nvPr/>
              </p:nvSpPr>
              <p:spPr bwMode="auto">
                <a:xfrm>
                  <a:off x="4067644" y="11366267"/>
                  <a:ext cx="98211" cy="92163"/>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0" name="Freeform 617">
                  <a:extLst>
                    <a:ext uri="{FF2B5EF4-FFF2-40B4-BE49-F238E27FC236}">
                      <a16:creationId xmlns="" xmlns:a16="http://schemas.microsoft.com/office/drawing/2014/main" id="{886252DD-AE4A-4E17-8809-ECD5AE18B75A}"/>
                    </a:ext>
                  </a:extLst>
                </p:cNvPr>
                <p:cNvSpPr>
                  <a:spLocks/>
                </p:cNvSpPr>
                <p:nvPr/>
              </p:nvSpPr>
              <p:spPr bwMode="auto">
                <a:xfrm>
                  <a:off x="3963876" y="11354504"/>
                  <a:ext cx="163066" cy="133339"/>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1" name="Freeform 618">
                  <a:extLst>
                    <a:ext uri="{FF2B5EF4-FFF2-40B4-BE49-F238E27FC236}">
                      <a16:creationId xmlns="" xmlns:a16="http://schemas.microsoft.com/office/drawing/2014/main" id="{7FB5932A-8131-41C1-8BC8-0F547BC6DC9C}"/>
                    </a:ext>
                  </a:extLst>
                </p:cNvPr>
                <p:cNvSpPr>
                  <a:spLocks/>
                </p:cNvSpPr>
                <p:nvPr/>
              </p:nvSpPr>
              <p:spPr bwMode="auto">
                <a:xfrm>
                  <a:off x="3937931" y="9356340"/>
                  <a:ext cx="413226" cy="317665"/>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2" name="Freeform 619">
                  <a:extLst>
                    <a:ext uri="{FF2B5EF4-FFF2-40B4-BE49-F238E27FC236}">
                      <a16:creationId xmlns="" xmlns:a16="http://schemas.microsoft.com/office/drawing/2014/main" id="{A9ED4D19-767E-4DA5-9C2B-151A5F2014BF}"/>
                    </a:ext>
                  </a:extLst>
                </p:cNvPr>
                <p:cNvSpPr>
                  <a:spLocks/>
                </p:cNvSpPr>
                <p:nvPr/>
              </p:nvSpPr>
              <p:spPr bwMode="auto">
                <a:xfrm>
                  <a:off x="4269623" y="9442621"/>
                  <a:ext cx="140828" cy="21962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3" name="Freeform 620">
                  <a:extLst>
                    <a:ext uri="{FF2B5EF4-FFF2-40B4-BE49-F238E27FC236}">
                      <a16:creationId xmlns="" xmlns:a16="http://schemas.microsoft.com/office/drawing/2014/main" id="{0BB536AE-EC70-4C38-A970-AF40D944DDE0}"/>
                    </a:ext>
                  </a:extLst>
                </p:cNvPr>
                <p:cNvSpPr>
                  <a:spLocks/>
                </p:cNvSpPr>
                <p:nvPr/>
              </p:nvSpPr>
              <p:spPr bwMode="auto">
                <a:xfrm>
                  <a:off x="4360421" y="9511252"/>
                  <a:ext cx="120446" cy="133339"/>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4" name="Freeform 621">
                  <a:extLst>
                    <a:ext uri="{FF2B5EF4-FFF2-40B4-BE49-F238E27FC236}">
                      <a16:creationId xmlns="" xmlns:a16="http://schemas.microsoft.com/office/drawing/2014/main" id="{E12544A4-9B20-4D36-83DF-B055C2245C3E}"/>
                    </a:ext>
                  </a:extLst>
                </p:cNvPr>
                <p:cNvSpPr>
                  <a:spLocks/>
                </p:cNvSpPr>
                <p:nvPr/>
              </p:nvSpPr>
              <p:spPr bwMode="auto">
                <a:xfrm>
                  <a:off x="4458632" y="9523020"/>
                  <a:ext cx="87092" cy="103929"/>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5" name="Freeform 622">
                  <a:extLst>
                    <a:ext uri="{FF2B5EF4-FFF2-40B4-BE49-F238E27FC236}">
                      <a16:creationId xmlns="" xmlns:a16="http://schemas.microsoft.com/office/drawing/2014/main" id="{03F5ABDD-04B0-467D-9386-6EC88BB694B8}"/>
                    </a:ext>
                  </a:extLst>
                </p:cNvPr>
                <p:cNvSpPr>
                  <a:spLocks/>
                </p:cNvSpPr>
                <p:nvPr/>
              </p:nvSpPr>
              <p:spPr bwMode="auto">
                <a:xfrm>
                  <a:off x="3682216" y="9326928"/>
                  <a:ext cx="439168" cy="484344"/>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6" name="Freeform 623">
                  <a:extLst>
                    <a:ext uri="{FF2B5EF4-FFF2-40B4-BE49-F238E27FC236}">
                      <a16:creationId xmlns="" xmlns:a16="http://schemas.microsoft.com/office/drawing/2014/main" id="{340DD44B-A554-4D62-9B78-540FCD6A3AD9}"/>
                    </a:ext>
                  </a:extLst>
                </p:cNvPr>
                <p:cNvSpPr>
                  <a:spLocks/>
                </p:cNvSpPr>
                <p:nvPr/>
              </p:nvSpPr>
              <p:spPr bwMode="auto">
                <a:xfrm>
                  <a:off x="3741511" y="9650476"/>
                  <a:ext cx="151947" cy="19021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7" name="Freeform 624">
                  <a:extLst>
                    <a:ext uri="{FF2B5EF4-FFF2-40B4-BE49-F238E27FC236}">
                      <a16:creationId xmlns="" xmlns:a16="http://schemas.microsoft.com/office/drawing/2014/main" id="{7F72F5D3-A397-4226-981D-1A1C5FD43A89}"/>
                    </a:ext>
                  </a:extLst>
                </p:cNvPr>
                <p:cNvSpPr>
                  <a:spLocks/>
                </p:cNvSpPr>
                <p:nvPr/>
              </p:nvSpPr>
              <p:spPr bwMode="auto">
                <a:xfrm>
                  <a:off x="3724835" y="9685773"/>
                  <a:ext cx="348369" cy="547093"/>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8" name="Freeform 625">
                  <a:extLst>
                    <a:ext uri="{FF2B5EF4-FFF2-40B4-BE49-F238E27FC236}">
                      <a16:creationId xmlns="" xmlns:a16="http://schemas.microsoft.com/office/drawing/2014/main" id="{E6927955-B0CE-40E8-941E-E0F21BCFB608}"/>
                    </a:ext>
                  </a:extLst>
                </p:cNvPr>
                <p:cNvSpPr>
                  <a:spLocks/>
                </p:cNvSpPr>
                <p:nvPr/>
              </p:nvSpPr>
              <p:spPr bwMode="auto">
                <a:xfrm>
                  <a:off x="3878636" y="10197569"/>
                  <a:ext cx="237187" cy="122164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09" name="Freeform 626">
                  <a:extLst>
                    <a:ext uri="{FF2B5EF4-FFF2-40B4-BE49-F238E27FC236}">
                      <a16:creationId xmlns="" xmlns:a16="http://schemas.microsoft.com/office/drawing/2014/main" id="{B92C36B0-0460-475A-951D-02A578F48F31}"/>
                    </a:ext>
                  </a:extLst>
                </p:cNvPr>
                <p:cNvSpPr>
                  <a:spLocks/>
                </p:cNvSpPr>
                <p:nvPr/>
              </p:nvSpPr>
              <p:spPr bwMode="auto">
                <a:xfrm>
                  <a:off x="4039848" y="9962261"/>
                  <a:ext cx="348369" cy="401986"/>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0" name="Freeform 627">
                  <a:extLst>
                    <a:ext uri="{FF2B5EF4-FFF2-40B4-BE49-F238E27FC236}">
                      <a16:creationId xmlns="" xmlns:a16="http://schemas.microsoft.com/office/drawing/2014/main" id="{A362D6D1-9A82-4057-B397-280A85F9662C}"/>
                    </a:ext>
                  </a:extLst>
                </p:cNvPr>
                <p:cNvSpPr>
                  <a:spLocks/>
                </p:cNvSpPr>
                <p:nvPr/>
              </p:nvSpPr>
              <p:spPr bwMode="auto">
                <a:xfrm>
                  <a:off x="4236270" y="10248552"/>
                  <a:ext cx="244599" cy="254918"/>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1" name="Freeform 628">
                  <a:extLst>
                    <a:ext uri="{FF2B5EF4-FFF2-40B4-BE49-F238E27FC236}">
                      <a16:creationId xmlns="" xmlns:a16="http://schemas.microsoft.com/office/drawing/2014/main" id="{2F8A7395-6077-4EA0-884A-4B0F84CC7C67}"/>
                    </a:ext>
                  </a:extLst>
                </p:cNvPr>
                <p:cNvSpPr>
                  <a:spLocks noEditPoints="1"/>
                </p:cNvSpPr>
                <p:nvPr/>
              </p:nvSpPr>
              <p:spPr bwMode="auto">
                <a:xfrm>
                  <a:off x="3926815" y="9540665"/>
                  <a:ext cx="1080312" cy="1158896"/>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2" name="Freeform 629">
                  <a:extLst>
                    <a:ext uri="{FF2B5EF4-FFF2-40B4-BE49-F238E27FC236}">
                      <a16:creationId xmlns="" xmlns:a16="http://schemas.microsoft.com/office/drawing/2014/main" id="{BFA07261-6819-4119-8173-A121801A89E7}"/>
                    </a:ext>
                  </a:extLst>
                </p:cNvPr>
                <p:cNvSpPr>
                  <a:spLocks/>
                </p:cNvSpPr>
                <p:nvPr/>
              </p:nvSpPr>
              <p:spPr bwMode="auto">
                <a:xfrm>
                  <a:off x="4345598" y="10577985"/>
                  <a:ext cx="146389" cy="160794"/>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3" name="Freeform 630">
                  <a:extLst>
                    <a:ext uri="{FF2B5EF4-FFF2-40B4-BE49-F238E27FC236}">
                      <a16:creationId xmlns="" xmlns:a16="http://schemas.microsoft.com/office/drawing/2014/main" id="{936BFB14-BE29-4E47-9D14-0A38039A20B6}"/>
                    </a:ext>
                  </a:extLst>
                </p:cNvPr>
                <p:cNvSpPr>
                  <a:spLocks/>
                </p:cNvSpPr>
                <p:nvPr/>
              </p:nvSpPr>
              <p:spPr bwMode="auto">
                <a:xfrm>
                  <a:off x="3926815" y="10325027"/>
                  <a:ext cx="559612" cy="1029474"/>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4" name="Freeform 631">
                  <a:extLst>
                    <a:ext uri="{FF2B5EF4-FFF2-40B4-BE49-F238E27FC236}">
                      <a16:creationId xmlns="" xmlns:a16="http://schemas.microsoft.com/office/drawing/2014/main" id="{5F23D8FB-6710-4617-B0FD-DDE935D2047A}"/>
                    </a:ext>
                  </a:extLst>
                </p:cNvPr>
                <p:cNvSpPr>
                  <a:spLocks/>
                </p:cNvSpPr>
                <p:nvPr/>
              </p:nvSpPr>
              <p:spPr bwMode="auto">
                <a:xfrm>
                  <a:off x="3563621" y="9240648"/>
                  <a:ext cx="118594" cy="139224"/>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5" name="Freeform 632">
                  <a:extLst>
                    <a:ext uri="{FF2B5EF4-FFF2-40B4-BE49-F238E27FC236}">
                      <a16:creationId xmlns="" xmlns:a16="http://schemas.microsoft.com/office/drawing/2014/main" id="{CCFF447D-8E34-43DF-8B10-115DECB03D03}"/>
                    </a:ext>
                  </a:extLst>
                </p:cNvPr>
                <p:cNvSpPr>
                  <a:spLocks/>
                </p:cNvSpPr>
                <p:nvPr/>
              </p:nvSpPr>
              <p:spPr bwMode="auto">
                <a:xfrm>
                  <a:off x="3600683" y="9368106"/>
                  <a:ext cx="92651" cy="86279"/>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6" name="Freeform 633">
                  <a:extLst>
                    <a:ext uri="{FF2B5EF4-FFF2-40B4-BE49-F238E27FC236}">
                      <a16:creationId xmlns="" xmlns:a16="http://schemas.microsoft.com/office/drawing/2014/main" id="{7CAEE8AF-B7E8-46E4-95F9-02E75323BA22}"/>
                    </a:ext>
                  </a:extLst>
                </p:cNvPr>
                <p:cNvSpPr>
                  <a:spLocks/>
                </p:cNvSpPr>
                <p:nvPr/>
              </p:nvSpPr>
              <p:spPr bwMode="auto">
                <a:xfrm>
                  <a:off x="3496912" y="9270062"/>
                  <a:ext cx="61150" cy="50985"/>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7" name="Freeform 634">
                  <a:extLst>
                    <a:ext uri="{FF2B5EF4-FFF2-40B4-BE49-F238E27FC236}">
                      <a16:creationId xmlns="" xmlns:a16="http://schemas.microsoft.com/office/drawing/2014/main" id="{C87EF1FE-53A3-41EA-A466-1412468405A2}"/>
                    </a:ext>
                  </a:extLst>
                </p:cNvPr>
                <p:cNvSpPr>
                  <a:spLocks/>
                </p:cNvSpPr>
                <p:nvPr/>
              </p:nvSpPr>
              <p:spPr bwMode="auto">
                <a:xfrm>
                  <a:off x="3432057" y="9166135"/>
                  <a:ext cx="109331" cy="133339"/>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8" name="Freeform 636">
                  <a:extLst>
                    <a:ext uri="{FF2B5EF4-FFF2-40B4-BE49-F238E27FC236}">
                      <a16:creationId xmlns="" xmlns:a16="http://schemas.microsoft.com/office/drawing/2014/main" id="{A48AFB2D-A4D3-421C-AEA8-C68331C1A273}"/>
                    </a:ext>
                  </a:extLst>
                </p:cNvPr>
                <p:cNvSpPr>
                  <a:spLocks/>
                </p:cNvSpPr>
                <p:nvPr/>
              </p:nvSpPr>
              <p:spPr bwMode="auto">
                <a:xfrm>
                  <a:off x="3513590" y="9224962"/>
                  <a:ext cx="163066" cy="92163"/>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19" name="Freeform 637">
                  <a:extLst>
                    <a:ext uri="{FF2B5EF4-FFF2-40B4-BE49-F238E27FC236}">
                      <a16:creationId xmlns="" xmlns:a16="http://schemas.microsoft.com/office/drawing/2014/main" id="{6A59A6F1-7464-46FE-BD52-E68B74FC81E4}"/>
                    </a:ext>
                  </a:extLst>
                </p:cNvPr>
                <p:cNvSpPr>
                  <a:spLocks/>
                </p:cNvSpPr>
                <p:nvPr/>
              </p:nvSpPr>
              <p:spPr bwMode="auto">
                <a:xfrm>
                  <a:off x="3513590" y="9148487"/>
                  <a:ext cx="38914" cy="86279"/>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0" name="Freeform 638">
                  <a:extLst>
                    <a:ext uri="{FF2B5EF4-FFF2-40B4-BE49-F238E27FC236}">
                      <a16:creationId xmlns="" xmlns:a16="http://schemas.microsoft.com/office/drawing/2014/main" id="{FB8D25CA-C897-4644-AE19-6EEFD46C43E9}"/>
                    </a:ext>
                  </a:extLst>
                </p:cNvPr>
                <p:cNvSpPr>
                  <a:spLocks/>
                </p:cNvSpPr>
                <p:nvPr/>
              </p:nvSpPr>
              <p:spPr bwMode="auto">
                <a:xfrm>
                  <a:off x="3921253" y="9097500"/>
                  <a:ext cx="70415" cy="62748"/>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1" name="Freeform 639">
                  <a:extLst>
                    <a:ext uri="{FF2B5EF4-FFF2-40B4-BE49-F238E27FC236}">
                      <a16:creationId xmlns="" xmlns:a16="http://schemas.microsoft.com/office/drawing/2014/main" id="{4E645E30-96AF-4AC8-8BC8-CD91992B5793}"/>
                    </a:ext>
                  </a:extLst>
                </p:cNvPr>
                <p:cNvSpPr>
                  <a:spLocks/>
                </p:cNvSpPr>
                <p:nvPr/>
              </p:nvSpPr>
              <p:spPr bwMode="auto">
                <a:xfrm>
                  <a:off x="3986112" y="9097500"/>
                  <a:ext cx="98211" cy="86279"/>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2" name="Freeform 640">
                  <a:extLst>
                    <a:ext uri="{FF2B5EF4-FFF2-40B4-BE49-F238E27FC236}">
                      <a16:creationId xmlns="" xmlns:a16="http://schemas.microsoft.com/office/drawing/2014/main" id="{CE205B5C-F03E-458E-8D10-181A9BFFD114}"/>
                    </a:ext>
                  </a:extLst>
                </p:cNvPr>
                <p:cNvSpPr>
                  <a:spLocks/>
                </p:cNvSpPr>
                <p:nvPr/>
              </p:nvSpPr>
              <p:spPr bwMode="auto">
                <a:xfrm>
                  <a:off x="1367788" y="7179737"/>
                  <a:ext cx="1054372" cy="749065"/>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3" name="Freeform 642">
                  <a:extLst>
                    <a:ext uri="{FF2B5EF4-FFF2-40B4-BE49-F238E27FC236}">
                      <a16:creationId xmlns="" xmlns:a16="http://schemas.microsoft.com/office/drawing/2014/main" id="{6E9710BE-2CEE-4E5F-BF0C-60BC4E79D97D}"/>
                    </a:ext>
                  </a:extLst>
                </p:cNvPr>
                <p:cNvSpPr>
                  <a:spLocks noEditPoints="1"/>
                </p:cNvSpPr>
                <p:nvPr/>
              </p:nvSpPr>
              <p:spPr bwMode="auto">
                <a:xfrm>
                  <a:off x="2118263" y="7144442"/>
                  <a:ext cx="2318134" cy="1260862"/>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rgbClr val="FFFF00"/>
                </a:solid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4" name="Freeform 776">
                  <a:extLst>
                    <a:ext uri="{FF2B5EF4-FFF2-40B4-BE49-F238E27FC236}">
                      <a16:creationId xmlns="" xmlns:a16="http://schemas.microsoft.com/office/drawing/2014/main" id="{BE87DA5C-CC27-409C-B24C-FA343FF4F5BE}"/>
                    </a:ext>
                  </a:extLst>
                </p:cNvPr>
                <p:cNvSpPr>
                  <a:spLocks/>
                </p:cNvSpPr>
                <p:nvPr/>
              </p:nvSpPr>
              <p:spPr bwMode="auto">
                <a:xfrm>
                  <a:off x="3958314" y="6413026"/>
                  <a:ext cx="1658457" cy="1307924"/>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5" name="Freeform 777">
                  <a:extLst>
                    <a:ext uri="{FF2B5EF4-FFF2-40B4-BE49-F238E27FC236}">
                      <a16:creationId xmlns="" xmlns:a16="http://schemas.microsoft.com/office/drawing/2014/main" id="{C5B8B344-3076-4753-B406-68F2C17CE0C4}"/>
                    </a:ext>
                  </a:extLst>
                </p:cNvPr>
                <p:cNvSpPr>
                  <a:spLocks/>
                </p:cNvSpPr>
                <p:nvPr/>
              </p:nvSpPr>
              <p:spPr bwMode="auto">
                <a:xfrm>
                  <a:off x="4447513" y="7224839"/>
                  <a:ext cx="87092" cy="64711"/>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6" name="Freeform 778">
                  <a:extLst>
                    <a:ext uri="{FF2B5EF4-FFF2-40B4-BE49-F238E27FC236}">
                      <a16:creationId xmlns="" xmlns:a16="http://schemas.microsoft.com/office/drawing/2014/main" id="{DFB558BE-05D7-4AAF-A69E-02CF4710ECD3}"/>
                    </a:ext>
                  </a:extLst>
                </p:cNvPr>
                <p:cNvSpPr>
                  <a:spLocks/>
                </p:cNvSpPr>
                <p:nvPr/>
              </p:nvSpPr>
              <p:spPr bwMode="auto">
                <a:xfrm>
                  <a:off x="4475309" y="7179738"/>
                  <a:ext cx="22237" cy="11766"/>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7" name="Freeform 779">
                  <a:extLst>
                    <a:ext uri="{FF2B5EF4-FFF2-40B4-BE49-F238E27FC236}">
                      <a16:creationId xmlns="" xmlns:a16="http://schemas.microsoft.com/office/drawing/2014/main" id="{1B4E688A-60DD-43B4-A030-90DDE86CA471}"/>
                    </a:ext>
                  </a:extLst>
                </p:cNvPr>
                <p:cNvSpPr>
                  <a:spLocks/>
                </p:cNvSpPr>
                <p:nvPr/>
              </p:nvSpPr>
              <p:spPr bwMode="auto">
                <a:xfrm>
                  <a:off x="4491986" y="6499305"/>
                  <a:ext cx="59296" cy="35296"/>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8" name="Freeform 780">
                  <a:extLst>
                    <a:ext uri="{FF2B5EF4-FFF2-40B4-BE49-F238E27FC236}">
                      <a16:creationId xmlns="" xmlns:a16="http://schemas.microsoft.com/office/drawing/2014/main" id="{13997C28-46B7-4612-8113-E1F0B505145E}"/>
                    </a:ext>
                  </a:extLst>
                </p:cNvPr>
                <p:cNvSpPr>
                  <a:spLocks/>
                </p:cNvSpPr>
                <p:nvPr/>
              </p:nvSpPr>
              <p:spPr bwMode="auto">
                <a:xfrm>
                  <a:off x="4675435" y="6448318"/>
                  <a:ext cx="44472" cy="27453"/>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29" name="Freeform 786">
                  <a:extLst>
                    <a:ext uri="{FF2B5EF4-FFF2-40B4-BE49-F238E27FC236}">
                      <a16:creationId xmlns="" xmlns:a16="http://schemas.microsoft.com/office/drawing/2014/main" id="{92949FAA-816E-483E-8A75-A9C1F980A72C}"/>
                    </a:ext>
                  </a:extLst>
                </p:cNvPr>
                <p:cNvSpPr>
                  <a:spLocks/>
                </p:cNvSpPr>
                <p:nvPr/>
              </p:nvSpPr>
              <p:spPr bwMode="auto">
                <a:xfrm>
                  <a:off x="5279519" y="7075809"/>
                  <a:ext cx="92651" cy="56866"/>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0" name="Freeform 787">
                  <a:extLst>
                    <a:ext uri="{FF2B5EF4-FFF2-40B4-BE49-F238E27FC236}">
                      <a16:creationId xmlns="" xmlns:a16="http://schemas.microsoft.com/office/drawing/2014/main" id="{600F3115-BC68-425E-BA9D-47E484C8D33E}"/>
                    </a:ext>
                  </a:extLst>
                </p:cNvPr>
                <p:cNvSpPr>
                  <a:spLocks/>
                </p:cNvSpPr>
                <p:nvPr/>
              </p:nvSpPr>
              <p:spPr bwMode="auto">
                <a:xfrm>
                  <a:off x="5262843" y="7064045"/>
                  <a:ext cx="48179" cy="17649"/>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1" name="Freeform 788">
                  <a:extLst>
                    <a:ext uri="{FF2B5EF4-FFF2-40B4-BE49-F238E27FC236}">
                      <a16:creationId xmlns="" xmlns:a16="http://schemas.microsoft.com/office/drawing/2014/main" id="{0724F4B7-88FF-4537-B62A-BFEF09345EF1}"/>
                    </a:ext>
                  </a:extLst>
                </p:cNvPr>
                <p:cNvSpPr>
                  <a:spLocks/>
                </p:cNvSpPr>
                <p:nvPr/>
              </p:nvSpPr>
              <p:spPr bwMode="auto">
                <a:xfrm>
                  <a:off x="5186871" y="7185619"/>
                  <a:ext cx="70415" cy="39218"/>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2" name="Freeform 789">
                  <a:extLst>
                    <a:ext uri="{FF2B5EF4-FFF2-40B4-BE49-F238E27FC236}">
                      <a16:creationId xmlns="" xmlns:a16="http://schemas.microsoft.com/office/drawing/2014/main" id="{048BB8BE-821B-44DC-9226-90DD8665CD8C}"/>
                    </a:ext>
                  </a:extLst>
                </p:cNvPr>
                <p:cNvSpPr>
                  <a:spLocks/>
                </p:cNvSpPr>
                <p:nvPr/>
              </p:nvSpPr>
              <p:spPr bwMode="auto">
                <a:xfrm>
                  <a:off x="4545723" y="7242486"/>
                  <a:ext cx="22236" cy="35296"/>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3" name="Freeform 790">
                  <a:extLst>
                    <a:ext uri="{FF2B5EF4-FFF2-40B4-BE49-F238E27FC236}">
                      <a16:creationId xmlns="" xmlns:a16="http://schemas.microsoft.com/office/drawing/2014/main" id="{24D364B3-D47B-4C47-A099-138B8B22027F}"/>
                    </a:ext>
                  </a:extLst>
                </p:cNvPr>
                <p:cNvSpPr>
                  <a:spLocks/>
                </p:cNvSpPr>
                <p:nvPr/>
              </p:nvSpPr>
              <p:spPr bwMode="auto">
                <a:xfrm>
                  <a:off x="4497545" y="7167972"/>
                  <a:ext cx="20384" cy="23531"/>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4" name="Freeform 794">
                  <a:extLst>
                    <a:ext uri="{FF2B5EF4-FFF2-40B4-BE49-F238E27FC236}">
                      <a16:creationId xmlns="" xmlns:a16="http://schemas.microsoft.com/office/drawing/2014/main" id="{05F4C19E-D035-45F1-A047-1CA1116EC019}"/>
                    </a:ext>
                  </a:extLst>
                </p:cNvPr>
                <p:cNvSpPr>
                  <a:spLocks/>
                </p:cNvSpPr>
                <p:nvPr/>
              </p:nvSpPr>
              <p:spPr bwMode="auto">
                <a:xfrm>
                  <a:off x="3969433" y="6828735"/>
                  <a:ext cx="27795" cy="3921"/>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5" name="Freeform 795">
                  <a:extLst>
                    <a:ext uri="{FF2B5EF4-FFF2-40B4-BE49-F238E27FC236}">
                      <a16:creationId xmlns="" xmlns:a16="http://schemas.microsoft.com/office/drawing/2014/main" id="{A4EBDDF4-BF81-4A19-AE87-108FFE6A20B4}"/>
                    </a:ext>
                  </a:extLst>
                </p:cNvPr>
                <p:cNvSpPr>
                  <a:spLocks/>
                </p:cNvSpPr>
                <p:nvPr/>
              </p:nvSpPr>
              <p:spPr bwMode="auto">
                <a:xfrm>
                  <a:off x="4002786" y="6828735"/>
                  <a:ext cx="33354"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6" name="Freeform 796">
                  <a:extLst>
                    <a:ext uri="{FF2B5EF4-FFF2-40B4-BE49-F238E27FC236}">
                      <a16:creationId xmlns="" xmlns:a16="http://schemas.microsoft.com/office/drawing/2014/main" id="{FD2631A4-CEFD-4024-8CB3-6CD68956EA6C}"/>
                    </a:ext>
                  </a:extLst>
                </p:cNvPr>
                <p:cNvSpPr>
                  <a:spLocks/>
                </p:cNvSpPr>
                <p:nvPr/>
              </p:nvSpPr>
              <p:spPr bwMode="auto">
                <a:xfrm>
                  <a:off x="4627258" y="6464008"/>
                  <a:ext cx="22236" cy="11766"/>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sp>
              <p:nvSpPr>
                <p:cNvPr id="337" name="Freeform 797">
                  <a:extLst>
                    <a:ext uri="{FF2B5EF4-FFF2-40B4-BE49-F238E27FC236}">
                      <a16:creationId xmlns="" xmlns:a16="http://schemas.microsoft.com/office/drawing/2014/main" id="{4A3C74B9-1902-4046-B03C-B666CBA5679F}"/>
                    </a:ext>
                  </a:extLst>
                </p:cNvPr>
                <p:cNvSpPr>
                  <a:spLocks/>
                </p:cNvSpPr>
                <p:nvPr/>
              </p:nvSpPr>
              <p:spPr bwMode="auto">
                <a:xfrm>
                  <a:off x="2312841" y="7869941"/>
                  <a:ext cx="50032" cy="68631"/>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38100" cap="flat">
                  <a:noFill/>
                  <a:prstDash val="solid"/>
                  <a:round/>
                  <a:headEnd/>
                  <a:tailEnd/>
                </a:ln>
              </p:spPr>
              <p:txBody>
                <a:bodyPr vert="horz" wrap="square" lIns="45720" tIns="22860" rIns="45720" bIns="22860" numCol="1" anchor="t" anchorCtr="0" compatLnSpc="1">
                  <a:prstTxWarp prst="textNoShape">
                    <a:avLst/>
                  </a:prstTxWarp>
                </a:bodyPr>
                <a:lstStyle/>
                <a:p>
                  <a:pPr defTabSz="914217"/>
                  <a:endParaRPr lang="id-ID" dirty="0">
                    <a:solidFill>
                      <a:srgbClr val="999999"/>
                    </a:solidFill>
                    <a:latin typeface="Lato Regular" charset="0"/>
                  </a:endParaRPr>
                </a:p>
              </p:txBody>
            </p:sp>
          </p:grpSp>
        </p:grpSp>
        <p:grpSp>
          <p:nvGrpSpPr>
            <p:cNvPr id="403" name="Group 402">
              <a:extLst>
                <a:ext uri="{FF2B5EF4-FFF2-40B4-BE49-F238E27FC236}">
                  <a16:creationId xmlns="" xmlns:a16="http://schemas.microsoft.com/office/drawing/2014/main" id="{889DE81E-617D-4D55-B067-5140124936E0}"/>
                </a:ext>
              </a:extLst>
            </p:cNvPr>
            <p:cNvGrpSpPr/>
            <p:nvPr/>
          </p:nvGrpSpPr>
          <p:grpSpPr>
            <a:xfrm>
              <a:off x="7422084" y="1948113"/>
              <a:ext cx="1255103" cy="1176636"/>
              <a:chOff x="1012506" y="9521737"/>
              <a:chExt cx="2510205" cy="2353271"/>
            </a:xfrm>
          </p:grpSpPr>
          <p:graphicFrame>
            <p:nvGraphicFramePr>
              <p:cNvPr id="404" name="Chart 403">
                <a:extLst>
                  <a:ext uri="{FF2B5EF4-FFF2-40B4-BE49-F238E27FC236}">
                    <a16:creationId xmlns="" xmlns:a16="http://schemas.microsoft.com/office/drawing/2014/main" id="{267EB0FB-9001-4411-BC90-2D616791DA18}"/>
                  </a:ext>
                </a:extLst>
              </p:cNvPr>
              <p:cNvGraphicFramePr/>
              <p:nvPr>
                <p:extLst>
                  <p:ext uri="{D42A27DB-BD31-4B8C-83A1-F6EECF244321}">
                    <p14:modId xmlns:p14="http://schemas.microsoft.com/office/powerpoint/2010/main" val="3417553725"/>
                  </p:ext>
                </p:extLst>
              </p:nvPr>
            </p:nvGraphicFramePr>
            <p:xfrm>
              <a:off x="1012506" y="9521737"/>
              <a:ext cx="2510205" cy="2353271"/>
            </p:xfrm>
            <a:graphic>
              <a:graphicData uri="http://schemas.openxmlformats.org/drawingml/2006/chart">
                <c:chart xmlns:c="http://schemas.openxmlformats.org/drawingml/2006/chart" xmlns:r="http://schemas.openxmlformats.org/officeDocument/2006/relationships" r:id="rId4"/>
              </a:graphicData>
            </a:graphic>
          </p:graphicFrame>
          <p:sp>
            <p:nvSpPr>
              <p:cNvPr id="405" name="CuadroTexto 395">
                <a:extLst>
                  <a:ext uri="{FF2B5EF4-FFF2-40B4-BE49-F238E27FC236}">
                    <a16:creationId xmlns="" xmlns:a16="http://schemas.microsoft.com/office/drawing/2014/main" id="{CE7F4663-1403-4E23-9414-FECB4D437573}"/>
                  </a:ext>
                </a:extLst>
              </p:cNvPr>
              <p:cNvSpPr txBox="1"/>
              <p:nvPr/>
            </p:nvSpPr>
            <p:spPr>
              <a:xfrm>
                <a:off x="1517898" y="10145996"/>
                <a:ext cx="1529887" cy="1214925"/>
              </a:xfrm>
              <a:prstGeom prst="rect">
                <a:avLst/>
              </a:prstGeom>
              <a:noFill/>
            </p:spPr>
            <p:txBody>
              <a:bodyPr wrap="square" rtlCol="0">
                <a:spAutoFit/>
              </a:bodyPr>
              <a:lstStyle/>
              <a:p>
                <a:pPr algn="ctr" defTabSz="914217"/>
                <a:r>
                  <a:rPr lang="en-US" dirty="0" smtClean="0">
                    <a:latin typeface="Georgia Pro" panose="02040802050405020203" pitchFamily="18" charset="0"/>
                    <a:ea typeface="Roboto Medium" panose="02000000000000000000" pitchFamily="2" charset="0"/>
                    <a:cs typeface="Lato Semibold" panose="020F0502020204030203" pitchFamily="34" charset="0"/>
                  </a:rPr>
                  <a:t>28,5%</a:t>
                </a:r>
                <a:endParaRPr lang="en-US" dirty="0">
                  <a:latin typeface="Georgia Pro" panose="02040802050405020203" pitchFamily="18" charset="0"/>
                  <a:ea typeface="Roboto Medium" panose="02000000000000000000" pitchFamily="2" charset="0"/>
                  <a:cs typeface="Lato Semibold" panose="020F0502020204030203" pitchFamily="34" charset="0"/>
                </a:endParaRPr>
              </a:p>
            </p:txBody>
          </p:sp>
        </p:grpSp>
        <p:sp>
          <p:nvSpPr>
            <p:cNvPr id="407" name="CuadroTexto 395">
              <a:extLst>
                <a:ext uri="{FF2B5EF4-FFF2-40B4-BE49-F238E27FC236}">
                  <a16:creationId xmlns="" xmlns:a16="http://schemas.microsoft.com/office/drawing/2014/main" id="{FA2ED7C9-309C-437E-A6D8-830B593683D2}"/>
                </a:ext>
              </a:extLst>
            </p:cNvPr>
            <p:cNvSpPr txBox="1"/>
            <p:nvPr/>
          </p:nvSpPr>
          <p:spPr>
            <a:xfrm>
              <a:off x="8677188" y="2072288"/>
              <a:ext cx="2935334" cy="679779"/>
            </a:xfrm>
            <a:prstGeom prst="rect">
              <a:avLst/>
            </a:prstGeom>
            <a:noFill/>
          </p:spPr>
          <p:txBody>
            <a:bodyPr wrap="square" rtlCol="0">
              <a:spAutoFit/>
            </a:bodyPr>
            <a:lstStyle/>
            <a:p>
              <a:pPr>
                <a:spcBef>
                  <a:spcPts val="600"/>
                </a:spcBef>
              </a:pPr>
              <a:r>
                <a:rPr lang="en-US" sz="1200" b="1" dirty="0" smtClean="0">
                  <a:latin typeface="Georgia" panose="02040502050405020303" pitchFamily="18" charset="0"/>
                </a:rPr>
                <a:t>United States </a:t>
              </a:r>
              <a:endParaRPr lang="en-US" sz="1200" b="1" dirty="0">
                <a:latin typeface="Georgia" panose="02040502050405020303" pitchFamily="18" charset="0"/>
              </a:endParaRPr>
            </a:p>
            <a:p>
              <a:pPr>
                <a:spcBef>
                  <a:spcPts val="600"/>
                </a:spcBef>
              </a:pPr>
              <a:r>
                <a:rPr lang="en-US" sz="1200" spc="-5" dirty="0">
                  <a:latin typeface="Times New Roman" panose="02020603050405020304" pitchFamily="18" charset="0"/>
                  <a:ea typeface="SimSun" panose="02010600030101010101" pitchFamily="2" charset="-122"/>
                </a:rPr>
                <a:t>United States is the most productive country </a:t>
              </a:r>
              <a:r>
                <a:rPr lang="en-US" sz="1200" spc="-5" dirty="0" smtClean="0">
                  <a:latin typeface="Times New Roman" panose="02020603050405020304" pitchFamily="18" charset="0"/>
                  <a:ea typeface="SimSun" panose="02010600030101010101" pitchFamily="2" charset="-122"/>
                </a:rPr>
                <a:t>with </a:t>
              </a:r>
              <a:r>
                <a:rPr lang="en-US" sz="1200" spc="-5" dirty="0">
                  <a:latin typeface="Times New Roman" panose="02020603050405020304" pitchFamily="18" charset="0"/>
                  <a:ea typeface="SimSun" panose="02010600030101010101" pitchFamily="2" charset="-122"/>
                </a:rPr>
                <a:t>12 papers among 42</a:t>
              </a:r>
              <a:endParaRPr lang="en-US" sz="1200" dirty="0">
                <a:latin typeface="Georgia Pro Light" panose="02040302050405020303" pitchFamily="18" charset="0"/>
              </a:endParaRPr>
            </a:p>
          </p:txBody>
        </p:sp>
        <p:grpSp>
          <p:nvGrpSpPr>
            <p:cNvPr id="409" name="Group 408">
              <a:extLst>
                <a:ext uri="{FF2B5EF4-FFF2-40B4-BE49-F238E27FC236}">
                  <a16:creationId xmlns="" xmlns:a16="http://schemas.microsoft.com/office/drawing/2014/main" id="{A1C5352E-8BF2-4991-9ADA-388B8EC11369}"/>
                </a:ext>
              </a:extLst>
            </p:cNvPr>
            <p:cNvGrpSpPr/>
            <p:nvPr/>
          </p:nvGrpSpPr>
          <p:grpSpPr>
            <a:xfrm>
              <a:off x="7448950" y="3041168"/>
              <a:ext cx="4214102" cy="1176636"/>
              <a:chOff x="14807633" y="3453446"/>
              <a:chExt cx="8428200" cy="2353271"/>
            </a:xfrm>
          </p:grpSpPr>
          <p:grpSp>
            <p:nvGrpSpPr>
              <p:cNvPr id="410" name="Group 409">
                <a:extLst>
                  <a:ext uri="{FF2B5EF4-FFF2-40B4-BE49-F238E27FC236}">
                    <a16:creationId xmlns="" xmlns:a16="http://schemas.microsoft.com/office/drawing/2014/main" id="{BED66318-AB01-4B89-B72F-722E15C58222}"/>
                  </a:ext>
                </a:extLst>
              </p:cNvPr>
              <p:cNvGrpSpPr/>
              <p:nvPr/>
            </p:nvGrpSpPr>
            <p:grpSpPr>
              <a:xfrm>
                <a:off x="14807633" y="3453446"/>
                <a:ext cx="2510205" cy="2353271"/>
                <a:chOff x="1066233" y="8992353"/>
                <a:chExt cx="2510205" cy="2353271"/>
              </a:xfrm>
            </p:grpSpPr>
            <p:graphicFrame>
              <p:nvGraphicFramePr>
                <p:cNvPr id="414" name="Chart 413">
                  <a:extLst>
                    <a:ext uri="{FF2B5EF4-FFF2-40B4-BE49-F238E27FC236}">
                      <a16:creationId xmlns="" xmlns:a16="http://schemas.microsoft.com/office/drawing/2014/main" id="{35BD7626-1052-4BF2-811A-1E5AF5CCEB39}"/>
                    </a:ext>
                  </a:extLst>
                </p:cNvPr>
                <p:cNvGraphicFramePr/>
                <p:nvPr>
                  <p:extLst>
                    <p:ext uri="{D42A27DB-BD31-4B8C-83A1-F6EECF244321}">
                      <p14:modId xmlns:p14="http://schemas.microsoft.com/office/powerpoint/2010/main" val="234562901"/>
                    </p:ext>
                  </p:extLst>
                </p:nvPr>
              </p:nvGraphicFramePr>
              <p:xfrm>
                <a:off x="1066233" y="8992353"/>
                <a:ext cx="2510205" cy="2353271"/>
              </p:xfrm>
              <a:graphic>
                <a:graphicData uri="http://schemas.openxmlformats.org/drawingml/2006/chart">
                  <c:chart xmlns:c="http://schemas.openxmlformats.org/drawingml/2006/chart" xmlns:r="http://schemas.openxmlformats.org/officeDocument/2006/relationships" r:id="rId5"/>
                </a:graphicData>
              </a:graphic>
            </p:graphicFrame>
            <p:sp>
              <p:nvSpPr>
                <p:cNvPr id="415" name="CuadroTexto 395">
                  <a:extLst>
                    <a:ext uri="{FF2B5EF4-FFF2-40B4-BE49-F238E27FC236}">
                      <a16:creationId xmlns="" xmlns:a16="http://schemas.microsoft.com/office/drawing/2014/main" id="{EE36CBAA-2CE3-408E-8940-75A092F8438E}"/>
                    </a:ext>
                  </a:extLst>
                </p:cNvPr>
                <p:cNvSpPr txBox="1"/>
                <p:nvPr/>
              </p:nvSpPr>
              <p:spPr>
                <a:xfrm>
                  <a:off x="1616079" y="9661101"/>
                  <a:ext cx="1410512" cy="1214925"/>
                </a:xfrm>
                <a:prstGeom prst="rect">
                  <a:avLst/>
                </a:prstGeom>
                <a:noFill/>
              </p:spPr>
              <p:txBody>
                <a:bodyPr wrap="square" rtlCol="0">
                  <a:spAutoFit/>
                </a:bodyPr>
                <a:lstStyle/>
                <a:p>
                  <a:pPr algn="ctr" defTabSz="914217"/>
                  <a:r>
                    <a:rPr lang="en-US" dirty="0" smtClean="0">
                      <a:latin typeface="Georgia Pro" panose="02040802050405020203" pitchFamily="18" charset="0"/>
                      <a:ea typeface="Roboto Medium" panose="02000000000000000000" pitchFamily="2" charset="0"/>
                      <a:cs typeface="Lato Semibold" panose="020F0502020204030203" pitchFamily="34" charset="0"/>
                    </a:rPr>
                    <a:t>23,8%</a:t>
                  </a:r>
                  <a:endParaRPr lang="en-US" dirty="0">
                    <a:latin typeface="Georgia Pro" panose="02040802050405020203" pitchFamily="18" charset="0"/>
                    <a:ea typeface="Roboto Medium" panose="02000000000000000000" pitchFamily="2" charset="0"/>
                    <a:cs typeface="Lato Semibold" panose="020F0502020204030203" pitchFamily="34" charset="0"/>
                  </a:endParaRPr>
                </a:p>
              </p:txBody>
            </p:sp>
          </p:grpSp>
          <p:sp>
            <p:nvSpPr>
              <p:cNvPr id="412" name="CuadroTexto 395">
                <a:extLst>
                  <a:ext uri="{FF2B5EF4-FFF2-40B4-BE49-F238E27FC236}">
                    <a16:creationId xmlns="" xmlns:a16="http://schemas.microsoft.com/office/drawing/2014/main" id="{9AE210E7-8D9B-41DF-9BB7-E3F724BAF080}"/>
                  </a:ext>
                </a:extLst>
              </p:cNvPr>
              <p:cNvSpPr txBox="1"/>
              <p:nvPr/>
            </p:nvSpPr>
            <p:spPr>
              <a:xfrm>
                <a:off x="17365167" y="3598418"/>
                <a:ext cx="5870666" cy="1012437"/>
              </a:xfrm>
              <a:prstGeom prst="rect">
                <a:avLst/>
              </a:prstGeom>
              <a:noFill/>
            </p:spPr>
            <p:txBody>
              <a:bodyPr wrap="square" rtlCol="0">
                <a:spAutoFit/>
              </a:bodyPr>
              <a:lstStyle/>
              <a:p>
                <a:pPr>
                  <a:spcBef>
                    <a:spcPts val="600"/>
                  </a:spcBef>
                </a:pPr>
                <a:r>
                  <a:rPr lang="en-US" sz="1200" b="1" dirty="0" smtClean="0">
                    <a:latin typeface="Georgia" panose="02040502050405020303" pitchFamily="18" charset="0"/>
                  </a:rPr>
                  <a:t>China </a:t>
                </a:r>
                <a:endParaRPr lang="en-US" sz="1200" b="1" dirty="0">
                  <a:latin typeface="Georgia" panose="02040502050405020303" pitchFamily="18" charset="0"/>
                </a:endParaRPr>
              </a:p>
              <a:p>
                <a:pPr>
                  <a:spcBef>
                    <a:spcPts val="600"/>
                  </a:spcBef>
                </a:pPr>
                <a:r>
                  <a:rPr lang="en-US" sz="1200" spc="-5" dirty="0">
                    <a:latin typeface="Times New Roman" panose="02020603050405020304" pitchFamily="18" charset="0"/>
                    <a:ea typeface="SimSun" panose="02010600030101010101" pitchFamily="2" charset="-122"/>
                  </a:rPr>
                  <a:t>China </a:t>
                </a:r>
                <a:r>
                  <a:rPr lang="en-US" sz="1200" spc="-5" dirty="0" smtClean="0">
                    <a:latin typeface="Times New Roman" panose="02020603050405020304" pitchFamily="18" charset="0"/>
                    <a:ea typeface="SimSun" panose="02010600030101010101" pitchFamily="2" charset="-122"/>
                  </a:rPr>
                  <a:t>published 10 papers among 42 papers </a:t>
                </a:r>
                <a:endParaRPr lang="en-US" sz="1200" dirty="0">
                  <a:latin typeface="Georgia Pro Light" panose="02040302050405020303" pitchFamily="18" charset="0"/>
                </a:endParaRPr>
              </a:p>
            </p:txBody>
          </p:sp>
        </p:grpSp>
        <p:grpSp>
          <p:nvGrpSpPr>
            <p:cNvPr id="416" name="Group 415">
              <a:extLst>
                <a:ext uri="{FF2B5EF4-FFF2-40B4-BE49-F238E27FC236}">
                  <a16:creationId xmlns="" xmlns:a16="http://schemas.microsoft.com/office/drawing/2014/main" id="{A809E716-1B87-497F-A6DE-9A94F2B509EC}"/>
                </a:ext>
              </a:extLst>
            </p:cNvPr>
            <p:cNvGrpSpPr/>
            <p:nvPr/>
          </p:nvGrpSpPr>
          <p:grpSpPr>
            <a:xfrm>
              <a:off x="7495396" y="4164734"/>
              <a:ext cx="4143988" cy="1176636"/>
              <a:chOff x="14900531" y="3040507"/>
              <a:chExt cx="8287975" cy="2353271"/>
            </a:xfrm>
          </p:grpSpPr>
          <p:grpSp>
            <p:nvGrpSpPr>
              <p:cNvPr id="417" name="Group 416">
                <a:extLst>
                  <a:ext uri="{FF2B5EF4-FFF2-40B4-BE49-F238E27FC236}">
                    <a16:creationId xmlns="" xmlns:a16="http://schemas.microsoft.com/office/drawing/2014/main" id="{A3F4C38E-0837-4FB1-B41A-E22DCD48063D}"/>
                  </a:ext>
                </a:extLst>
              </p:cNvPr>
              <p:cNvGrpSpPr/>
              <p:nvPr/>
            </p:nvGrpSpPr>
            <p:grpSpPr>
              <a:xfrm>
                <a:off x="14900531" y="3040507"/>
                <a:ext cx="2510205" cy="2353271"/>
                <a:chOff x="1159131" y="8579414"/>
                <a:chExt cx="2510205" cy="2353271"/>
              </a:xfrm>
            </p:grpSpPr>
            <p:graphicFrame>
              <p:nvGraphicFramePr>
                <p:cNvPr id="421" name="Chart 420">
                  <a:extLst>
                    <a:ext uri="{FF2B5EF4-FFF2-40B4-BE49-F238E27FC236}">
                      <a16:creationId xmlns="" xmlns:a16="http://schemas.microsoft.com/office/drawing/2014/main" id="{459BEE19-D1F1-47ED-A6C8-64532B39EA3D}"/>
                    </a:ext>
                  </a:extLst>
                </p:cNvPr>
                <p:cNvGraphicFramePr/>
                <p:nvPr>
                  <p:extLst>
                    <p:ext uri="{D42A27DB-BD31-4B8C-83A1-F6EECF244321}">
                      <p14:modId xmlns:p14="http://schemas.microsoft.com/office/powerpoint/2010/main" val="1674692048"/>
                    </p:ext>
                  </p:extLst>
                </p:nvPr>
              </p:nvGraphicFramePr>
              <p:xfrm>
                <a:off x="1159131" y="8579414"/>
                <a:ext cx="2510205" cy="2353271"/>
              </p:xfrm>
              <a:graphic>
                <a:graphicData uri="http://schemas.openxmlformats.org/drawingml/2006/chart">
                  <c:chart xmlns:c="http://schemas.openxmlformats.org/drawingml/2006/chart" xmlns:r="http://schemas.openxmlformats.org/officeDocument/2006/relationships" r:id="rId6"/>
                </a:graphicData>
              </a:graphic>
            </p:graphicFrame>
            <p:sp>
              <p:nvSpPr>
                <p:cNvPr id="422" name="CuadroTexto 395">
                  <a:extLst>
                    <a:ext uri="{FF2B5EF4-FFF2-40B4-BE49-F238E27FC236}">
                      <a16:creationId xmlns="" xmlns:a16="http://schemas.microsoft.com/office/drawing/2014/main" id="{141E7AB7-C427-4C62-BDEA-CCC89EE3B1C1}"/>
                    </a:ext>
                  </a:extLst>
                </p:cNvPr>
                <p:cNvSpPr txBox="1"/>
                <p:nvPr/>
              </p:nvSpPr>
              <p:spPr>
                <a:xfrm>
                  <a:off x="1753453" y="9230126"/>
                  <a:ext cx="1410511" cy="1214925"/>
                </a:xfrm>
                <a:prstGeom prst="rect">
                  <a:avLst/>
                </a:prstGeom>
                <a:noFill/>
              </p:spPr>
              <p:txBody>
                <a:bodyPr wrap="square" rtlCol="0">
                  <a:spAutoFit/>
                </a:bodyPr>
                <a:lstStyle/>
                <a:p>
                  <a:pPr algn="ctr" defTabSz="914217"/>
                  <a:r>
                    <a:rPr lang="en-US" dirty="0" smtClean="0">
                      <a:latin typeface="Georgia Pro" panose="02040802050405020203" pitchFamily="18" charset="0"/>
                      <a:ea typeface="Roboto Medium" panose="02000000000000000000" pitchFamily="2" charset="0"/>
                      <a:cs typeface="Lato Semibold" panose="020F0502020204030203" pitchFamily="34" charset="0"/>
                    </a:rPr>
                    <a:t>11,9%</a:t>
                  </a:r>
                  <a:endParaRPr lang="en-US" dirty="0">
                    <a:latin typeface="Georgia Pro" panose="02040802050405020203" pitchFamily="18" charset="0"/>
                    <a:ea typeface="Roboto Medium" panose="02000000000000000000" pitchFamily="2" charset="0"/>
                    <a:cs typeface="Lato Semibold" panose="020F0502020204030203" pitchFamily="34" charset="0"/>
                  </a:endParaRPr>
                </a:p>
              </p:txBody>
            </p:sp>
          </p:grpSp>
          <p:sp>
            <p:nvSpPr>
              <p:cNvPr id="419" name="CuadroTexto 395">
                <a:extLst>
                  <a:ext uri="{FF2B5EF4-FFF2-40B4-BE49-F238E27FC236}">
                    <a16:creationId xmlns="" xmlns:a16="http://schemas.microsoft.com/office/drawing/2014/main" id="{1FA2A279-BDE6-4B58-93B0-87FD5820DCA8}"/>
                  </a:ext>
                </a:extLst>
              </p:cNvPr>
              <p:cNvSpPr txBox="1"/>
              <p:nvPr/>
            </p:nvSpPr>
            <p:spPr>
              <a:xfrm>
                <a:off x="17317839" y="3384344"/>
                <a:ext cx="5870667" cy="1012437"/>
              </a:xfrm>
              <a:prstGeom prst="rect">
                <a:avLst/>
              </a:prstGeom>
              <a:noFill/>
            </p:spPr>
            <p:txBody>
              <a:bodyPr wrap="square" rtlCol="0">
                <a:spAutoFit/>
              </a:bodyPr>
              <a:lstStyle/>
              <a:p>
                <a:pPr>
                  <a:spcBef>
                    <a:spcPts val="600"/>
                  </a:spcBef>
                </a:pPr>
                <a:r>
                  <a:rPr lang="en-US" sz="1200" b="1" dirty="0" smtClean="0">
                    <a:latin typeface="Georgia" panose="02040502050405020303" pitchFamily="18" charset="0"/>
                  </a:rPr>
                  <a:t>India</a:t>
                </a:r>
              </a:p>
              <a:p>
                <a:pPr>
                  <a:spcBef>
                    <a:spcPts val="600"/>
                  </a:spcBef>
                </a:pPr>
                <a:r>
                  <a:rPr lang="en-US" sz="1200" dirty="0">
                    <a:latin typeface="Times New Roman" panose="02020603050405020304" pitchFamily="18" charset="0"/>
                    <a:cs typeface="Times New Roman" panose="02020603050405020304" pitchFamily="18" charset="0"/>
                  </a:rPr>
                  <a:t>India </a:t>
                </a:r>
                <a:r>
                  <a:rPr lang="en-US" sz="1200" dirty="0" smtClean="0">
                    <a:latin typeface="Times New Roman" panose="02020603050405020304" pitchFamily="18" charset="0"/>
                    <a:cs typeface="Times New Roman" panose="02020603050405020304" pitchFamily="18" charset="0"/>
                  </a:rPr>
                  <a:t>published 5 papers among 42 papers </a:t>
                </a:r>
                <a:endParaRPr lang="en-US" sz="1000" dirty="0">
                  <a:latin typeface="Times New Roman" panose="02020603050405020304" pitchFamily="18" charset="0"/>
                  <a:cs typeface="Times New Roman" panose="02020603050405020304" pitchFamily="18" charset="0"/>
                </a:endParaRPr>
              </a:p>
            </p:txBody>
          </p:sp>
        </p:grpSp>
      </p:grpSp>
      <p:sp>
        <p:nvSpPr>
          <p:cNvPr id="424" name="TextBox 423">
            <a:extLst>
              <a:ext uri="{FF2B5EF4-FFF2-40B4-BE49-F238E27FC236}">
                <a16:creationId xmlns="" xmlns:a16="http://schemas.microsoft.com/office/drawing/2014/main" id="{C737F828-9548-4D3B-9F0A-94B736FD8317}"/>
              </a:ext>
            </a:extLst>
          </p:cNvPr>
          <p:cNvSpPr txBox="1"/>
          <p:nvPr/>
        </p:nvSpPr>
        <p:spPr>
          <a:xfrm>
            <a:off x="38723" y="247135"/>
            <a:ext cx="12192000" cy="584775"/>
          </a:xfrm>
          <a:prstGeom prst="rect">
            <a:avLst/>
          </a:prstGeom>
          <a:noFill/>
        </p:spPr>
        <p:txBody>
          <a:bodyPr wrap="square" rtlCol="0">
            <a:spAutoFit/>
          </a:bodyPr>
          <a:lstStyle/>
          <a:p>
            <a:pPr algn="ctr"/>
            <a:r>
              <a:rPr lang="en-US" sz="3200" dirty="0" smtClean="0">
                <a:latin typeface="Times New Roman" panose="02020603050405020304" pitchFamily="18" charset="0"/>
                <a:ea typeface="Cambria" panose="02040503050406030204" pitchFamily="18" charset="0"/>
                <a:cs typeface="Times New Roman" panose="02020603050405020304" pitchFamily="18" charset="0"/>
              </a:rPr>
              <a:t>Number of papers produced by country </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25" name="Group 424">
            <a:extLst>
              <a:ext uri="{FF2B5EF4-FFF2-40B4-BE49-F238E27FC236}">
                <a16:creationId xmlns="" xmlns:a16="http://schemas.microsoft.com/office/drawing/2014/main" id="{B1A5C044-CDA7-4837-A143-CEA290258812}"/>
              </a:ext>
            </a:extLst>
          </p:cNvPr>
          <p:cNvGrpSpPr/>
          <p:nvPr/>
        </p:nvGrpSpPr>
        <p:grpSpPr>
          <a:xfrm>
            <a:off x="0" y="6673755"/>
            <a:ext cx="12173667" cy="184245"/>
            <a:chOff x="0" y="6673754"/>
            <a:chExt cx="12173667" cy="184245"/>
          </a:xfrm>
        </p:grpSpPr>
        <p:sp>
          <p:nvSpPr>
            <p:cNvPr id="426" name="Rectangle 425">
              <a:extLst>
                <a:ext uri="{FF2B5EF4-FFF2-40B4-BE49-F238E27FC236}">
                  <a16:creationId xmlns="" xmlns:a16="http://schemas.microsoft.com/office/drawing/2014/main" id="{48839680-1FAA-498A-BA2C-71B16442FA72}"/>
                </a:ext>
              </a:extLst>
            </p:cNvPr>
            <p:cNvSpPr/>
            <p:nvPr/>
          </p:nvSpPr>
          <p:spPr>
            <a:xfrm>
              <a:off x="0" y="6673754"/>
              <a:ext cx="10165080" cy="18424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a:extLst>
                <a:ext uri="{FF2B5EF4-FFF2-40B4-BE49-F238E27FC236}">
                  <a16:creationId xmlns="" xmlns:a16="http://schemas.microsoft.com/office/drawing/2014/main" id="{56ACDE02-DC71-4869-AD00-772177E73585}"/>
                </a:ext>
              </a:extLst>
            </p:cNvPr>
            <p:cNvSpPr/>
            <p:nvPr/>
          </p:nvSpPr>
          <p:spPr>
            <a:xfrm>
              <a:off x="10290276" y="6673754"/>
              <a:ext cx="1883391" cy="1842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0" name="CuadroTexto 395">
            <a:extLst>
              <a:ext uri="{FF2B5EF4-FFF2-40B4-BE49-F238E27FC236}">
                <a16:creationId xmlns="" xmlns:a16="http://schemas.microsoft.com/office/drawing/2014/main" id="{1FA2A279-BDE6-4B58-93B0-87FD5820DCA8}"/>
              </a:ext>
            </a:extLst>
          </p:cNvPr>
          <p:cNvSpPr txBox="1"/>
          <p:nvPr/>
        </p:nvSpPr>
        <p:spPr>
          <a:xfrm>
            <a:off x="8713795" y="4853522"/>
            <a:ext cx="3123151" cy="907941"/>
          </a:xfrm>
          <a:prstGeom prst="rect">
            <a:avLst/>
          </a:prstGeom>
          <a:noFill/>
        </p:spPr>
        <p:txBody>
          <a:bodyPr wrap="square" rtlCol="0">
            <a:spAutoFit/>
          </a:bodyPr>
          <a:lstStyle/>
          <a:p>
            <a:pPr>
              <a:spcBef>
                <a:spcPts val="600"/>
              </a:spcBef>
            </a:pPr>
            <a:r>
              <a:rPr lang="en-US" sz="1200" b="1" dirty="0" smtClean="0">
                <a:latin typeface="Georgia" panose="02040502050405020303" pitchFamily="18" charset="0"/>
              </a:rPr>
              <a:t>Others </a:t>
            </a:r>
          </a:p>
          <a:p>
            <a:pPr>
              <a:spcBef>
                <a:spcPts val="600"/>
              </a:spcBef>
            </a:pPr>
            <a:r>
              <a:rPr lang="en-GB" sz="1200" dirty="0" smtClean="0">
                <a:latin typeface="Georgia Pro Light" panose="02040302050405020303" pitchFamily="18" charset="0"/>
              </a:rPr>
              <a:t>Other countries such as Canada, Australia,,,</a:t>
            </a:r>
            <a:r>
              <a:rPr lang="en-GB" sz="1200" dirty="0" err="1" smtClean="0">
                <a:latin typeface="Georgia Pro Light" panose="02040302050405020303" pitchFamily="18" charset="0"/>
              </a:rPr>
              <a:t>etc</a:t>
            </a:r>
            <a:r>
              <a:rPr lang="en-GB" sz="1200" dirty="0" smtClean="0">
                <a:latin typeface="Georgia Pro Light" panose="02040302050405020303" pitchFamily="18" charset="0"/>
              </a:rPr>
              <a:t> published in total 15 papers among 42 </a:t>
            </a:r>
            <a:endParaRPr lang="en-US" sz="1200" dirty="0">
              <a:latin typeface="Georgia Pro Light" panose="02040302050405020303" pitchFamily="18" charset="0"/>
            </a:endParaRPr>
          </a:p>
        </p:txBody>
      </p:sp>
      <p:graphicFrame>
        <p:nvGraphicFramePr>
          <p:cNvPr id="428" name="Chart 420">
            <a:extLst>
              <a:ext uri="{FF2B5EF4-FFF2-40B4-BE49-F238E27FC236}">
                <a16:creationId xmlns="" xmlns:a16="http://schemas.microsoft.com/office/drawing/2014/main" id="{459BEE19-D1F1-47ED-A6C8-64532B39EA3D}"/>
              </a:ext>
            </a:extLst>
          </p:cNvPr>
          <p:cNvGraphicFramePr/>
          <p:nvPr>
            <p:extLst>
              <p:ext uri="{D42A27DB-BD31-4B8C-83A1-F6EECF244321}">
                <p14:modId xmlns:p14="http://schemas.microsoft.com/office/powerpoint/2010/main" val="3604235573"/>
              </p:ext>
            </p:extLst>
          </p:nvPr>
        </p:nvGraphicFramePr>
        <p:xfrm>
          <a:off x="7451940" y="4671557"/>
          <a:ext cx="1335410" cy="1251923"/>
        </p:xfrm>
        <a:graphic>
          <a:graphicData uri="http://schemas.openxmlformats.org/drawingml/2006/chart">
            <c:chart xmlns:c="http://schemas.openxmlformats.org/drawingml/2006/chart" xmlns:r="http://schemas.openxmlformats.org/officeDocument/2006/relationships" r:id="rId7"/>
          </a:graphicData>
        </a:graphic>
      </p:graphicFrame>
      <p:sp>
        <p:nvSpPr>
          <p:cNvPr id="429" name="CuadroTexto 395">
            <a:extLst>
              <a:ext uri="{FF2B5EF4-FFF2-40B4-BE49-F238E27FC236}">
                <a16:creationId xmlns="" xmlns:a16="http://schemas.microsoft.com/office/drawing/2014/main" id="{141E7AB7-C427-4C62-BDEA-CCC89EE3B1C1}"/>
              </a:ext>
            </a:extLst>
          </p:cNvPr>
          <p:cNvSpPr txBox="1"/>
          <p:nvPr/>
        </p:nvSpPr>
        <p:spPr>
          <a:xfrm>
            <a:off x="7744454" y="5025699"/>
            <a:ext cx="750381" cy="646331"/>
          </a:xfrm>
          <a:prstGeom prst="rect">
            <a:avLst/>
          </a:prstGeom>
          <a:noFill/>
        </p:spPr>
        <p:txBody>
          <a:bodyPr wrap="square" rtlCol="0">
            <a:spAutoFit/>
          </a:bodyPr>
          <a:lstStyle/>
          <a:p>
            <a:pPr algn="ctr" defTabSz="914217"/>
            <a:r>
              <a:rPr lang="en-US" dirty="0" smtClean="0">
                <a:latin typeface="Georgia Pro" panose="02040802050405020203" pitchFamily="18" charset="0"/>
                <a:ea typeface="Roboto Medium" panose="02000000000000000000" pitchFamily="2" charset="0"/>
                <a:cs typeface="Lato Semibold" panose="020F0502020204030203" pitchFamily="34" charset="0"/>
              </a:rPr>
              <a:t>35,7%</a:t>
            </a:r>
            <a:endParaRPr lang="en-US" dirty="0">
              <a:latin typeface="Georgia Pro" panose="02040802050405020203" pitchFamily="18" charset="0"/>
              <a:ea typeface="Roboto Medium" panose="02000000000000000000" pitchFamily="2" charset="0"/>
              <a:cs typeface="Lato Semibold" panose="020F0502020204030203" pitchFamily="34" charset="0"/>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35102" y="1029243"/>
            <a:ext cx="609600" cy="609600"/>
          </a:xfrm>
          <a:prstGeom prst="rect">
            <a:avLst/>
          </a:prstGeom>
        </p:spPr>
      </p:pic>
      <p:pic>
        <p:nvPicPr>
          <p:cNvPr id="430" name="Picture 1"/>
          <p:cNvPicPr>
            <a:picLocks noChangeAspect="1" noChangeArrowheads="1"/>
          </p:cNvPicPr>
          <p:nvPr/>
        </p:nvPicPr>
        <p:blipFill>
          <a:blip r:embed="rId9"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1"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44" y="31522"/>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715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2"/>
          <p:cNvSpPr txBox="1">
            <a:spLocks noGrp="1"/>
          </p:cNvSpPr>
          <p:nvPr>
            <p:ph type="title"/>
          </p:nvPr>
        </p:nvSpPr>
        <p:spPr>
          <a:xfrm>
            <a:off x="1708484" y="308169"/>
            <a:ext cx="8337884" cy="641600"/>
          </a:xfrm>
          <a:prstGeom prst="rect">
            <a:avLst/>
          </a:prstGeom>
        </p:spPr>
        <p:txBody>
          <a:bodyPr spcFirstLastPara="1" wrap="square" lIns="121900" tIns="121900" rIns="121900" bIns="121900" anchor="ctr" anchorCtr="0">
            <a:noAutofit/>
          </a:bodyPr>
          <a:lstStyle/>
          <a:p>
            <a:pPr lvl="0">
              <a:spcBef>
                <a:spcPts val="600"/>
              </a:spcBef>
              <a:spcAft>
                <a:spcPts val="300"/>
              </a:spcAft>
              <a:tabLst>
                <a:tab pos="228600" algn="l"/>
              </a:tabLst>
            </a:pPr>
            <a:r>
              <a:rPr lang="en-US" sz="3600" b="1" dirty="0" smtClean="0">
                <a:latin typeface="Times New Roman" panose="02020603050405020304" pitchFamily="18" charset="0"/>
              </a:rPr>
              <a:t>Number of papers </a:t>
            </a:r>
            <a:r>
              <a:rPr lang="en-US" sz="3600" b="1" dirty="0">
                <a:latin typeface="Times New Roman" panose="02020603050405020304" pitchFamily="18" charset="0"/>
              </a:rPr>
              <a:t>by document type</a:t>
            </a:r>
            <a:endParaRPr lang="fr-FR" sz="3600" b="1" dirty="0">
              <a:latin typeface="Times New Roman" panose="02020603050405020304" pitchFamily="18" charset="0"/>
            </a:endParaRPr>
          </a:p>
        </p:txBody>
      </p:sp>
      <p:grpSp>
        <p:nvGrpSpPr>
          <p:cNvPr id="569" name="Google Shape;569;p32"/>
          <p:cNvGrpSpPr/>
          <p:nvPr/>
        </p:nvGrpSpPr>
        <p:grpSpPr>
          <a:xfrm>
            <a:off x="4072713" y="2147518"/>
            <a:ext cx="4048733" cy="4046801"/>
            <a:chOff x="3024919" y="1521850"/>
            <a:chExt cx="3095678" cy="3094200"/>
          </a:xfrm>
        </p:grpSpPr>
        <p:sp>
          <p:nvSpPr>
            <p:cNvPr id="570" name="Google Shape;570;p32"/>
            <p:cNvSpPr/>
            <p:nvPr/>
          </p:nvSpPr>
          <p:spPr>
            <a:xfrm>
              <a:off x="3320418" y="1815761"/>
              <a:ext cx="2506500" cy="2506500"/>
            </a:xfrm>
            <a:prstGeom prst="pie">
              <a:avLst>
                <a:gd name="adj1" fmla="val 9085757"/>
                <a:gd name="adj2" fmla="val 16215284"/>
              </a:avLst>
            </a:prstGeom>
            <a:solidFill>
              <a:srgbClr val="78E0EA"/>
            </a:solidFill>
            <a:ln>
              <a:noFill/>
            </a:ln>
          </p:spPr>
          <p:txBody>
            <a:bodyPr spcFirstLastPara="1" wrap="square" lIns="121900" tIns="121900" rIns="121900" bIns="121900" anchor="ctr" anchorCtr="0">
              <a:noAutofit/>
            </a:bodyPr>
            <a:lstStyle/>
            <a:p>
              <a:endParaRPr sz="2400"/>
            </a:p>
          </p:txBody>
        </p:sp>
        <p:sp>
          <p:nvSpPr>
            <p:cNvPr id="571" name="Google Shape;571;p32"/>
            <p:cNvSpPr/>
            <p:nvPr/>
          </p:nvSpPr>
          <p:spPr>
            <a:xfrm>
              <a:off x="3309153" y="1804482"/>
              <a:ext cx="2529300" cy="2529300"/>
            </a:xfrm>
            <a:prstGeom prst="pie">
              <a:avLst>
                <a:gd name="adj1" fmla="val 17414756"/>
                <a:gd name="adj2" fmla="val 7884009"/>
              </a:avLst>
            </a:prstGeom>
            <a:solidFill>
              <a:srgbClr val="26BCCC"/>
            </a:solidFill>
            <a:ln>
              <a:noFill/>
            </a:ln>
          </p:spPr>
          <p:txBody>
            <a:bodyPr spcFirstLastPara="1" wrap="square" lIns="121900" tIns="121900" rIns="121900" bIns="121900" anchor="ctr" anchorCtr="0">
              <a:noAutofit/>
            </a:bodyPr>
            <a:lstStyle/>
            <a:p>
              <a:endParaRPr sz="2400"/>
            </a:p>
          </p:txBody>
        </p:sp>
        <p:sp>
          <p:nvSpPr>
            <p:cNvPr id="572" name="Google Shape;572;p32"/>
            <p:cNvSpPr/>
            <p:nvPr/>
          </p:nvSpPr>
          <p:spPr>
            <a:xfrm>
              <a:off x="3026397" y="1521850"/>
              <a:ext cx="3094200" cy="3094200"/>
            </a:xfrm>
            <a:prstGeom prst="pie">
              <a:avLst>
                <a:gd name="adj1" fmla="val 7819650"/>
                <a:gd name="adj2" fmla="val 9077327"/>
              </a:avLst>
            </a:prstGeom>
            <a:solidFill>
              <a:srgbClr val="E69138"/>
            </a:solidFill>
            <a:ln>
              <a:noFill/>
            </a:ln>
          </p:spPr>
          <p:txBody>
            <a:bodyPr spcFirstLastPara="1" wrap="square" lIns="121900" tIns="121900" rIns="121900" bIns="121900" anchor="ctr" anchorCtr="0">
              <a:noAutofit/>
            </a:bodyPr>
            <a:lstStyle/>
            <a:p>
              <a:endParaRPr sz="2400"/>
            </a:p>
          </p:txBody>
        </p:sp>
        <p:sp>
          <p:nvSpPr>
            <p:cNvPr id="573" name="Google Shape;573;p32"/>
            <p:cNvSpPr/>
            <p:nvPr/>
          </p:nvSpPr>
          <p:spPr>
            <a:xfrm flipH="1">
              <a:off x="3024919" y="1521850"/>
              <a:ext cx="3094201" cy="3094200"/>
            </a:xfrm>
            <a:prstGeom prst="pie">
              <a:avLst>
                <a:gd name="adj1" fmla="val 14994043"/>
                <a:gd name="adj2" fmla="val 16216388"/>
              </a:avLst>
            </a:prstGeom>
            <a:solidFill>
              <a:srgbClr val="F6B26B"/>
            </a:solidFill>
            <a:ln>
              <a:noFill/>
            </a:ln>
          </p:spPr>
          <p:txBody>
            <a:bodyPr spcFirstLastPara="1" wrap="square" lIns="121900" tIns="121900" rIns="121900" bIns="121900" anchor="ctr" anchorCtr="0">
              <a:noAutofit/>
            </a:bodyPr>
            <a:lstStyle/>
            <a:p>
              <a:endParaRPr sz="2400"/>
            </a:p>
          </p:txBody>
        </p:sp>
        <p:grpSp>
          <p:nvGrpSpPr>
            <p:cNvPr id="574" name="Google Shape;574;p32"/>
            <p:cNvGrpSpPr/>
            <p:nvPr/>
          </p:nvGrpSpPr>
          <p:grpSpPr>
            <a:xfrm>
              <a:off x="4851390" y="3582506"/>
              <a:ext cx="721516" cy="552137"/>
              <a:chOff x="4891135" y="3115093"/>
              <a:chExt cx="656162" cy="502125"/>
            </a:xfrm>
          </p:grpSpPr>
          <p:sp>
            <p:nvSpPr>
              <p:cNvPr id="575" name="Google Shape;575;p32"/>
              <p:cNvSpPr/>
              <p:nvPr/>
            </p:nvSpPr>
            <p:spPr>
              <a:xfrm rot="3304782" flipH="1">
                <a:off x="5244123" y="3071064"/>
                <a:ext cx="139106" cy="472734"/>
              </a:xfrm>
              <a:custGeom>
                <a:avLst/>
                <a:gdLst/>
                <a:ahLst/>
                <a:cxnLst/>
                <a:rect l="l" t="t" r="r" b="b"/>
                <a:pathLst>
                  <a:path w="1152" h="3915" extrusionOk="0">
                    <a:moveTo>
                      <a:pt x="897" y="1"/>
                    </a:moveTo>
                    <a:cubicBezTo>
                      <a:pt x="815" y="1"/>
                      <a:pt x="729" y="38"/>
                      <a:pt x="695" y="114"/>
                    </a:cubicBezTo>
                    <a:cubicBezTo>
                      <a:pt x="208" y="1242"/>
                      <a:pt x="0" y="2467"/>
                      <a:pt x="112" y="3690"/>
                    </a:cubicBezTo>
                    <a:cubicBezTo>
                      <a:pt x="125" y="3839"/>
                      <a:pt x="250" y="3915"/>
                      <a:pt x="368" y="3915"/>
                    </a:cubicBezTo>
                    <a:cubicBezTo>
                      <a:pt x="485" y="3915"/>
                      <a:pt x="595" y="3840"/>
                      <a:pt x="582" y="3690"/>
                    </a:cubicBezTo>
                    <a:cubicBezTo>
                      <a:pt x="476" y="2552"/>
                      <a:pt x="648" y="1401"/>
                      <a:pt x="1101" y="352"/>
                    </a:cubicBezTo>
                    <a:cubicBezTo>
                      <a:pt x="1151" y="233"/>
                      <a:pt x="1134" y="101"/>
                      <a:pt x="1015" y="32"/>
                    </a:cubicBezTo>
                    <a:cubicBezTo>
                      <a:pt x="982" y="11"/>
                      <a:pt x="940" y="1"/>
                      <a:pt x="897" y="1"/>
                    </a:cubicBezTo>
                    <a:close/>
                  </a:path>
                </a:pathLst>
              </a:cu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6" name="Google Shape;576;p32"/>
              <p:cNvSpPr/>
              <p:nvPr/>
            </p:nvSpPr>
            <p:spPr>
              <a:xfrm rot="3304782" flipH="1">
                <a:off x="4932571" y="3454785"/>
                <a:ext cx="101190" cy="153835"/>
              </a:xfrm>
              <a:custGeom>
                <a:avLst/>
                <a:gdLst/>
                <a:ahLst/>
                <a:cxnLst/>
                <a:rect l="l" t="t" r="r" b="b"/>
                <a:pathLst>
                  <a:path w="838" h="1274" extrusionOk="0">
                    <a:moveTo>
                      <a:pt x="263" y="1"/>
                    </a:moveTo>
                    <a:cubicBezTo>
                      <a:pt x="244" y="1"/>
                      <a:pt x="226" y="3"/>
                      <a:pt x="209" y="8"/>
                    </a:cubicBezTo>
                    <a:cubicBezTo>
                      <a:pt x="97" y="45"/>
                      <a:pt x="1" y="173"/>
                      <a:pt x="44" y="296"/>
                    </a:cubicBezTo>
                    <a:cubicBezTo>
                      <a:pt x="149" y="590"/>
                      <a:pt x="265" y="875"/>
                      <a:pt x="394" y="1156"/>
                    </a:cubicBezTo>
                    <a:cubicBezTo>
                      <a:pt x="417" y="1209"/>
                      <a:pt x="483" y="1252"/>
                      <a:pt x="533" y="1265"/>
                    </a:cubicBezTo>
                    <a:cubicBezTo>
                      <a:pt x="552" y="1270"/>
                      <a:pt x="572" y="1273"/>
                      <a:pt x="593" y="1273"/>
                    </a:cubicBezTo>
                    <a:cubicBezTo>
                      <a:pt x="636" y="1273"/>
                      <a:pt x="682" y="1262"/>
                      <a:pt x="715" y="1242"/>
                    </a:cubicBezTo>
                    <a:cubicBezTo>
                      <a:pt x="764" y="1209"/>
                      <a:pt x="807" y="1163"/>
                      <a:pt x="821" y="1100"/>
                    </a:cubicBezTo>
                    <a:cubicBezTo>
                      <a:pt x="837" y="1037"/>
                      <a:pt x="827" y="981"/>
                      <a:pt x="798" y="921"/>
                    </a:cubicBezTo>
                    <a:cubicBezTo>
                      <a:pt x="768" y="855"/>
                      <a:pt x="738" y="789"/>
                      <a:pt x="712" y="723"/>
                    </a:cubicBezTo>
                    <a:cubicBezTo>
                      <a:pt x="705" y="709"/>
                      <a:pt x="702" y="700"/>
                      <a:pt x="695" y="686"/>
                    </a:cubicBezTo>
                    <a:cubicBezTo>
                      <a:pt x="692" y="680"/>
                      <a:pt x="688" y="674"/>
                      <a:pt x="685" y="663"/>
                    </a:cubicBezTo>
                    <a:cubicBezTo>
                      <a:pt x="672" y="634"/>
                      <a:pt x="662" y="604"/>
                      <a:pt x="648" y="570"/>
                    </a:cubicBezTo>
                    <a:cubicBezTo>
                      <a:pt x="596" y="439"/>
                      <a:pt x="543" y="306"/>
                      <a:pt x="497" y="173"/>
                    </a:cubicBezTo>
                    <a:cubicBezTo>
                      <a:pt x="477" y="114"/>
                      <a:pt x="444" y="65"/>
                      <a:pt x="387" y="31"/>
                    </a:cubicBezTo>
                    <a:cubicBezTo>
                      <a:pt x="353" y="13"/>
                      <a:pt x="307" y="1"/>
                      <a:pt x="263" y="1"/>
                    </a:cubicBezTo>
                    <a:close/>
                  </a:path>
                </a:pathLst>
              </a:cu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577" name="Google Shape;577;p32"/>
            <p:cNvSpPr/>
            <p:nvPr/>
          </p:nvSpPr>
          <p:spPr>
            <a:xfrm rot="-7199946" flipH="1">
              <a:off x="3841052" y="2061631"/>
              <a:ext cx="152967" cy="519839"/>
            </a:xfrm>
            <a:custGeom>
              <a:avLst/>
              <a:gdLst/>
              <a:ahLst/>
              <a:cxnLst/>
              <a:rect l="l" t="t" r="r" b="b"/>
              <a:pathLst>
                <a:path w="1152" h="3915" extrusionOk="0">
                  <a:moveTo>
                    <a:pt x="897" y="1"/>
                  </a:moveTo>
                  <a:cubicBezTo>
                    <a:pt x="815" y="1"/>
                    <a:pt x="729" y="38"/>
                    <a:pt x="695" y="114"/>
                  </a:cubicBezTo>
                  <a:cubicBezTo>
                    <a:pt x="208" y="1242"/>
                    <a:pt x="0" y="2467"/>
                    <a:pt x="112" y="3690"/>
                  </a:cubicBezTo>
                  <a:cubicBezTo>
                    <a:pt x="125" y="3839"/>
                    <a:pt x="250" y="3915"/>
                    <a:pt x="368" y="3915"/>
                  </a:cubicBezTo>
                  <a:cubicBezTo>
                    <a:pt x="485" y="3915"/>
                    <a:pt x="595" y="3840"/>
                    <a:pt x="582" y="3690"/>
                  </a:cubicBezTo>
                  <a:cubicBezTo>
                    <a:pt x="476" y="2552"/>
                    <a:pt x="648" y="1401"/>
                    <a:pt x="1101" y="352"/>
                  </a:cubicBezTo>
                  <a:cubicBezTo>
                    <a:pt x="1151" y="233"/>
                    <a:pt x="1134" y="101"/>
                    <a:pt x="1015" y="32"/>
                  </a:cubicBezTo>
                  <a:cubicBezTo>
                    <a:pt x="982" y="11"/>
                    <a:pt x="940" y="1"/>
                    <a:pt x="897" y="1"/>
                  </a:cubicBezTo>
                  <a:close/>
                </a:path>
              </a:pathLst>
            </a:cu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8" name="Google Shape;578;p32"/>
            <p:cNvSpPr/>
            <p:nvPr/>
          </p:nvSpPr>
          <p:spPr>
            <a:xfrm rot="8100046" flipH="1">
              <a:off x="3308890" y="3566555"/>
              <a:ext cx="111275" cy="169167"/>
            </a:xfrm>
            <a:custGeom>
              <a:avLst/>
              <a:gdLst/>
              <a:ahLst/>
              <a:cxnLst/>
              <a:rect l="l" t="t" r="r" b="b"/>
              <a:pathLst>
                <a:path w="838" h="1274" extrusionOk="0">
                  <a:moveTo>
                    <a:pt x="263" y="1"/>
                  </a:moveTo>
                  <a:cubicBezTo>
                    <a:pt x="244" y="1"/>
                    <a:pt x="226" y="3"/>
                    <a:pt x="209" y="8"/>
                  </a:cubicBezTo>
                  <a:cubicBezTo>
                    <a:pt x="97" y="45"/>
                    <a:pt x="1" y="173"/>
                    <a:pt x="44" y="296"/>
                  </a:cubicBezTo>
                  <a:cubicBezTo>
                    <a:pt x="149" y="590"/>
                    <a:pt x="265" y="875"/>
                    <a:pt x="394" y="1156"/>
                  </a:cubicBezTo>
                  <a:cubicBezTo>
                    <a:pt x="417" y="1209"/>
                    <a:pt x="483" y="1252"/>
                    <a:pt x="533" y="1265"/>
                  </a:cubicBezTo>
                  <a:cubicBezTo>
                    <a:pt x="552" y="1270"/>
                    <a:pt x="572" y="1273"/>
                    <a:pt x="593" y="1273"/>
                  </a:cubicBezTo>
                  <a:cubicBezTo>
                    <a:pt x="636" y="1273"/>
                    <a:pt x="682" y="1262"/>
                    <a:pt x="715" y="1242"/>
                  </a:cubicBezTo>
                  <a:cubicBezTo>
                    <a:pt x="764" y="1209"/>
                    <a:pt x="807" y="1163"/>
                    <a:pt x="821" y="1100"/>
                  </a:cubicBezTo>
                  <a:cubicBezTo>
                    <a:pt x="837" y="1037"/>
                    <a:pt x="827" y="981"/>
                    <a:pt x="798" y="921"/>
                  </a:cubicBezTo>
                  <a:cubicBezTo>
                    <a:pt x="768" y="855"/>
                    <a:pt x="738" y="789"/>
                    <a:pt x="712" y="723"/>
                  </a:cubicBezTo>
                  <a:cubicBezTo>
                    <a:pt x="705" y="709"/>
                    <a:pt x="702" y="700"/>
                    <a:pt x="695" y="686"/>
                  </a:cubicBezTo>
                  <a:cubicBezTo>
                    <a:pt x="692" y="680"/>
                    <a:pt x="688" y="674"/>
                    <a:pt x="685" y="663"/>
                  </a:cubicBezTo>
                  <a:cubicBezTo>
                    <a:pt x="672" y="634"/>
                    <a:pt x="662" y="604"/>
                    <a:pt x="648" y="570"/>
                  </a:cubicBezTo>
                  <a:cubicBezTo>
                    <a:pt x="596" y="439"/>
                    <a:pt x="543" y="306"/>
                    <a:pt x="497" y="173"/>
                  </a:cubicBezTo>
                  <a:cubicBezTo>
                    <a:pt x="477" y="114"/>
                    <a:pt x="444" y="65"/>
                    <a:pt x="387" y="31"/>
                  </a:cubicBezTo>
                  <a:cubicBezTo>
                    <a:pt x="353" y="13"/>
                    <a:pt x="307" y="1"/>
                    <a:pt x="263" y="1"/>
                  </a:cubicBezTo>
                  <a:close/>
                </a:path>
              </a:pathLst>
            </a:cu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9" name="Google Shape;579;p32"/>
            <p:cNvSpPr/>
            <p:nvPr/>
          </p:nvSpPr>
          <p:spPr>
            <a:xfrm rot="19800054" flipH="1">
              <a:off x="5441821" y="1933432"/>
              <a:ext cx="152967" cy="519839"/>
            </a:xfrm>
            <a:custGeom>
              <a:avLst/>
              <a:gdLst/>
              <a:ahLst/>
              <a:cxnLst/>
              <a:rect l="l" t="t" r="r" b="b"/>
              <a:pathLst>
                <a:path w="1152" h="3915" extrusionOk="0">
                  <a:moveTo>
                    <a:pt x="897" y="1"/>
                  </a:moveTo>
                  <a:cubicBezTo>
                    <a:pt x="815" y="1"/>
                    <a:pt x="729" y="38"/>
                    <a:pt x="695" y="114"/>
                  </a:cubicBezTo>
                  <a:cubicBezTo>
                    <a:pt x="208" y="1242"/>
                    <a:pt x="0" y="2467"/>
                    <a:pt x="112" y="3690"/>
                  </a:cubicBezTo>
                  <a:cubicBezTo>
                    <a:pt x="125" y="3839"/>
                    <a:pt x="250" y="3915"/>
                    <a:pt x="368" y="3915"/>
                  </a:cubicBezTo>
                  <a:cubicBezTo>
                    <a:pt x="485" y="3915"/>
                    <a:pt x="595" y="3840"/>
                    <a:pt x="582" y="3690"/>
                  </a:cubicBezTo>
                  <a:cubicBezTo>
                    <a:pt x="476" y="2552"/>
                    <a:pt x="648" y="1401"/>
                    <a:pt x="1101" y="352"/>
                  </a:cubicBezTo>
                  <a:cubicBezTo>
                    <a:pt x="1151" y="233"/>
                    <a:pt x="1134" y="101"/>
                    <a:pt x="1015" y="32"/>
                  </a:cubicBezTo>
                  <a:cubicBezTo>
                    <a:pt x="982" y="11"/>
                    <a:pt x="940" y="1"/>
                    <a:pt x="897" y="1"/>
                  </a:cubicBezTo>
                  <a:close/>
                </a:path>
              </a:pathLst>
            </a:custGeom>
            <a:solidFill>
              <a:srgbClr val="FFFF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0" name="Google Shape;580;p32"/>
            <p:cNvSpPr txBox="1"/>
            <p:nvPr/>
          </p:nvSpPr>
          <p:spPr>
            <a:xfrm>
              <a:off x="3612023" y="2512174"/>
              <a:ext cx="960000" cy="3690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667" b="1" dirty="0" smtClean="0">
                  <a:solidFill>
                    <a:srgbClr val="FFFFFF"/>
                  </a:solidFill>
                  <a:latin typeface="Roboto"/>
                  <a:ea typeface="Roboto"/>
                  <a:cs typeface="Roboto"/>
                  <a:sym typeface="Roboto"/>
                </a:rPr>
                <a:t>31%</a:t>
              </a:r>
              <a:endParaRPr sz="2667" b="1" dirty="0">
                <a:solidFill>
                  <a:srgbClr val="FFFFFF"/>
                </a:solidFill>
                <a:latin typeface="Roboto"/>
                <a:ea typeface="Roboto"/>
                <a:cs typeface="Roboto"/>
                <a:sym typeface="Roboto"/>
              </a:endParaRPr>
            </a:p>
          </p:txBody>
        </p:sp>
        <p:sp>
          <p:nvSpPr>
            <p:cNvPr id="581" name="Google Shape;581;p32"/>
            <p:cNvSpPr txBox="1"/>
            <p:nvPr/>
          </p:nvSpPr>
          <p:spPr>
            <a:xfrm rot="16878997">
              <a:off x="4271492" y="1832721"/>
              <a:ext cx="960000" cy="3690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667" b="1" dirty="0" smtClean="0">
                  <a:solidFill>
                    <a:srgbClr val="FFFFFF"/>
                  </a:solidFill>
                  <a:latin typeface="Roboto"/>
                  <a:ea typeface="Roboto"/>
                  <a:cs typeface="Roboto"/>
                  <a:sym typeface="Roboto"/>
                </a:rPr>
                <a:t>2,4%</a:t>
              </a:r>
              <a:endParaRPr sz="2667" b="1" dirty="0">
                <a:solidFill>
                  <a:srgbClr val="FFFFFF"/>
                </a:solidFill>
                <a:latin typeface="Roboto"/>
                <a:ea typeface="Roboto"/>
                <a:cs typeface="Roboto"/>
                <a:sym typeface="Roboto"/>
              </a:endParaRPr>
            </a:p>
          </p:txBody>
        </p:sp>
        <p:sp>
          <p:nvSpPr>
            <p:cNvPr id="582" name="Google Shape;582;p32"/>
            <p:cNvSpPr txBox="1"/>
            <p:nvPr/>
          </p:nvSpPr>
          <p:spPr>
            <a:xfrm>
              <a:off x="4407425" y="3367518"/>
              <a:ext cx="960000" cy="3690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667" b="1" dirty="0" smtClean="0">
                  <a:solidFill>
                    <a:srgbClr val="FFFFFF"/>
                  </a:solidFill>
                  <a:latin typeface="Roboto"/>
                  <a:ea typeface="Roboto"/>
                  <a:cs typeface="Roboto"/>
                  <a:sym typeface="Roboto"/>
                </a:rPr>
                <a:t>64,3%</a:t>
              </a:r>
              <a:endParaRPr sz="2667" b="1" dirty="0">
                <a:solidFill>
                  <a:srgbClr val="FFFFFF"/>
                </a:solidFill>
                <a:latin typeface="Roboto"/>
                <a:ea typeface="Roboto"/>
                <a:cs typeface="Roboto"/>
                <a:sym typeface="Roboto"/>
              </a:endParaRPr>
            </a:p>
          </p:txBody>
        </p:sp>
        <p:sp>
          <p:nvSpPr>
            <p:cNvPr id="583" name="Google Shape;583;p32"/>
            <p:cNvSpPr txBox="1"/>
            <p:nvPr/>
          </p:nvSpPr>
          <p:spPr>
            <a:xfrm rot="19741352">
              <a:off x="3269670" y="3557311"/>
              <a:ext cx="960000" cy="3690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667" b="1" dirty="0" smtClean="0">
                  <a:solidFill>
                    <a:srgbClr val="FFFFFF"/>
                  </a:solidFill>
                  <a:latin typeface="Roboto"/>
                  <a:ea typeface="Roboto"/>
                  <a:cs typeface="Roboto"/>
                  <a:sym typeface="Roboto"/>
                </a:rPr>
                <a:t>2,4%</a:t>
              </a:r>
              <a:endParaRPr sz="2667" b="1" dirty="0">
                <a:solidFill>
                  <a:srgbClr val="FFFFFF"/>
                </a:solidFill>
                <a:latin typeface="Roboto"/>
                <a:ea typeface="Roboto"/>
                <a:cs typeface="Roboto"/>
                <a:sym typeface="Roboto"/>
              </a:endParaRPr>
            </a:p>
          </p:txBody>
        </p:sp>
        <p:sp>
          <p:nvSpPr>
            <p:cNvPr id="584" name="Google Shape;584;p32"/>
            <p:cNvSpPr/>
            <p:nvPr/>
          </p:nvSpPr>
          <p:spPr>
            <a:xfrm>
              <a:off x="3870246" y="3552010"/>
              <a:ext cx="22" cy="22"/>
            </a:xfrm>
            <a:custGeom>
              <a:avLst/>
              <a:gdLst/>
              <a:ahLst/>
              <a:cxnLst/>
              <a:rect l="l" t="t" r="r" b="b"/>
              <a:pathLst>
                <a:path w="1" h="1" extrusionOk="0">
                  <a:moveTo>
                    <a:pt x="1" y="1"/>
                  </a:move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585" name="Google Shape;585;p32"/>
            <p:cNvSpPr/>
            <p:nvPr/>
          </p:nvSpPr>
          <p:spPr>
            <a:xfrm>
              <a:off x="3680426" y="3231227"/>
              <a:ext cx="22" cy="22"/>
            </a:xfrm>
            <a:custGeom>
              <a:avLst/>
              <a:gdLst/>
              <a:ahLst/>
              <a:cxnLst/>
              <a:rect l="l" t="t" r="r" b="b"/>
              <a:pathLst>
                <a:path w="1" h="1" extrusionOk="0">
                  <a:moveTo>
                    <a:pt x="1" y="1"/>
                  </a:move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586" name="Google Shape;586;p32"/>
            <p:cNvSpPr/>
            <p:nvPr/>
          </p:nvSpPr>
          <p:spPr>
            <a:xfrm>
              <a:off x="3672814" y="3092525"/>
              <a:ext cx="18" cy="18"/>
            </a:xfrm>
            <a:custGeom>
              <a:avLst/>
              <a:gdLst/>
              <a:ahLst/>
              <a:cxnLst/>
              <a:rect l="l" t="t" r="r" b="b"/>
              <a:pathLst>
                <a:path w="1" h="1" extrusionOk="0">
                  <a:moveTo>
                    <a:pt x="1" y="0"/>
                  </a:moveTo>
                  <a:lnTo>
                    <a:pt x="1" y="0"/>
                  </a:lnTo>
                  <a:lnTo>
                    <a:pt x="1" y="0"/>
                  </a:lnTo>
                  <a:close/>
                </a:path>
              </a:pathLst>
            </a:custGeom>
            <a:solidFill>
              <a:srgbClr val="5EB2FC"/>
            </a:solidFill>
            <a:ln>
              <a:noFill/>
            </a:ln>
          </p:spPr>
          <p:txBody>
            <a:bodyPr spcFirstLastPara="1" wrap="square" lIns="121900" tIns="121900" rIns="121900" bIns="121900" anchor="ctr" anchorCtr="0">
              <a:noAutofit/>
            </a:bodyPr>
            <a:lstStyle/>
            <a:p>
              <a:endParaRPr sz="2400"/>
            </a:p>
          </p:txBody>
        </p:sp>
      </p:grpSp>
      <p:sp>
        <p:nvSpPr>
          <p:cNvPr id="587" name="Google Shape;587;p32"/>
          <p:cNvSpPr/>
          <p:nvPr/>
        </p:nvSpPr>
        <p:spPr>
          <a:xfrm>
            <a:off x="959221" y="2808415"/>
            <a:ext cx="2367200" cy="1085600"/>
          </a:xfrm>
          <a:prstGeom prst="roundRect">
            <a:avLst>
              <a:gd name="adj" fmla="val 16667"/>
            </a:avLst>
          </a:prstGeom>
          <a:solidFill>
            <a:srgbClr val="78E0EA"/>
          </a:solidFill>
          <a:ln>
            <a:noFill/>
          </a:ln>
        </p:spPr>
        <p:txBody>
          <a:bodyPr spcFirstLastPara="1" wrap="square" lIns="121900" tIns="121900" rIns="121900" bIns="121900" anchor="ctr" anchorCtr="0">
            <a:noAutofit/>
          </a:bodyPr>
          <a:lstStyle/>
          <a:p>
            <a:pPr>
              <a:lnSpc>
                <a:spcPct val="115000"/>
              </a:lnSpc>
              <a:buClr>
                <a:srgbClr val="000000"/>
              </a:buClr>
              <a:buSzPts val="1100"/>
            </a:pPr>
            <a:endParaRPr sz="1600" dirty="0">
              <a:solidFill>
                <a:srgbClr val="FFFFFF"/>
              </a:solidFill>
              <a:latin typeface="Roboto"/>
              <a:ea typeface="Roboto"/>
              <a:cs typeface="Roboto"/>
              <a:sym typeface="Roboto"/>
            </a:endParaRPr>
          </a:p>
        </p:txBody>
      </p:sp>
      <p:sp>
        <p:nvSpPr>
          <p:cNvPr id="588" name="Google Shape;588;p32"/>
          <p:cNvSpPr/>
          <p:nvPr/>
        </p:nvSpPr>
        <p:spPr>
          <a:xfrm>
            <a:off x="878400" y="4913400"/>
            <a:ext cx="2367200" cy="1085600"/>
          </a:xfrm>
          <a:prstGeom prst="roundRect">
            <a:avLst>
              <a:gd name="adj" fmla="val 16667"/>
            </a:avLst>
          </a:prstGeom>
          <a:solidFill>
            <a:srgbClr val="E69138"/>
          </a:solidFill>
          <a:ln>
            <a:noFill/>
          </a:ln>
        </p:spPr>
        <p:txBody>
          <a:bodyPr spcFirstLastPara="1" wrap="square" lIns="121900" tIns="121900" rIns="121900" bIns="121900" anchor="ctr" anchorCtr="0">
            <a:noAutofit/>
          </a:bodyPr>
          <a:lstStyle/>
          <a:p>
            <a:pPr>
              <a:lnSpc>
                <a:spcPct val="115000"/>
              </a:lnSpc>
            </a:pPr>
            <a:endParaRPr sz="1600" dirty="0">
              <a:solidFill>
                <a:srgbClr val="FFFFFF"/>
              </a:solidFill>
              <a:latin typeface="Roboto"/>
              <a:ea typeface="Roboto"/>
              <a:cs typeface="Roboto"/>
              <a:sym typeface="Roboto"/>
            </a:endParaRPr>
          </a:p>
        </p:txBody>
      </p:sp>
      <p:sp>
        <p:nvSpPr>
          <p:cNvPr id="589" name="Google Shape;589;p32"/>
          <p:cNvSpPr/>
          <p:nvPr/>
        </p:nvSpPr>
        <p:spPr>
          <a:xfrm>
            <a:off x="9024670" y="2681339"/>
            <a:ext cx="2367200" cy="1085600"/>
          </a:xfrm>
          <a:prstGeom prst="roundRect">
            <a:avLst>
              <a:gd name="adj" fmla="val 16667"/>
            </a:avLst>
          </a:prstGeom>
          <a:solidFill>
            <a:srgbClr val="F6B26B"/>
          </a:solidFill>
          <a:ln>
            <a:noFill/>
          </a:ln>
        </p:spPr>
        <p:txBody>
          <a:bodyPr spcFirstLastPara="1" wrap="square" lIns="121900" tIns="121900" rIns="121900" bIns="121900" anchor="ctr" anchorCtr="0">
            <a:noAutofit/>
          </a:bodyPr>
          <a:lstStyle/>
          <a:p>
            <a:pPr algn="r">
              <a:lnSpc>
                <a:spcPct val="115000"/>
              </a:lnSpc>
            </a:pPr>
            <a:endParaRPr sz="1600" dirty="0">
              <a:solidFill>
                <a:srgbClr val="FFFFFF"/>
              </a:solidFill>
              <a:latin typeface="Roboto"/>
              <a:ea typeface="Roboto"/>
              <a:cs typeface="Roboto"/>
              <a:sym typeface="Roboto"/>
            </a:endParaRPr>
          </a:p>
        </p:txBody>
      </p:sp>
      <p:sp>
        <p:nvSpPr>
          <p:cNvPr id="590" name="Google Shape;590;p32"/>
          <p:cNvSpPr/>
          <p:nvPr/>
        </p:nvSpPr>
        <p:spPr>
          <a:xfrm>
            <a:off x="8959967" y="4913400"/>
            <a:ext cx="2367200" cy="1085600"/>
          </a:xfrm>
          <a:prstGeom prst="roundRect">
            <a:avLst>
              <a:gd name="adj" fmla="val 16667"/>
            </a:avLst>
          </a:prstGeom>
          <a:solidFill>
            <a:srgbClr val="26BCCC"/>
          </a:solidFill>
          <a:ln>
            <a:noFill/>
          </a:ln>
        </p:spPr>
        <p:txBody>
          <a:bodyPr spcFirstLastPara="1" wrap="square" lIns="121900" tIns="121900" rIns="121900" bIns="121900" anchor="ctr" anchorCtr="0">
            <a:noAutofit/>
          </a:bodyPr>
          <a:lstStyle/>
          <a:p>
            <a:pPr algn="r">
              <a:lnSpc>
                <a:spcPct val="115000"/>
              </a:lnSpc>
            </a:pPr>
            <a:endParaRPr sz="1600" dirty="0">
              <a:solidFill>
                <a:srgbClr val="FFFFFF"/>
              </a:solidFill>
              <a:latin typeface="Roboto"/>
              <a:ea typeface="Roboto"/>
              <a:cs typeface="Roboto"/>
              <a:sym typeface="Roboto"/>
            </a:endParaRPr>
          </a:p>
        </p:txBody>
      </p:sp>
      <p:sp>
        <p:nvSpPr>
          <p:cNvPr id="591" name="Google Shape;591;p32"/>
          <p:cNvSpPr/>
          <p:nvPr/>
        </p:nvSpPr>
        <p:spPr>
          <a:xfrm>
            <a:off x="1278294" y="2988851"/>
            <a:ext cx="2367200" cy="641600"/>
          </a:xfrm>
          <a:prstGeom prst="roundRect">
            <a:avLst>
              <a:gd name="adj" fmla="val 16667"/>
            </a:avLst>
          </a:prstGeom>
          <a:noFill/>
          <a:ln>
            <a:noFill/>
          </a:ln>
        </p:spPr>
        <p:txBody>
          <a:bodyPr spcFirstLastPara="1" wrap="square" lIns="121900" tIns="121900" rIns="121900" bIns="121900" anchor="ctr" anchorCtr="0">
            <a:noAutofit/>
          </a:bodyPr>
          <a:lstStyle/>
          <a:p>
            <a:pPr>
              <a:lnSpc>
                <a:spcPct val="115000"/>
              </a:lnSpc>
            </a:pPr>
            <a:r>
              <a:rPr lang="en" sz="2667" b="1" dirty="0" smtClea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rPr>
              <a:t>Article </a:t>
            </a:r>
            <a:endParaRPr sz="2667" b="1" dirty="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92" name="Google Shape;592;p32"/>
          <p:cNvSpPr/>
          <p:nvPr/>
        </p:nvSpPr>
        <p:spPr>
          <a:xfrm>
            <a:off x="1248207" y="5168482"/>
            <a:ext cx="2367200" cy="641600"/>
          </a:xfrm>
          <a:prstGeom prst="roundRect">
            <a:avLst>
              <a:gd name="adj" fmla="val 16667"/>
            </a:avLst>
          </a:prstGeom>
          <a:noFill/>
          <a:ln>
            <a:noFill/>
          </a:ln>
        </p:spPr>
        <p:txBody>
          <a:bodyPr spcFirstLastPara="1" wrap="square" lIns="121900" tIns="121900" rIns="121900" bIns="121900" anchor="ctr" anchorCtr="0">
            <a:noAutofit/>
          </a:bodyPr>
          <a:lstStyle/>
          <a:p>
            <a:pPr>
              <a:lnSpc>
                <a:spcPct val="115000"/>
              </a:lnSpc>
            </a:pPr>
            <a:r>
              <a:rPr lang="en" sz="2667" b="1" dirty="0" smtClea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rPr>
              <a:t>Review</a:t>
            </a:r>
            <a:endParaRPr sz="2667" b="1" dirty="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93" name="Google Shape;593;p32"/>
          <p:cNvSpPr/>
          <p:nvPr/>
        </p:nvSpPr>
        <p:spPr>
          <a:xfrm>
            <a:off x="8332685" y="2808415"/>
            <a:ext cx="2367200" cy="641600"/>
          </a:xfrm>
          <a:prstGeom prst="roundRect">
            <a:avLst>
              <a:gd name="adj" fmla="val 16667"/>
            </a:avLst>
          </a:prstGeom>
          <a:noFill/>
          <a:ln>
            <a:noFill/>
          </a:ln>
        </p:spPr>
        <p:txBody>
          <a:bodyPr spcFirstLastPara="1" wrap="square" lIns="121900" tIns="121900" rIns="121900" bIns="121900" anchor="ctr" anchorCtr="0">
            <a:noAutofit/>
          </a:bodyPr>
          <a:lstStyle/>
          <a:p>
            <a:pPr algn="r">
              <a:lnSpc>
                <a:spcPct val="115000"/>
              </a:lnSpc>
            </a:pPr>
            <a:r>
              <a:rPr lang="en" sz="2667" b="1" dirty="0" smtClea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rPr>
              <a:t>Note</a:t>
            </a:r>
            <a:endParaRPr sz="2667" b="1" dirty="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94" name="Google Shape;594;p32"/>
          <p:cNvSpPr/>
          <p:nvPr/>
        </p:nvSpPr>
        <p:spPr>
          <a:xfrm>
            <a:off x="8862768" y="5074992"/>
            <a:ext cx="2367200" cy="641600"/>
          </a:xfrm>
          <a:prstGeom prst="roundRect">
            <a:avLst>
              <a:gd name="adj" fmla="val 16667"/>
            </a:avLst>
          </a:prstGeom>
          <a:noFill/>
          <a:ln>
            <a:noFill/>
          </a:ln>
        </p:spPr>
        <p:txBody>
          <a:bodyPr spcFirstLastPara="1" wrap="square" lIns="121900" tIns="121900" rIns="121900" bIns="121900" anchor="ctr" anchorCtr="0">
            <a:noAutofit/>
          </a:bodyPr>
          <a:lstStyle/>
          <a:p>
            <a:pPr algn="ctr">
              <a:lnSpc>
                <a:spcPct val="115000"/>
              </a:lnSpc>
            </a:pPr>
            <a:r>
              <a:rPr lang="fr-FR" sz="2667" b="1" dirty="0" smtClea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rPr>
              <a:t>C</a:t>
            </a:r>
            <a:r>
              <a:rPr lang="en" sz="2667" b="1" dirty="0" smtClea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rPr>
              <a:t>onference paper</a:t>
            </a:r>
            <a:endParaRPr sz="2667" b="1" dirty="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 name="ZoneTexte 1"/>
          <p:cNvSpPr txBox="1"/>
          <p:nvPr/>
        </p:nvSpPr>
        <p:spPr>
          <a:xfrm>
            <a:off x="697832" y="949769"/>
            <a:ext cx="3614324" cy="1323439"/>
          </a:xfrm>
          <a:prstGeom prst="rect">
            <a:avLst/>
          </a:prstGeom>
          <a:noFill/>
        </p:spPr>
        <p:txBody>
          <a:bodyPr wrap="square" rtlCol="0">
            <a:spAutoFit/>
          </a:bodyPr>
          <a:lstStyle/>
          <a:p>
            <a:r>
              <a:rPr lang="en-US" sz="1600" i="1" spc="-5" dirty="0">
                <a:latin typeface="Times New Roman" panose="02020603050405020304" pitchFamily="18" charset="0"/>
                <a:ea typeface="SimSun" panose="02010600030101010101" pitchFamily="2" charset="-122"/>
              </a:rPr>
              <a:t>The conference papers are majority (64,3%), </a:t>
            </a:r>
            <a:r>
              <a:rPr lang="en-US" sz="1600" i="1" spc="-5" dirty="0" err="1">
                <a:latin typeface="Times New Roman" panose="02020603050405020304" pitchFamily="18" charset="0"/>
                <a:ea typeface="SimSun" panose="02010600030101010101" pitchFamily="2" charset="-122"/>
              </a:rPr>
              <a:t>ie</a:t>
            </a:r>
            <a:r>
              <a:rPr lang="en-US" sz="1600" i="1" spc="-5" dirty="0">
                <a:latin typeface="Times New Roman" panose="02020603050405020304" pitchFamily="18" charset="0"/>
                <a:ea typeface="SimSun" panose="02010600030101010101" pitchFamily="2" charset="-122"/>
              </a:rPr>
              <a:t> 27, followed by journal articles (31%), </a:t>
            </a:r>
            <a:r>
              <a:rPr lang="en-US" sz="1600" i="1" spc="-5" dirty="0" err="1">
                <a:latin typeface="Times New Roman" panose="02020603050405020304" pitchFamily="18" charset="0"/>
                <a:ea typeface="SimSun" panose="02010600030101010101" pitchFamily="2" charset="-122"/>
              </a:rPr>
              <a:t>ie</a:t>
            </a:r>
            <a:r>
              <a:rPr lang="en-US" sz="1600" i="1" spc="-5" dirty="0">
                <a:latin typeface="Times New Roman" panose="02020603050405020304" pitchFamily="18" charset="0"/>
                <a:ea typeface="SimSun" panose="02010600030101010101" pitchFamily="2" charset="-122"/>
              </a:rPr>
              <a:t> 13 papers. It is remaining 1 paper as a review and 1 paper as a note </a:t>
            </a:r>
            <a:endParaRPr lang="fr-FR" sz="1600" dirty="0"/>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3470" y="644969"/>
            <a:ext cx="609600" cy="609600"/>
          </a:xfrm>
          <a:prstGeom prst="rect">
            <a:avLst/>
          </a:prstGeom>
        </p:spPr>
      </p:pic>
      <p:pic>
        <p:nvPicPr>
          <p:cNvPr id="31" name="Picture 1"/>
          <p:cNvPicPr>
            <a:picLocks noChangeAspect="1" noChangeArrowheads="1"/>
          </p:cNvPicPr>
          <p:nvPr/>
        </p:nvPicPr>
        <p:blipFill>
          <a:blip r:embed="rId6"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65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3"/>
          <p:cNvSpPr txBox="1">
            <a:spLocks noGrp="1"/>
          </p:cNvSpPr>
          <p:nvPr>
            <p:ph type="title"/>
          </p:nvPr>
        </p:nvSpPr>
        <p:spPr>
          <a:xfrm>
            <a:off x="2039353" y="402712"/>
            <a:ext cx="7399420" cy="641600"/>
          </a:xfrm>
          <a:prstGeom prst="rect">
            <a:avLst/>
          </a:prstGeom>
        </p:spPr>
        <p:txBody>
          <a:bodyPr spcFirstLastPara="1" wrap="square" lIns="121900" tIns="121900" rIns="121900" bIns="121900" anchor="ctr" anchorCtr="0">
            <a:noAutofit/>
          </a:bodyPr>
          <a:lstStyle/>
          <a:p>
            <a:pPr lvl="0">
              <a:spcBef>
                <a:spcPts val="600"/>
              </a:spcBef>
              <a:spcAft>
                <a:spcPts val="300"/>
              </a:spcAft>
              <a:tabLst>
                <a:tab pos="228600" algn="l"/>
              </a:tabLst>
            </a:pPr>
            <a:r>
              <a:rPr lang="en-US" b="1" dirty="0">
                <a:latin typeface="Times New Roman" panose="02020603050405020304" pitchFamily="18" charset="0"/>
              </a:rPr>
              <a:t>Papers by subject area</a:t>
            </a:r>
            <a:endParaRPr lang="fr-FR" b="1" dirty="0">
              <a:latin typeface="Times New Roman" panose="02020603050405020304" pitchFamily="18" charset="0"/>
            </a:endParaRPr>
          </a:p>
        </p:txBody>
      </p:sp>
      <p:sp>
        <p:nvSpPr>
          <p:cNvPr id="274" name="Google Shape;274;p23"/>
          <p:cNvSpPr txBox="1"/>
          <p:nvPr/>
        </p:nvSpPr>
        <p:spPr>
          <a:xfrm>
            <a:off x="1184657" y="2265064"/>
            <a:ext cx="2992400" cy="2607725"/>
          </a:xfrm>
          <a:prstGeom prst="rect">
            <a:avLst/>
          </a:prstGeom>
          <a:solidFill>
            <a:srgbClr val="EEEEEE"/>
          </a:solidFill>
          <a:ln>
            <a:noFill/>
          </a:ln>
        </p:spPr>
        <p:txBody>
          <a:bodyPr spcFirstLastPara="1" wrap="square" lIns="182867" tIns="121900" rIns="182867" bIns="121900" anchor="t" anchorCtr="0">
            <a:noAutofit/>
          </a:bodyPr>
          <a:lstStyle/>
          <a:p>
            <a:pPr indent="182880" algn="just">
              <a:lnSpc>
                <a:spcPct val="95000"/>
              </a:lnSpc>
              <a:spcAft>
                <a:spcPts val="0"/>
              </a:spcAft>
            </a:pPr>
            <a:r>
              <a:rPr lang="en-US" sz="1600" spc="-5" dirty="0">
                <a:latin typeface="Times New Roman" panose="02020603050405020304" pitchFamily="18" charset="0"/>
                <a:ea typeface="SimSun" panose="02010600030101010101" pitchFamily="2" charset="-122"/>
              </a:rPr>
              <a:t>The papers are divided fairly on the subject areas of energy (27 papers) and Engineering (26 papers), in third position comes the computer science (20 papers). The remaining papers (Fig.  10) are shared on mathematics (8 papers), social </a:t>
            </a:r>
            <a:r>
              <a:rPr lang="en-US" sz="1600" spc="-5" dirty="0" smtClean="0">
                <a:latin typeface="Times New Roman" panose="02020603050405020304" pitchFamily="18" charset="0"/>
                <a:ea typeface="SimSun" panose="02010600030101010101" pitchFamily="2" charset="-122"/>
              </a:rPr>
              <a:t>science(5papers),environmental </a:t>
            </a:r>
            <a:r>
              <a:rPr lang="en-US" sz="1600" spc="-5" dirty="0">
                <a:latin typeface="Times New Roman" panose="02020603050405020304" pitchFamily="18" charset="0"/>
                <a:ea typeface="SimSun" panose="02010600030101010101" pitchFamily="2" charset="-122"/>
              </a:rPr>
              <a:t>science (4  papers)…etc. </a:t>
            </a:r>
            <a:endParaRPr lang="fr-FR" sz="1600" spc="-5" dirty="0">
              <a:effectLst/>
              <a:latin typeface="Times New Roman" panose="02020603050405020304" pitchFamily="18" charset="0"/>
              <a:ea typeface="SimSun" panose="02010600030101010101" pitchFamily="2" charset="-122"/>
            </a:endParaRPr>
          </a:p>
        </p:txBody>
      </p:sp>
      <p:graphicFrame>
        <p:nvGraphicFramePr>
          <p:cNvPr id="7" name="Graphique 6"/>
          <p:cNvGraphicFramePr/>
          <p:nvPr>
            <p:extLst>
              <p:ext uri="{D42A27DB-BD31-4B8C-83A1-F6EECF244321}">
                <p14:modId xmlns:p14="http://schemas.microsoft.com/office/powerpoint/2010/main" val="1294665761"/>
              </p:ext>
            </p:extLst>
          </p:nvPr>
        </p:nvGraphicFramePr>
        <p:xfrm>
          <a:off x="4535905" y="1251284"/>
          <a:ext cx="6533148" cy="5438273"/>
        </p:xfrm>
        <a:graphic>
          <a:graphicData uri="http://schemas.openxmlformats.org/drawingml/2006/chart">
            <c:chart xmlns:c="http://schemas.openxmlformats.org/drawingml/2006/chart" xmlns:r="http://schemas.openxmlformats.org/officeDocument/2006/relationships" r:id="rId5"/>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62459" y="1431412"/>
            <a:ext cx="609600" cy="609600"/>
          </a:xfrm>
          <a:prstGeom prst="rect">
            <a:avLst/>
          </a:prstGeom>
        </p:spPr>
      </p:pic>
      <p:pic>
        <p:nvPicPr>
          <p:cNvPr id="6" name="Picture 1"/>
          <p:cNvPicPr>
            <a:picLocks noChangeAspect="1" noChangeArrowheads="1"/>
          </p:cNvPicPr>
          <p:nvPr/>
        </p:nvPicPr>
        <p:blipFill>
          <a:blip r:embed="rId7" cstate="print"/>
          <a:srcRect/>
          <a:stretch>
            <a:fillRect/>
          </a:stretch>
        </p:blipFill>
        <p:spPr bwMode="auto">
          <a:xfrm>
            <a:off x="11121183" y="74451"/>
            <a:ext cx="994910" cy="54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a:extLst>
              <a:ext uri="{FF2B5EF4-FFF2-40B4-BE49-F238E27FC236}">
                <a16:creationId xmlns:a16="http://schemas.microsoft.com/office/drawing/2014/main" xmlns="" id="{3A1F760D-2647-40B6-9762-FF407C455C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427"/>
            <a:ext cx="934772" cy="9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737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ver and End Slide Master">
  <a:themeElements>
    <a:clrScheme name="ALLPPT-403">
      <a:dk1>
        <a:sysClr val="windowText" lastClr="000000"/>
      </a:dk1>
      <a:lt1>
        <a:sysClr val="window" lastClr="FFFFFF"/>
      </a:lt1>
      <a:dk2>
        <a:srgbClr val="1F497D"/>
      </a:dk2>
      <a:lt2>
        <a:srgbClr val="EEECE1"/>
      </a:lt2>
      <a:accent1>
        <a:srgbClr val="196491"/>
      </a:accent1>
      <a:accent2>
        <a:srgbClr val="0587AF"/>
      </a:accent2>
      <a:accent3>
        <a:srgbClr val="19A5BE"/>
      </a:accent3>
      <a:accent4>
        <a:srgbClr val="53C3CD"/>
      </a:accent4>
      <a:accent5>
        <a:srgbClr val="5AB4C1"/>
      </a:accent5>
      <a:accent6>
        <a:srgbClr val="1A8EA9"/>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403">
      <a:dk1>
        <a:sysClr val="windowText" lastClr="000000"/>
      </a:dk1>
      <a:lt1>
        <a:sysClr val="window" lastClr="FFFFFF"/>
      </a:lt1>
      <a:dk2>
        <a:srgbClr val="1F497D"/>
      </a:dk2>
      <a:lt2>
        <a:srgbClr val="EEECE1"/>
      </a:lt2>
      <a:accent1>
        <a:srgbClr val="196491"/>
      </a:accent1>
      <a:accent2>
        <a:srgbClr val="0587AF"/>
      </a:accent2>
      <a:accent3>
        <a:srgbClr val="19A5BE"/>
      </a:accent3>
      <a:accent4>
        <a:srgbClr val="53C3CD"/>
      </a:accent4>
      <a:accent5>
        <a:srgbClr val="5AB4C1"/>
      </a:accent5>
      <a:accent6>
        <a:srgbClr val="1A8EA9"/>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4462</TotalTime>
  <Words>1271</Words>
  <Application>Microsoft Office PowerPoint</Application>
  <PresentationFormat>Custom</PresentationFormat>
  <Paragraphs>162</Paragraphs>
  <Slides>16</Slides>
  <Notes>2</Notes>
  <HiddenSlides>0</HiddenSlides>
  <MMClips>16</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 of papers by document type</vt:lpstr>
      <vt:lpstr>Papers by subject area</vt:lpstr>
      <vt:lpstr>Citation Analysis </vt:lpstr>
      <vt:lpstr>Keywords analysis </vt:lpstr>
      <vt:lpstr>Qualitaive Aspects Of the Analysis</vt:lpstr>
      <vt:lpstr>Solar Energy System 4.0 (IOT and Blockchain)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owner</cp:lastModifiedBy>
  <cp:revision>135</cp:revision>
  <dcterms:created xsi:type="dcterms:W3CDTF">2020-01-20T05:08:25Z</dcterms:created>
  <dcterms:modified xsi:type="dcterms:W3CDTF">2022-06-28T02:55:02Z</dcterms:modified>
</cp:coreProperties>
</file>