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ags/tag1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99" r:id="rId4"/>
    <p:sldMasterId id="2147483914" r:id="rId5"/>
  </p:sldMasterIdLst>
  <p:notesMasterIdLst>
    <p:notesMasterId r:id="rId19"/>
  </p:notesMasterIdLst>
  <p:handoutMasterIdLst>
    <p:handoutMasterId r:id="rId20"/>
  </p:handoutMasterIdLst>
  <p:sldIdLst>
    <p:sldId id="1060" r:id="rId6"/>
    <p:sldId id="1139" r:id="rId7"/>
    <p:sldId id="1157" r:id="rId8"/>
    <p:sldId id="1159" r:id="rId9"/>
    <p:sldId id="1158" r:id="rId10"/>
    <p:sldId id="1160" r:id="rId11"/>
    <p:sldId id="1162" r:id="rId12"/>
    <p:sldId id="1166" r:id="rId13"/>
    <p:sldId id="1163" r:id="rId14"/>
    <p:sldId id="1164" r:id="rId15"/>
    <p:sldId id="1167" r:id="rId16"/>
    <p:sldId id="1090" r:id="rId17"/>
    <p:sldId id="1091" r:id="rId18"/>
  </p:sldIdLst>
  <p:sldSz cx="12192000" cy="6858000"/>
  <p:notesSz cx="6858000" cy="9144000"/>
  <p:embeddedFontLst>
    <p:embeddedFont>
      <p:font typeface="Ubuntu" panose="020B0504030602030204" pitchFamily="34" charset="0"/>
      <p:regular r:id="rId21"/>
      <p:bold r:id="rId22"/>
      <p:italic r:id="rId23"/>
      <p:boldItalic r:id="rId24"/>
    </p:embeddedFont>
    <p:embeddedFont>
      <p:font typeface="Ubuntu Light" panose="020B0304030602030204" pitchFamily="34" charset="0"/>
      <p:regular r:id="rId25"/>
      <p:italic r:id="rId26"/>
    </p:embeddedFont>
    <p:embeddedFont>
      <p:font typeface="Ubuntu Medium" panose="020B0604030602030204" pitchFamily="34" charset="0"/>
      <p:regular r:id="rId27"/>
      <p:italic r:id="rId28"/>
    </p:embeddedFont>
  </p:embeddedFontLst>
  <p:custDataLst>
    <p:tags r:id="rId29"/>
  </p:custDataLst>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orient="horz" pos="2341" userDrawn="1">
          <p15:clr>
            <a:srgbClr val="A4A3A4"/>
          </p15:clr>
        </p15:guide>
        <p15:guide id="6"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AD"/>
    <a:srgbClr val="526E98"/>
    <a:srgbClr val="CBD5E3"/>
    <a:srgbClr val="272936"/>
    <a:srgbClr val="8F22CC"/>
    <a:srgbClr val="58157D"/>
    <a:srgbClr val="2B0A3D"/>
    <a:srgbClr val="ECECEC"/>
    <a:srgbClr val="12ABDB"/>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D53801-0F48-40E0-8B10-CA3462C3EED0}" v="146" dt="2022-10-14T14:39:50.6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2" autoAdjust="0"/>
    <p:restoredTop sz="93655" autoAdjust="0"/>
  </p:normalViewPr>
  <p:slideViewPr>
    <p:cSldViewPr>
      <p:cViewPr varScale="1">
        <p:scale>
          <a:sx n="111" d="100"/>
          <a:sy n="111" d="100"/>
        </p:scale>
        <p:origin x="62" y="62"/>
      </p:cViewPr>
      <p:guideLst>
        <p:guide orient="horz" pos="2341"/>
        <p:guide pos="3840"/>
      </p:guideLst>
    </p:cSldViewPr>
  </p:slideViewPr>
  <p:outlineViewPr>
    <p:cViewPr>
      <p:scale>
        <a:sx n="33" d="100"/>
        <a:sy n="33" d="100"/>
      </p:scale>
      <p:origin x="0" y="-111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112" d="100"/>
          <a:sy n="112" d="100"/>
        </p:scale>
        <p:origin x="295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ISDEMIR, Ufuk" userId="569d8f73-9a2b-46ed-81f6-ad4d857e353e" providerId="ADAL" clId="{881F6775-A9F9-4651-8C82-66FC0DB75F96}"/>
    <pc:docChg chg="undo custSel addSld delSld modSld sldOrd">
      <pc:chgData name="HALISDEMIR, Ufuk" userId="569d8f73-9a2b-46ed-81f6-ad4d857e353e" providerId="ADAL" clId="{881F6775-A9F9-4651-8C82-66FC0DB75F96}" dt="2022-10-04T08:23:37.166" v="1363" actId="1076"/>
      <pc:docMkLst>
        <pc:docMk/>
      </pc:docMkLst>
      <pc:sldChg chg="addSp modSp add mod">
        <pc:chgData name="HALISDEMIR, Ufuk" userId="569d8f73-9a2b-46ed-81f6-ad4d857e353e" providerId="ADAL" clId="{881F6775-A9F9-4651-8C82-66FC0DB75F96}" dt="2022-10-04T08:21:06.573" v="1341" actId="207"/>
        <pc:sldMkLst>
          <pc:docMk/>
          <pc:sldMk cId="1355123851" sldId="1052"/>
        </pc:sldMkLst>
        <pc:spChg chg="add mod">
          <ac:chgData name="HALISDEMIR, Ufuk" userId="569d8f73-9a2b-46ed-81f6-ad4d857e353e" providerId="ADAL" clId="{881F6775-A9F9-4651-8C82-66FC0DB75F96}" dt="2022-10-04T08:21:06.573" v="1341" actId="207"/>
          <ac:spMkLst>
            <pc:docMk/>
            <pc:sldMk cId="1355123851" sldId="1052"/>
            <ac:spMk id="3" creationId="{78EF7113-BCC2-4F43-B8CF-727E75792FF4}"/>
          </ac:spMkLst>
        </pc:spChg>
        <pc:spChg chg="mod">
          <ac:chgData name="HALISDEMIR, Ufuk" userId="569d8f73-9a2b-46ed-81f6-ad4d857e353e" providerId="ADAL" clId="{881F6775-A9F9-4651-8C82-66FC0DB75F96}" dt="2022-10-04T08:20:44.648" v="1329" actId="20577"/>
          <ac:spMkLst>
            <pc:docMk/>
            <pc:sldMk cId="1355123851" sldId="1052"/>
            <ac:spMk id="9" creationId="{81A790AD-9AC6-45A8-A6F4-7CC5EC9D86BF}"/>
          </ac:spMkLst>
        </pc:spChg>
        <pc:spChg chg="mod">
          <ac:chgData name="HALISDEMIR, Ufuk" userId="569d8f73-9a2b-46ed-81f6-ad4d857e353e" providerId="ADAL" clId="{881F6775-A9F9-4651-8C82-66FC0DB75F96}" dt="2022-09-30T09:24:26.887" v="660" actId="313"/>
          <ac:spMkLst>
            <pc:docMk/>
            <pc:sldMk cId="1355123851" sldId="1052"/>
            <ac:spMk id="12" creationId="{63D73F40-4837-48C5-BD70-A127F798E222}"/>
          </ac:spMkLst>
        </pc:spChg>
        <pc:spChg chg="mod">
          <ac:chgData name="HALISDEMIR, Ufuk" userId="569d8f73-9a2b-46ed-81f6-ad4d857e353e" providerId="ADAL" clId="{881F6775-A9F9-4651-8C82-66FC0DB75F96}" dt="2022-09-30T09:25:04.897" v="681" actId="20577"/>
          <ac:spMkLst>
            <pc:docMk/>
            <pc:sldMk cId="1355123851" sldId="1052"/>
            <ac:spMk id="15" creationId="{F004D128-CEDA-4A6F-8980-B2985303962F}"/>
          </ac:spMkLst>
        </pc:spChg>
      </pc:sldChg>
      <pc:sldChg chg="addSp modSp add mod">
        <pc:chgData name="HALISDEMIR, Ufuk" userId="569d8f73-9a2b-46ed-81f6-ad4d857e353e" providerId="ADAL" clId="{881F6775-A9F9-4651-8C82-66FC0DB75F96}" dt="2022-10-04T08:21:43.643" v="1359" actId="1076"/>
        <pc:sldMkLst>
          <pc:docMk/>
          <pc:sldMk cId="2580115850" sldId="1053"/>
        </pc:sldMkLst>
        <pc:spChg chg="add mod">
          <ac:chgData name="HALISDEMIR, Ufuk" userId="569d8f73-9a2b-46ed-81f6-ad4d857e353e" providerId="ADAL" clId="{881F6775-A9F9-4651-8C82-66FC0DB75F96}" dt="2022-10-04T08:21:43.643" v="1359" actId="1076"/>
          <ac:spMkLst>
            <pc:docMk/>
            <pc:sldMk cId="2580115850" sldId="1053"/>
            <ac:spMk id="8" creationId="{06DA09E0-DF35-4EE1-B6DC-FAE3BB394933}"/>
          </ac:spMkLst>
        </pc:spChg>
        <pc:spChg chg="mod">
          <ac:chgData name="HALISDEMIR, Ufuk" userId="569d8f73-9a2b-46ed-81f6-ad4d857e353e" providerId="ADAL" clId="{881F6775-A9F9-4651-8C82-66FC0DB75F96}" dt="2022-09-30T09:34:45.258" v="727" actId="255"/>
          <ac:spMkLst>
            <pc:docMk/>
            <pc:sldMk cId="2580115850" sldId="1053"/>
            <ac:spMk id="10" creationId="{FBCCA8EB-7A85-420C-86B0-215181B86383}"/>
          </ac:spMkLst>
        </pc:spChg>
        <pc:spChg chg="mod">
          <ac:chgData name="HALISDEMIR, Ufuk" userId="569d8f73-9a2b-46ed-81f6-ad4d857e353e" providerId="ADAL" clId="{881F6775-A9F9-4651-8C82-66FC0DB75F96}" dt="2022-09-30T09:39:31.208" v="778" actId="1076"/>
          <ac:spMkLst>
            <pc:docMk/>
            <pc:sldMk cId="2580115850" sldId="1053"/>
            <ac:spMk id="12" creationId="{63D73F40-4837-48C5-BD70-A127F798E222}"/>
          </ac:spMkLst>
        </pc:spChg>
        <pc:spChg chg="mod">
          <ac:chgData name="HALISDEMIR, Ufuk" userId="569d8f73-9a2b-46ed-81f6-ad4d857e353e" providerId="ADAL" clId="{881F6775-A9F9-4651-8C82-66FC0DB75F96}" dt="2022-09-30T09:34:54.722" v="731" actId="20577"/>
          <ac:spMkLst>
            <pc:docMk/>
            <pc:sldMk cId="2580115850" sldId="1053"/>
            <ac:spMk id="14" creationId="{D6A52ED6-CADF-4F95-89FF-0CC8CB5C4486}"/>
          </ac:spMkLst>
        </pc:spChg>
        <pc:spChg chg="mod">
          <ac:chgData name="HALISDEMIR, Ufuk" userId="569d8f73-9a2b-46ed-81f6-ad4d857e353e" providerId="ADAL" clId="{881F6775-A9F9-4651-8C82-66FC0DB75F96}" dt="2022-09-30T09:39:37.310" v="779" actId="1076"/>
          <ac:spMkLst>
            <pc:docMk/>
            <pc:sldMk cId="2580115850" sldId="1053"/>
            <ac:spMk id="15" creationId="{F004D128-CEDA-4A6F-8980-B2985303962F}"/>
          </ac:spMkLst>
        </pc:spChg>
      </pc:sldChg>
      <pc:sldChg chg="del">
        <pc:chgData name="HALISDEMIR, Ufuk" userId="569d8f73-9a2b-46ed-81f6-ad4d857e353e" providerId="ADAL" clId="{881F6775-A9F9-4651-8C82-66FC0DB75F96}" dt="2022-09-30T13:13:09.006" v="1011" actId="47"/>
        <pc:sldMkLst>
          <pc:docMk/>
          <pc:sldMk cId="1532453844" sldId="1054"/>
        </pc:sldMkLst>
      </pc:sldChg>
      <pc:sldChg chg="del">
        <pc:chgData name="HALISDEMIR, Ufuk" userId="569d8f73-9a2b-46ed-81f6-ad4d857e353e" providerId="ADAL" clId="{881F6775-A9F9-4651-8C82-66FC0DB75F96}" dt="2022-09-30T13:13:09.006" v="1011" actId="47"/>
        <pc:sldMkLst>
          <pc:docMk/>
          <pc:sldMk cId="1527955752" sldId="1055"/>
        </pc:sldMkLst>
      </pc:sldChg>
      <pc:sldChg chg="modSp mod">
        <pc:chgData name="HALISDEMIR, Ufuk" userId="569d8f73-9a2b-46ed-81f6-ad4d857e353e" providerId="ADAL" clId="{881F6775-A9F9-4651-8C82-66FC0DB75F96}" dt="2022-10-04T08:23:00.516" v="1362" actId="20577"/>
        <pc:sldMkLst>
          <pc:docMk/>
          <pc:sldMk cId="1677881774" sldId="1056"/>
        </pc:sldMkLst>
        <pc:spChg chg="mod">
          <ac:chgData name="HALISDEMIR, Ufuk" userId="569d8f73-9a2b-46ed-81f6-ad4d857e353e" providerId="ADAL" clId="{881F6775-A9F9-4651-8C82-66FC0DB75F96}" dt="2022-09-30T09:20:01.019" v="466" actId="790"/>
          <ac:spMkLst>
            <pc:docMk/>
            <pc:sldMk cId="1677881774" sldId="1056"/>
            <ac:spMk id="2" creationId="{F248B719-C380-4073-8D96-554D75710800}"/>
          </ac:spMkLst>
        </pc:spChg>
        <pc:spChg chg="mod">
          <ac:chgData name="HALISDEMIR, Ufuk" userId="569d8f73-9a2b-46ed-81f6-ad4d857e353e" providerId="ADAL" clId="{881F6775-A9F9-4651-8C82-66FC0DB75F96}" dt="2022-10-04T08:23:00.516" v="1362" actId="20577"/>
          <ac:spMkLst>
            <pc:docMk/>
            <pc:sldMk cId="1677881774" sldId="1056"/>
            <ac:spMk id="3" creationId="{EB9BAAFA-C619-43B0-964D-8714A7967CBD}"/>
          </ac:spMkLst>
        </pc:spChg>
        <pc:spChg chg="mod">
          <ac:chgData name="HALISDEMIR, Ufuk" userId="569d8f73-9a2b-46ed-81f6-ad4d857e353e" providerId="ADAL" clId="{881F6775-A9F9-4651-8C82-66FC0DB75F96}" dt="2022-09-30T09:21:44.738" v="577" actId="1076"/>
          <ac:spMkLst>
            <pc:docMk/>
            <pc:sldMk cId="1677881774" sldId="1056"/>
            <ac:spMk id="4" creationId="{FB48A9C7-8A7D-4BC5-8C0F-7EB67F5031FC}"/>
          </ac:spMkLst>
        </pc:spChg>
      </pc:sldChg>
      <pc:sldChg chg="modSp add mod">
        <pc:chgData name="HALISDEMIR, Ufuk" userId="569d8f73-9a2b-46ed-81f6-ad4d857e353e" providerId="ADAL" clId="{881F6775-A9F9-4651-8C82-66FC0DB75F96}" dt="2022-09-30T09:42:35.479" v="856" actId="1076"/>
        <pc:sldMkLst>
          <pc:docMk/>
          <pc:sldMk cId="1435534025" sldId="1058"/>
        </pc:sldMkLst>
        <pc:spChg chg="mod">
          <ac:chgData name="HALISDEMIR, Ufuk" userId="569d8f73-9a2b-46ed-81f6-ad4d857e353e" providerId="ADAL" clId="{881F6775-A9F9-4651-8C82-66FC0DB75F96}" dt="2022-09-30T09:42:35.479" v="856" actId="1076"/>
          <ac:spMkLst>
            <pc:docMk/>
            <pc:sldMk cId="1435534025" sldId="1058"/>
            <ac:spMk id="6" creationId="{6514E192-A119-4800-95A3-EB37F9A61BA6}"/>
          </ac:spMkLst>
        </pc:spChg>
        <pc:spChg chg="mod">
          <ac:chgData name="HALISDEMIR, Ufuk" userId="569d8f73-9a2b-46ed-81f6-ad4d857e353e" providerId="ADAL" clId="{881F6775-A9F9-4651-8C82-66FC0DB75F96}" dt="2022-09-30T09:42:35.479" v="856" actId="1076"/>
          <ac:spMkLst>
            <pc:docMk/>
            <pc:sldMk cId="1435534025" sldId="1058"/>
            <ac:spMk id="7" creationId="{FBFCCCA9-5777-4B87-9A50-D9D71812CEF2}"/>
          </ac:spMkLst>
        </pc:spChg>
        <pc:spChg chg="mod">
          <ac:chgData name="HALISDEMIR, Ufuk" userId="569d8f73-9a2b-46ed-81f6-ad4d857e353e" providerId="ADAL" clId="{881F6775-A9F9-4651-8C82-66FC0DB75F96}" dt="2022-09-30T09:42:35.479" v="856" actId="1076"/>
          <ac:spMkLst>
            <pc:docMk/>
            <pc:sldMk cId="1435534025" sldId="1058"/>
            <ac:spMk id="8" creationId="{8CE6A247-88BA-48C3-8CE7-A577AAA06D49}"/>
          </ac:spMkLst>
        </pc:spChg>
        <pc:picChg chg="mod">
          <ac:chgData name="HALISDEMIR, Ufuk" userId="569d8f73-9a2b-46ed-81f6-ad4d857e353e" providerId="ADAL" clId="{881F6775-A9F9-4651-8C82-66FC0DB75F96}" dt="2022-09-30T09:42:35.479" v="856" actId="1076"/>
          <ac:picMkLst>
            <pc:docMk/>
            <pc:sldMk cId="1435534025" sldId="1058"/>
            <ac:picMk id="3" creationId="{F4FD20BC-3D12-418D-A507-7B3016BED59D}"/>
          </ac:picMkLst>
        </pc:picChg>
      </pc:sldChg>
      <pc:sldChg chg="addSp delSp modSp add mod modClrScheme chgLayout">
        <pc:chgData name="HALISDEMIR, Ufuk" userId="569d8f73-9a2b-46ed-81f6-ad4d857e353e" providerId="ADAL" clId="{881F6775-A9F9-4651-8C82-66FC0DB75F96}" dt="2022-09-30T09:45:40.264" v="912" actId="790"/>
        <pc:sldMkLst>
          <pc:docMk/>
          <pc:sldMk cId="4161943190" sldId="1059"/>
        </pc:sldMkLst>
        <pc:spChg chg="add del mod ord">
          <ac:chgData name="HALISDEMIR, Ufuk" userId="569d8f73-9a2b-46ed-81f6-ad4d857e353e" providerId="ADAL" clId="{881F6775-A9F9-4651-8C82-66FC0DB75F96}" dt="2022-09-30T09:43:48.229" v="872" actId="700"/>
          <ac:spMkLst>
            <pc:docMk/>
            <pc:sldMk cId="4161943190" sldId="1059"/>
            <ac:spMk id="2" creationId="{A269AE39-732B-4723-873B-F0996F9F1EEA}"/>
          </ac:spMkLst>
        </pc:spChg>
        <pc:spChg chg="mod ord">
          <ac:chgData name="HALISDEMIR, Ufuk" userId="569d8f73-9a2b-46ed-81f6-ad4d857e353e" providerId="ADAL" clId="{881F6775-A9F9-4651-8C82-66FC0DB75F96}" dt="2022-09-30T09:43:48.229" v="872" actId="700"/>
          <ac:spMkLst>
            <pc:docMk/>
            <pc:sldMk cId="4161943190" sldId="1059"/>
            <ac:spMk id="3" creationId="{00000000-0000-0000-0000-000000000000}"/>
          </ac:spMkLst>
        </pc:spChg>
        <pc:spChg chg="add del mod ord">
          <ac:chgData name="HALISDEMIR, Ufuk" userId="569d8f73-9a2b-46ed-81f6-ad4d857e353e" providerId="ADAL" clId="{881F6775-A9F9-4651-8C82-66FC0DB75F96}" dt="2022-09-30T09:43:48.229" v="872" actId="700"/>
          <ac:spMkLst>
            <pc:docMk/>
            <pc:sldMk cId="4161943190" sldId="1059"/>
            <ac:spMk id="4" creationId="{BFAD33FA-CF45-4FA9-84CD-C84326D07212}"/>
          </ac:spMkLst>
        </pc:spChg>
        <pc:spChg chg="add del mod ord">
          <ac:chgData name="HALISDEMIR, Ufuk" userId="569d8f73-9a2b-46ed-81f6-ad4d857e353e" providerId="ADAL" clId="{881F6775-A9F9-4651-8C82-66FC0DB75F96}" dt="2022-09-30T09:45:18.936" v="909" actId="478"/>
          <ac:spMkLst>
            <pc:docMk/>
            <pc:sldMk cId="4161943190" sldId="1059"/>
            <ac:spMk id="5" creationId="{B8753BAF-F022-448A-9130-FC4E539EC0E9}"/>
          </ac:spMkLst>
        </pc:spChg>
        <pc:spChg chg="add mod ord">
          <ac:chgData name="HALISDEMIR, Ufuk" userId="569d8f73-9a2b-46ed-81f6-ad4d857e353e" providerId="ADAL" clId="{881F6775-A9F9-4651-8C82-66FC0DB75F96}" dt="2022-09-30T09:45:40.264" v="912" actId="790"/>
          <ac:spMkLst>
            <pc:docMk/>
            <pc:sldMk cId="4161943190" sldId="1059"/>
            <ac:spMk id="6" creationId="{CBAFB980-598D-4DE4-BC80-E6ED5952843C}"/>
          </ac:spMkLst>
        </pc:spChg>
        <pc:spChg chg="del">
          <ac:chgData name="HALISDEMIR, Ufuk" userId="569d8f73-9a2b-46ed-81f6-ad4d857e353e" providerId="ADAL" clId="{881F6775-A9F9-4651-8C82-66FC0DB75F96}" dt="2022-09-30T09:43:40.713" v="861" actId="478"/>
          <ac:spMkLst>
            <pc:docMk/>
            <pc:sldMk cId="4161943190" sldId="1059"/>
            <ac:spMk id="25" creationId="{94A31946-8708-EAA8-4BB4-27D6AFA639EF}"/>
          </ac:spMkLst>
        </pc:spChg>
        <pc:spChg chg="mod">
          <ac:chgData name="HALISDEMIR, Ufuk" userId="569d8f73-9a2b-46ed-81f6-ad4d857e353e" providerId="ADAL" clId="{881F6775-A9F9-4651-8C82-66FC0DB75F96}" dt="2022-09-30T09:45:26.803" v="910" actId="1076"/>
          <ac:spMkLst>
            <pc:docMk/>
            <pc:sldMk cId="4161943190" sldId="1059"/>
            <ac:spMk id="26" creationId="{3D5BBBC5-425B-0D7D-E389-759E565ED84D}"/>
          </ac:spMkLst>
        </pc:spChg>
        <pc:picChg chg="mod">
          <ac:chgData name="HALISDEMIR, Ufuk" userId="569d8f73-9a2b-46ed-81f6-ad4d857e353e" providerId="ADAL" clId="{881F6775-A9F9-4651-8C82-66FC0DB75F96}" dt="2022-09-30T09:45:26.803" v="910" actId="1076"/>
          <ac:picMkLst>
            <pc:docMk/>
            <pc:sldMk cId="4161943190" sldId="1059"/>
            <ac:picMk id="24" creationId="{CCEDFDB8-2EAE-F4CC-924C-D6A5E9B2F28C}"/>
          </ac:picMkLst>
        </pc:picChg>
        <pc:picChg chg="mod">
          <ac:chgData name="HALISDEMIR, Ufuk" userId="569d8f73-9a2b-46ed-81f6-ad4d857e353e" providerId="ADAL" clId="{881F6775-A9F9-4651-8C82-66FC0DB75F96}" dt="2022-09-30T09:45:26.803" v="910" actId="1076"/>
          <ac:picMkLst>
            <pc:docMk/>
            <pc:sldMk cId="4161943190" sldId="1059"/>
            <ac:picMk id="28" creationId="{FDDA6BD6-828A-65E4-F09E-2FC3EE2FAF84}"/>
          </ac:picMkLst>
        </pc:picChg>
        <pc:picChg chg="mod">
          <ac:chgData name="HALISDEMIR, Ufuk" userId="569d8f73-9a2b-46ed-81f6-ad4d857e353e" providerId="ADAL" clId="{881F6775-A9F9-4651-8C82-66FC0DB75F96}" dt="2022-09-30T09:45:26.803" v="910" actId="1076"/>
          <ac:picMkLst>
            <pc:docMk/>
            <pc:sldMk cId="4161943190" sldId="1059"/>
            <ac:picMk id="30" creationId="{3AC6ABEC-72F8-01BF-0803-62FFD16ADDA2}"/>
          </ac:picMkLst>
        </pc:picChg>
        <pc:picChg chg="mod">
          <ac:chgData name="HALISDEMIR, Ufuk" userId="569d8f73-9a2b-46ed-81f6-ad4d857e353e" providerId="ADAL" clId="{881F6775-A9F9-4651-8C82-66FC0DB75F96}" dt="2022-09-30T09:45:27.903" v="911" actId="1076"/>
          <ac:picMkLst>
            <pc:docMk/>
            <pc:sldMk cId="4161943190" sldId="1059"/>
            <ac:picMk id="41" creationId="{7DB5B267-C595-E3B3-EF9E-EE51E0407C07}"/>
          </ac:picMkLst>
        </pc:picChg>
      </pc:sldChg>
      <pc:sldChg chg="modSp mod">
        <pc:chgData name="HALISDEMIR, Ufuk" userId="569d8f73-9a2b-46ed-81f6-ad4d857e353e" providerId="ADAL" clId="{881F6775-A9F9-4651-8C82-66FC0DB75F96}" dt="2022-09-30T09:15:09.377" v="59" actId="313"/>
        <pc:sldMkLst>
          <pc:docMk/>
          <pc:sldMk cId="3210250137" sldId="1060"/>
        </pc:sldMkLst>
        <pc:spChg chg="mod">
          <ac:chgData name="HALISDEMIR, Ufuk" userId="569d8f73-9a2b-46ed-81f6-ad4d857e353e" providerId="ADAL" clId="{881F6775-A9F9-4651-8C82-66FC0DB75F96}" dt="2022-09-30T09:15:00.839" v="58" actId="790"/>
          <ac:spMkLst>
            <pc:docMk/>
            <pc:sldMk cId="3210250137" sldId="1060"/>
            <ac:spMk id="5" creationId="{A7209851-4463-474D-B8ED-4904CFCA691D}"/>
          </ac:spMkLst>
        </pc:spChg>
        <pc:spChg chg="mod">
          <ac:chgData name="HALISDEMIR, Ufuk" userId="569d8f73-9a2b-46ed-81f6-ad4d857e353e" providerId="ADAL" clId="{881F6775-A9F9-4651-8C82-66FC0DB75F96}" dt="2022-09-30T09:15:09.377" v="59" actId="313"/>
          <ac:spMkLst>
            <pc:docMk/>
            <pc:sldMk cId="3210250137" sldId="1060"/>
            <ac:spMk id="11" creationId="{33940544-1F8D-47E0-8BF8-BEED038F26D9}"/>
          </ac:spMkLst>
        </pc:spChg>
      </pc:sldChg>
      <pc:sldChg chg="add">
        <pc:chgData name="HALISDEMIR, Ufuk" userId="569d8f73-9a2b-46ed-81f6-ad4d857e353e" providerId="ADAL" clId="{881F6775-A9F9-4651-8C82-66FC0DB75F96}" dt="2022-09-30T12:19:44.075" v="913"/>
        <pc:sldMkLst>
          <pc:docMk/>
          <pc:sldMk cId="547436763" sldId="1062"/>
        </pc:sldMkLst>
      </pc:sldChg>
      <pc:sldChg chg="del">
        <pc:chgData name="HALISDEMIR, Ufuk" userId="569d8f73-9a2b-46ed-81f6-ad4d857e353e" providerId="ADAL" clId="{881F6775-A9F9-4651-8C82-66FC0DB75F96}" dt="2022-09-30T13:13:09.006" v="1011" actId="47"/>
        <pc:sldMkLst>
          <pc:docMk/>
          <pc:sldMk cId="2541206949" sldId="1063"/>
        </pc:sldMkLst>
      </pc:sldChg>
      <pc:sldChg chg="del">
        <pc:chgData name="HALISDEMIR, Ufuk" userId="569d8f73-9a2b-46ed-81f6-ad4d857e353e" providerId="ADAL" clId="{881F6775-A9F9-4651-8C82-66FC0DB75F96}" dt="2022-09-30T13:13:09.006" v="1011" actId="47"/>
        <pc:sldMkLst>
          <pc:docMk/>
          <pc:sldMk cId="3962664983" sldId="1064"/>
        </pc:sldMkLst>
      </pc:sldChg>
      <pc:sldChg chg="del">
        <pc:chgData name="HALISDEMIR, Ufuk" userId="569d8f73-9a2b-46ed-81f6-ad4d857e353e" providerId="ADAL" clId="{881F6775-A9F9-4651-8C82-66FC0DB75F96}" dt="2022-09-30T13:13:09.006" v="1011" actId="47"/>
        <pc:sldMkLst>
          <pc:docMk/>
          <pc:sldMk cId="264805041" sldId="1065"/>
        </pc:sldMkLst>
      </pc:sldChg>
      <pc:sldChg chg="del">
        <pc:chgData name="HALISDEMIR, Ufuk" userId="569d8f73-9a2b-46ed-81f6-ad4d857e353e" providerId="ADAL" clId="{881F6775-A9F9-4651-8C82-66FC0DB75F96}" dt="2022-09-30T13:13:09.006" v="1011" actId="47"/>
        <pc:sldMkLst>
          <pc:docMk/>
          <pc:sldMk cId="3066044240" sldId="1066"/>
        </pc:sldMkLst>
      </pc:sldChg>
      <pc:sldChg chg="del">
        <pc:chgData name="HALISDEMIR, Ufuk" userId="569d8f73-9a2b-46ed-81f6-ad4d857e353e" providerId="ADAL" clId="{881F6775-A9F9-4651-8C82-66FC0DB75F96}" dt="2022-09-30T13:13:09.006" v="1011" actId="47"/>
        <pc:sldMkLst>
          <pc:docMk/>
          <pc:sldMk cId="471546367" sldId="1067"/>
        </pc:sldMkLst>
      </pc:sldChg>
      <pc:sldChg chg="del">
        <pc:chgData name="HALISDEMIR, Ufuk" userId="569d8f73-9a2b-46ed-81f6-ad4d857e353e" providerId="ADAL" clId="{881F6775-A9F9-4651-8C82-66FC0DB75F96}" dt="2022-09-30T13:13:09.006" v="1011" actId="47"/>
        <pc:sldMkLst>
          <pc:docMk/>
          <pc:sldMk cId="2523662246" sldId="1069"/>
        </pc:sldMkLst>
      </pc:sldChg>
      <pc:sldChg chg="addSp delSp modSp add mod delAnim">
        <pc:chgData name="HALISDEMIR, Ufuk" userId="569d8f73-9a2b-46ed-81f6-ad4d857e353e" providerId="ADAL" clId="{881F6775-A9F9-4651-8C82-66FC0DB75F96}" dt="2022-09-30T13:27:41.743" v="1068" actId="164"/>
        <pc:sldMkLst>
          <pc:docMk/>
          <pc:sldMk cId="1367762776" sldId="1070"/>
        </pc:sldMkLst>
        <pc:spChg chg="add del mod">
          <ac:chgData name="HALISDEMIR, Ufuk" userId="569d8f73-9a2b-46ed-81f6-ad4d857e353e" providerId="ADAL" clId="{881F6775-A9F9-4651-8C82-66FC0DB75F96}" dt="2022-09-30T13:25:39.130" v="1036" actId="478"/>
          <ac:spMkLst>
            <pc:docMk/>
            <pc:sldMk cId="1367762776" sldId="1070"/>
            <ac:spMk id="2" creationId="{F2E381EA-14C3-40C0-84D0-BE766AA1A03A}"/>
          </ac:spMkLst>
        </pc:spChg>
        <pc:spChg chg="add del mod topLvl">
          <ac:chgData name="HALISDEMIR, Ufuk" userId="569d8f73-9a2b-46ed-81f6-ad4d857e353e" providerId="ADAL" clId="{881F6775-A9F9-4651-8C82-66FC0DB75F96}" dt="2022-09-30T13:26:35.877" v="1045" actId="478"/>
          <ac:spMkLst>
            <pc:docMk/>
            <pc:sldMk cId="1367762776" sldId="1070"/>
            <ac:spMk id="3" creationId="{2E9BEF98-1CFC-4D5F-9203-678A060BD1C3}"/>
          </ac:spMkLst>
        </pc:spChg>
        <pc:spChg chg="mod">
          <ac:chgData name="HALISDEMIR, Ufuk" userId="569d8f73-9a2b-46ed-81f6-ad4d857e353e" providerId="ADAL" clId="{881F6775-A9F9-4651-8C82-66FC0DB75F96}" dt="2022-09-30T12:40:41.690" v="959" actId="20577"/>
          <ac:spMkLst>
            <pc:docMk/>
            <pc:sldMk cId="1367762776" sldId="1070"/>
            <ac:spMk id="6" creationId="{E482BA12-3A35-4618-96A3-96CA78B2BF34}"/>
          </ac:spMkLst>
        </pc:spChg>
        <pc:spChg chg="add mod">
          <ac:chgData name="HALISDEMIR, Ufuk" userId="569d8f73-9a2b-46ed-81f6-ad4d857e353e" providerId="ADAL" clId="{881F6775-A9F9-4651-8C82-66FC0DB75F96}" dt="2022-09-30T13:27:21.910" v="1057" actId="1076"/>
          <ac:spMkLst>
            <pc:docMk/>
            <pc:sldMk cId="1367762776" sldId="1070"/>
            <ac:spMk id="7" creationId="{8B85C003-E7EC-40DD-973F-4BD9BC219CEC}"/>
          </ac:spMkLst>
        </pc:spChg>
        <pc:spChg chg="add mod">
          <ac:chgData name="HALISDEMIR, Ufuk" userId="569d8f73-9a2b-46ed-81f6-ad4d857e353e" providerId="ADAL" clId="{881F6775-A9F9-4651-8C82-66FC0DB75F96}" dt="2022-09-30T13:27:41.743" v="1068" actId="164"/>
          <ac:spMkLst>
            <pc:docMk/>
            <pc:sldMk cId="1367762776" sldId="1070"/>
            <ac:spMk id="11" creationId="{16C1C89A-5A39-464E-89A4-9BE1CCC214DB}"/>
          </ac:spMkLst>
        </pc:spChg>
        <pc:spChg chg="del">
          <ac:chgData name="HALISDEMIR, Ufuk" userId="569d8f73-9a2b-46ed-81f6-ad4d857e353e" providerId="ADAL" clId="{881F6775-A9F9-4651-8C82-66FC0DB75F96}" dt="2022-09-30T12:40:32.613" v="946" actId="478"/>
          <ac:spMkLst>
            <pc:docMk/>
            <pc:sldMk cId="1367762776" sldId="1070"/>
            <ac:spMk id="24" creationId="{EBB8104D-DE26-4A11-9163-1A8C184A287A}"/>
          </ac:spMkLst>
        </pc:spChg>
        <pc:spChg chg="del">
          <ac:chgData name="HALISDEMIR, Ufuk" userId="569d8f73-9a2b-46ed-81f6-ad4d857e353e" providerId="ADAL" clId="{881F6775-A9F9-4651-8C82-66FC0DB75F96}" dt="2022-09-30T12:40:32.613" v="946" actId="478"/>
          <ac:spMkLst>
            <pc:docMk/>
            <pc:sldMk cId="1367762776" sldId="1070"/>
            <ac:spMk id="33" creationId="{4FA0DE09-ACB3-4D6D-9AE4-EFAF8EF2FEEB}"/>
          </ac:spMkLst>
        </pc:spChg>
        <pc:spChg chg="del">
          <ac:chgData name="HALISDEMIR, Ufuk" userId="569d8f73-9a2b-46ed-81f6-ad4d857e353e" providerId="ADAL" clId="{881F6775-A9F9-4651-8C82-66FC0DB75F96}" dt="2022-09-30T12:40:32.613" v="946" actId="478"/>
          <ac:spMkLst>
            <pc:docMk/>
            <pc:sldMk cId="1367762776" sldId="1070"/>
            <ac:spMk id="54" creationId="{8C0F1045-A0A6-409F-BDFC-77FE207F0BEF}"/>
          </ac:spMkLst>
        </pc:spChg>
        <pc:spChg chg="del">
          <ac:chgData name="HALISDEMIR, Ufuk" userId="569d8f73-9a2b-46ed-81f6-ad4d857e353e" providerId="ADAL" clId="{881F6775-A9F9-4651-8C82-66FC0DB75F96}" dt="2022-09-30T12:40:32.613" v="946" actId="478"/>
          <ac:spMkLst>
            <pc:docMk/>
            <pc:sldMk cId="1367762776" sldId="1070"/>
            <ac:spMk id="62" creationId="{0BEBE1FE-E684-457A-A561-CEEB87D27838}"/>
          </ac:spMkLst>
        </pc:spChg>
        <pc:spChg chg="del">
          <ac:chgData name="HALISDEMIR, Ufuk" userId="569d8f73-9a2b-46ed-81f6-ad4d857e353e" providerId="ADAL" clId="{881F6775-A9F9-4651-8C82-66FC0DB75F96}" dt="2022-09-30T12:40:32.613" v="946" actId="478"/>
          <ac:spMkLst>
            <pc:docMk/>
            <pc:sldMk cId="1367762776" sldId="1070"/>
            <ac:spMk id="70" creationId="{900C5C38-96F5-4FE6-953A-764FB74DCD9A}"/>
          </ac:spMkLst>
        </pc:spChg>
        <pc:spChg chg="del">
          <ac:chgData name="HALISDEMIR, Ufuk" userId="569d8f73-9a2b-46ed-81f6-ad4d857e353e" providerId="ADAL" clId="{881F6775-A9F9-4651-8C82-66FC0DB75F96}" dt="2022-09-30T12:40:32.613" v="946" actId="478"/>
          <ac:spMkLst>
            <pc:docMk/>
            <pc:sldMk cId="1367762776" sldId="1070"/>
            <ac:spMk id="73" creationId="{5C796378-CE36-41FC-BC8A-03D4AF3E33E3}"/>
          </ac:spMkLst>
        </pc:spChg>
        <pc:spChg chg="del">
          <ac:chgData name="HALISDEMIR, Ufuk" userId="569d8f73-9a2b-46ed-81f6-ad4d857e353e" providerId="ADAL" clId="{881F6775-A9F9-4651-8C82-66FC0DB75F96}" dt="2022-09-30T12:40:32.613" v="946" actId="478"/>
          <ac:spMkLst>
            <pc:docMk/>
            <pc:sldMk cId="1367762776" sldId="1070"/>
            <ac:spMk id="81" creationId="{8FF4A0CB-927C-4C52-AB88-9D8FE2BD583C}"/>
          </ac:spMkLst>
        </pc:spChg>
        <pc:spChg chg="del">
          <ac:chgData name="HALISDEMIR, Ufuk" userId="569d8f73-9a2b-46ed-81f6-ad4d857e353e" providerId="ADAL" clId="{881F6775-A9F9-4651-8C82-66FC0DB75F96}" dt="2022-09-30T12:40:32.613" v="946" actId="478"/>
          <ac:spMkLst>
            <pc:docMk/>
            <pc:sldMk cId="1367762776" sldId="1070"/>
            <ac:spMk id="82" creationId="{2A27CA1E-3010-44DA-95F8-618415DF9D4A}"/>
          </ac:spMkLst>
        </pc:spChg>
        <pc:spChg chg="del">
          <ac:chgData name="HALISDEMIR, Ufuk" userId="569d8f73-9a2b-46ed-81f6-ad4d857e353e" providerId="ADAL" clId="{881F6775-A9F9-4651-8C82-66FC0DB75F96}" dt="2022-09-30T12:40:32.613" v="946" actId="478"/>
          <ac:spMkLst>
            <pc:docMk/>
            <pc:sldMk cId="1367762776" sldId="1070"/>
            <ac:spMk id="83" creationId="{9C1DBB98-D9DC-48A1-A3C0-F9FA2C078263}"/>
          </ac:spMkLst>
        </pc:spChg>
        <pc:spChg chg="del">
          <ac:chgData name="HALISDEMIR, Ufuk" userId="569d8f73-9a2b-46ed-81f6-ad4d857e353e" providerId="ADAL" clId="{881F6775-A9F9-4651-8C82-66FC0DB75F96}" dt="2022-09-30T12:40:32.613" v="946" actId="478"/>
          <ac:spMkLst>
            <pc:docMk/>
            <pc:sldMk cId="1367762776" sldId="1070"/>
            <ac:spMk id="84" creationId="{5623F6B7-147D-4058-8BE9-2EA7FBAE0C64}"/>
          </ac:spMkLst>
        </pc:spChg>
        <pc:spChg chg="del">
          <ac:chgData name="HALISDEMIR, Ufuk" userId="569d8f73-9a2b-46ed-81f6-ad4d857e353e" providerId="ADAL" clId="{881F6775-A9F9-4651-8C82-66FC0DB75F96}" dt="2022-09-30T12:40:32.613" v="946" actId="478"/>
          <ac:spMkLst>
            <pc:docMk/>
            <pc:sldMk cId="1367762776" sldId="1070"/>
            <ac:spMk id="85" creationId="{BF9F1F2E-BDD5-4E89-B215-060BE048FBCF}"/>
          </ac:spMkLst>
        </pc:spChg>
        <pc:spChg chg="del">
          <ac:chgData name="HALISDEMIR, Ufuk" userId="569d8f73-9a2b-46ed-81f6-ad4d857e353e" providerId="ADAL" clId="{881F6775-A9F9-4651-8C82-66FC0DB75F96}" dt="2022-09-30T12:40:32.613" v="946" actId="478"/>
          <ac:spMkLst>
            <pc:docMk/>
            <pc:sldMk cId="1367762776" sldId="1070"/>
            <ac:spMk id="86" creationId="{998DD6B0-7CE9-4914-B6DA-9C0A2F537942}"/>
          </ac:spMkLst>
        </pc:spChg>
        <pc:spChg chg="del">
          <ac:chgData name="HALISDEMIR, Ufuk" userId="569d8f73-9a2b-46ed-81f6-ad4d857e353e" providerId="ADAL" clId="{881F6775-A9F9-4651-8C82-66FC0DB75F96}" dt="2022-09-30T12:40:32.613" v="946" actId="478"/>
          <ac:spMkLst>
            <pc:docMk/>
            <pc:sldMk cId="1367762776" sldId="1070"/>
            <ac:spMk id="87" creationId="{C3735416-5760-4EC7-B391-315A90E53280}"/>
          </ac:spMkLst>
        </pc:spChg>
        <pc:spChg chg="add del mod">
          <ac:chgData name="HALISDEMIR, Ufuk" userId="569d8f73-9a2b-46ed-81f6-ad4d857e353e" providerId="ADAL" clId="{881F6775-A9F9-4651-8C82-66FC0DB75F96}" dt="2022-09-30T13:26:31.877" v="1044" actId="478"/>
          <ac:spMkLst>
            <pc:docMk/>
            <pc:sldMk cId="1367762776" sldId="1070"/>
            <ac:spMk id="89" creationId="{A3FEF364-E6CD-42CD-8E25-5F026D9DFD2F}"/>
          </ac:spMkLst>
        </pc:spChg>
        <pc:spChg chg="add mod">
          <ac:chgData name="HALISDEMIR, Ufuk" userId="569d8f73-9a2b-46ed-81f6-ad4d857e353e" providerId="ADAL" clId="{881F6775-A9F9-4651-8C82-66FC0DB75F96}" dt="2022-09-30T13:27:21.910" v="1057" actId="1076"/>
          <ac:spMkLst>
            <pc:docMk/>
            <pc:sldMk cId="1367762776" sldId="1070"/>
            <ac:spMk id="90" creationId="{C15006D1-80F1-485F-8F32-465ED889F075}"/>
          </ac:spMkLst>
        </pc:spChg>
        <pc:grpChg chg="add del mod">
          <ac:chgData name="HALISDEMIR, Ufuk" userId="569d8f73-9a2b-46ed-81f6-ad4d857e353e" providerId="ADAL" clId="{881F6775-A9F9-4651-8C82-66FC0DB75F96}" dt="2022-09-30T13:26:35.877" v="1045" actId="478"/>
          <ac:grpSpMkLst>
            <pc:docMk/>
            <pc:sldMk cId="1367762776" sldId="1070"/>
            <ac:grpSpMk id="4" creationId="{AA6CF82A-325A-4CD5-BA90-1EBD1B557BD1}"/>
          </ac:grpSpMkLst>
        </pc:grpChg>
        <pc:grpChg chg="add mod">
          <ac:chgData name="HALISDEMIR, Ufuk" userId="569d8f73-9a2b-46ed-81f6-ad4d857e353e" providerId="ADAL" clId="{881F6775-A9F9-4651-8C82-66FC0DB75F96}" dt="2022-09-30T13:27:41.743" v="1068" actId="164"/>
          <ac:grpSpMkLst>
            <pc:docMk/>
            <pc:sldMk cId="1367762776" sldId="1070"/>
            <ac:grpSpMk id="8" creationId="{67981605-FF5B-4F39-AA7D-717B1BCDB7AA}"/>
          </ac:grpSpMkLst>
        </pc:grpChg>
        <pc:grpChg chg="add mod">
          <ac:chgData name="HALISDEMIR, Ufuk" userId="569d8f73-9a2b-46ed-81f6-ad4d857e353e" providerId="ADAL" clId="{881F6775-A9F9-4651-8C82-66FC0DB75F96}" dt="2022-09-30T13:27:41.743" v="1068" actId="164"/>
          <ac:grpSpMkLst>
            <pc:docMk/>
            <pc:sldMk cId="1367762776" sldId="1070"/>
            <ac:grpSpMk id="12" creationId="{37E1FFFD-1991-46E8-9774-2A3534D47CDC}"/>
          </ac:grpSpMkLst>
        </pc:grpChg>
        <pc:grpChg chg="del">
          <ac:chgData name="HALISDEMIR, Ufuk" userId="569d8f73-9a2b-46ed-81f6-ad4d857e353e" providerId="ADAL" clId="{881F6775-A9F9-4651-8C82-66FC0DB75F96}" dt="2022-09-30T12:40:32.613" v="946" actId="478"/>
          <ac:grpSpMkLst>
            <pc:docMk/>
            <pc:sldMk cId="1367762776" sldId="1070"/>
            <ac:grpSpMk id="25" creationId="{D62E94F5-900D-4CD1-9A08-DEAB3C278F70}"/>
          </ac:grpSpMkLst>
        </pc:grpChg>
        <pc:grpChg chg="del">
          <ac:chgData name="HALISDEMIR, Ufuk" userId="569d8f73-9a2b-46ed-81f6-ad4d857e353e" providerId="ADAL" clId="{881F6775-A9F9-4651-8C82-66FC0DB75F96}" dt="2022-09-30T12:40:32.613" v="946" actId="478"/>
          <ac:grpSpMkLst>
            <pc:docMk/>
            <pc:sldMk cId="1367762776" sldId="1070"/>
            <ac:grpSpMk id="63" creationId="{EA1B98DE-587B-4E01-B499-AD3812AD4220}"/>
          </ac:grpSpMkLst>
        </pc:grpChg>
        <pc:picChg chg="add mod">
          <ac:chgData name="HALISDEMIR, Ufuk" userId="569d8f73-9a2b-46ed-81f6-ad4d857e353e" providerId="ADAL" clId="{881F6775-A9F9-4651-8C82-66FC0DB75F96}" dt="2022-09-30T12:41:03.827" v="962" actId="1076"/>
          <ac:picMkLst>
            <pc:docMk/>
            <pc:sldMk cId="1367762776" sldId="1070"/>
            <ac:picMk id="51" creationId="{333F044D-6D9B-4226-93DB-3E1B19AF9B49}"/>
          </ac:picMkLst>
        </pc:picChg>
        <pc:picChg chg="add del mod">
          <ac:chgData name="HALISDEMIR, Ufuk" userId="569d8f73-9a2b-46ed-81f6-ad4d857e353e" providerId="ADAL" clId="{881F6775-A9F9-4651-8C82-66FC0DB75F96}" dt="2022-09-30T13:25:09.291" v="1030" actId="478"/>
          <ac:picMkLst>
            <pc:docMk/>
            <pc:sldMk cId="1367762776" sldId="1070"/>
            <ac:picMk id="88" creationId="{03D8A6FE-CF07-4151-9758-F808324307C2}"/>
          </ac:picMkLst>
        </pc:picChg>
        <pc:picChg chg="add mod topLvl">
          <ac:chgData name="HALISDEMIR, Ufuk" userId="569d8f73-9a2b-46ed-81f6-ad4d857e353e" providerId="ADAL" clId="{881F6775-A9F9-4651-8C82-66FC0DB75F96}" dt="2022-09-30T13:27:21.910" v="1057" actId="1076"/>
          <ac:picMkLst>
            <pc:docMk/>
            <pc:sldMk cId="1367762776" sldId="1070"/>
            <ac:picMk id="6146" creationId="{A0FCBFC3-7FFB-4804-BC0F-39B2599FE7CC}"/>
          </ac:picMkLst>
        </pc:picChg>
        <pc:cxnChg chg="add mod">
          <ac:chgData name="HALISDEMIR, Ufuk" userId="569d8f73-9a2b-46ed-81f6-ad4d857e353e" providerId="ADAL" clId="{881F6775-A9F9-4651-8C82-66FC0DB75F96}" dt="2022-09-30T13:27:41.743" v="1068" actId="164"/>
          <ac:cxnSpMkLst>
            <pc:docMk/>
            <pc:sldMk cId="1367762776" sldId="1070"/>
            <ac:cxnSpMk id="10" creationId="{CA66B616-DE43-4EC3-BC65-4969C89DC3E1}"/>
          </ac:cxnSpMkLst>
        </pc:cxnChg>
        <pc:cxnChg chg="del">
          <ac:chgData name="HALISDEMIR, Ufuk" userId="569d8f73-9a2b-46ed-81f6-ad4d857e353e" providerId="ADAL" clId="{881F6775-A9F9-4651-8C82-66FC0DB75F96}" dt="2022-09-30T12:40:32.613" v="946" actId="478"/>
          <ac:cxnSpMkLst>
            <pc:docMk/>
            <pc:sldMk cId="1367762776" sldId="1070"/>
            <ac:cxnSpMk id="34" creationId="{0E893764-D554-4402-8D9F-78BE37827E5C}"/>
          </ac:cxnSpMkLst>
        </pc:cxnChg>
        <pc:cxnChg chg="del">
          <ac:chgData name="HALISDEMIR, Ufuk" userId="569d8f73-9a2b-46ed-81f6-ad4d857e353e" providerId="ADAL" clId="{881F6775-A9F9-4651-8C82-66FC0DB75F96}" dt="2022-09-30T12:40:32.613" v="946" actId="478"/>
          <ac:cxnSpMkLst>
            <pc:docMk/>
            <pc:sldMk cId="1367762776" sldId="1070"/>
            <ac:cxnSpMk id="52" creationId="{A993AB5F-5611-4291-8D5F-53A8CC1DB041}"/>
          </ac:cxnSpMkLst>
        </pc:cxnChg>
        <pc:cxnChg chg="del">
          <ac:chgData name="HALISDEMIR, Ufuk" userId="569d8f73-9a2b-46ed-81f6-ad4d857e353e" providerId="ADAL" clId="{881F6775-A9F9-4651-8C82-66FC0DB75F96}" dt="2022-09-30T12:40:32.613" v="946" actId="478"/>
          <ac:cxnSpMkLst>
            <pc:docMk/>
            <pc:sldMk cId="1367762776" sldId="1070"/>
            <ac:cxnSpMk id="53" creationId="{64BBFC16-4969-497E-9F68-A60A8863F60B}"/>
          </ac:cxnSpMkLst>
        </pc:cxnChg>
        <pc:cxnChg chg="del">
          <ac:chgData name="HALISDEMIR, Ufuk" userId="569d8f73-9a2b-46ed-81f6-ad4d857e353e" providerId="ADAL" clId="{881F6775-A9F9-4651-8C82-66FC0DB75F96}" dt="2022-09-30T12:40:32.613" v="946" actId="478"/>
          <ac:cxnSpMkLst>
            <pc:docMk/>
            <pc:sldMk cId="1367762776" sldId="1070"/>
            <ac:cxnSpMk id="55" creationId="{A5DF70B9-3ACD-4DBC-A9EA-64B8B3A2519B}"/>
          </ac:cxnSpMkLst>
        </pc:cxnChg>
        <pc:cxnChg chg="del">
          <ac:chgData name="HALISDEMIR, Ufuk" userId="569d8f73-9a2b-46ed-81f6-ad4d857e353e" providerId="ADAL" clId="{881F6775-A9F9-4651-8C82-66FC0DB75F96}" dt="2022-09-30T12:40:32.613" v="946" actId="478"/>
          <ac:cxnSpMkLst>
            <pc:docMk/>
            <pc:sldMk cId="1367762776" sldId="1070"/>
            <ac:cxnSpMk id="56" creationId="{D5978D06-60B9-4C9E-84D5-9C6FF705CB27}"/>
          </ac:cxnSpMkLst>
        </pc:cxnChg>
        <pc:cxnChg chg="del">
          <ac:chgData name="HALISDEMIR, Ufuk" userId="569d8f73-9a2b-46ed-81f6-ad4d857e353e" providerId="ADAL" clId="{881F6775-A9F9-4651-8C82-66FC0DB75F96}" dt="2022-09-30T12:40:32.613" v="946" actId="478"/>
          <ac:cxnSpMkLst>
            <pc:docMk/>
            <pc:sldMk cId="1367762776" sldId="1070"/>
            <ac:cxnSpMk id="57" creationId="{4EE63506-9BD1-4E2D-ADC4-F371569BD3ED}"/>
          </ac:cxnSpMkLst>
        </pc:cxnChg>
        <pc:cxnChg chg="del">
          <ac:chgData name="HALISDEMIR, Ufuk" userId="569d8f73-9a2b-46ed-81f6-ad4d857e353e" providerId="ADAL" clId="{881F6775-A9F9-4651-8C82-66FC0DB75F96}" dt="2022-09-30T12:40:32.613" v="946" actId="478"/>
          <ac:cxnSpMkLst>
            <pc:docMk/>
            <pc:sldMk cId="1367762776" sldId="1070"/>
            <ac:cxnSpMk id="58" creationId="{C192BF5F-BEFB-4384-AC79-44740A1DD17F}"/>
          </ac:cxnSpMkLst>
        </pc:cxnChg>
        <pc:cxnChg chg="del">
          <ac:chgData name="HALISDEMIR, Ufuk" userId="569d8f73-9a2b-46ed-81f6-ad4d857e353e" providerId="ADAL" clId="{881F6775-A9F9-4651-8C82-66FC0DB75F96}" dt="2022-09-30T12:40:32.613" v="946" actId="478"/>
          <ac:cxnSpMkLst>
            <pc:docMk/>
            <pc:sldMk cId="1367762776" sldId="1070"/>
            <ac:cxnSpMk id="59" creationId="{62BBCF1C-B982-4127-A644-0036B49BC4DF}"/>
          </ac:cxnSpMkLst>
        </pc:cxnChg>
        <pc:cxnChg chg="del">
          <ac:chgData name="HALISDEMIR, Ufuk" userId="569d8f73-9a2b-46ed-81f6-ad4d857e353e" providerId="ADAL" clId="{881F6775-A9F9-4651-8C82-66FC0DB75F96}" dt="2022-09-30T12:40:32.613" v="946" actId="478"/>
          <ac:cxnSpMkLst>
            <pc:docMk/>
            <pc:sldMk cId="1367762776" sldId="1070"/>
            <ac:cxnSpMk id="60" creationId="{3FA93626-89FF-44E5-8777-CAF1242B068A}"/>
          </ac:cxnSpMkLst>
        </pc:cxnChg>
        <pc:cxnChg chg="del">
          <ac:chgData name="HALISDEMIR, Ufuk" userId="569d8f73-9a2b-46ed-81f6-ad4d857e353e" providerId="ADAL" clId="{881F6775-A9F9-4651-8C82-66FC0DB75F96}" dt="2022-09-30T12:40:32.613" v="946" actId="478"/>
          <ac:cxnSpMkLst>
            <pc:docMk/>
            <pc:sldMk cId="1367762776" sldId="1070"/>
            <ac:cxnSpMk id="61" creationId="{DC2E0B0F-62C5-4072-9ABF-37BE78CE69CD}"/>
          </ac:cxnSpMkLst>
        </pc:cxnChg>
        <pc:cxnChg chg="del">
          <ac:chgData name="HALISDEMIR, Ufuk" userId="569d8f73-9a2b-46ed-81f6-ad4d857e353e" providerId="ADAL" clId="{881F6775-A9F9-4651-8C82-66FC0DB75F96}" dt="2022-09-30T12:40:32.613" v="946" actId="478"/>
          <ac:cxnSpMkLst>
            <pc:docMk/>
            <pc:sldMk cId="1367762776" sldId="1070"/>
            <ac:cxnSpMk id="71" creationId="{192F94F1-3189-4373-9CFC-67BC86261DD7}"/>
          </ac:cxnSpMkLst>
        </pc:cxnChg>
        <pc:cxnChg chg="del">
          <ac:chgData name="HALISDEMIR, Ufuk" userId="569d8f73-9a2b-46ed-81f6-ad4d857e353e" providerId="ADAL" clId="{881F6775-A9F9-4651-8C82-66FC0DB75F96}" dt="2022-09-30T12:40:32.613" v="946" actId="478"/>
          <ac:cxnSpMkLst>
            <pc:docMk/>
            <pc:sldMk cId="1367762776" sldId="1070"/>
            <ac:cxnSpMk id="72" creationId="{03A3B626-BAF3-44E0-8874-01D11F1FEE95}"/>
          </ac:cxnSpMkLst>
        </pc:cxnChg>
        <pc:cxnChg chg="del">
          <ac:chgData name="HALISDEMIR, Ufuk" userId="569d8f73-9a2b-46ed-81f6-ad4d857e353e" providerId="ADAL" clId="{881F6775-A9F9-4651-8C82-66FC0DB75F96}" dt="2022-09-30T12:40:32.613" v="946" actId="478"/>
          <ac:cxnSpMkLst>
            <pc:docMk/>
            <pc:sldMk cId="1367762776" sldId="1070"/>
            <ac:cxnSpMk id="74" creationId="{E9E7D31A-F902-4BDC-9086-CBF0C5D06642}"/>
          </ac:cxnSpMkLst>
        </pc:cxnChg>
        <pc:cxnChg chg="del">
          <ac:chgData name="HALISDEMIR, Ufuk" userId="569d8f73-9a2b-46ed-81f6-ad4d857e353e" providerId="ADAL" clId="{881F6775-A9F9-4651-8C82-66FC0DB75F96}" dt="2022-09-30T12:40:32.613" v="946" actId="478"/>
          <ac:cxnSpMkLst>
            <pc:docMk/>
            <pc:sldMk cId="1367762776" sldId="1070"/>
            <ac:cxnSpMk id="75" creationId="{E18C83D7-B73B-4573-A5F1-195DCAD8D29E}"/>
          </ac:cxnSpMkLst>
        </pc:cxnChg>
        <pc:cxnChg chg="del">
          <ac:chgData name="HALISDEMIR, Ufuk" userId="569d8f73-9a2b-46ed-81f6-ad4d857e353e" providerId="ADAL" clId="{881F6775-A9F9-4651-8C82-66FC0DB75F96}" dt="2022-09-30T12:40:32.613" v="946" actId="478"/>
          <ac:cxnSpMkLst>
            <pc:docMk/>
            <pc:sldMk cId="1367762776" sldId="1070"/>
            <ac:cxnSpMk id="76" creationId="{CB077455-23E6-4A83-9A0E-8940148909A1}"/>
          </ac:cxnSpMkLst>
        </pc:cxnChg>
        <pc:cxnChg chg="del">
          <ac:chgData name="HALISDEMIR, Ufuk" userId="569d8f73-9a2b-46ed-81f6-ad4d857e353e" providerId="ADAL" clId="{881F6775-A9F9-4651-8C82-66FC0DB75F96}" dt="2022-09-30T12:40:32.613" v="946" actId="478"/>
          <ac:cxnSpMkLst>
            <pc:docMk/>
            <pc:sldMk cId="1367762776" sldId="1070"/>
            <ac:cxnSpMk id="77" creationId="{499FC1FE-E2FB-4987-9240-DB5013C5F451}"/>
          </ac:cxnSpMkLst>
        </pc:cxnChg>
        <pc:cxnChg chg="del">
          <ac:chgData name="HALISDEMIR, Ufuk" userId="569d8f73-9a2b-46ed-81f6-ad4d857e353e" providerId="ADAL" clId="{881F6775-A9F9-4651-8C82-66FC0DB75F96}" dt="2022-09-30T12:40:32.613" v="946" actId="478"/>
          <ac:cxnSpMkLst>
            <pc:docMk/>
            <pc:sldMk cId="1367762776" sldId="1070"/>
            <ac:cxnSpMk id="78" creationId="{0DD4D018-CEA6-4229-A854-EB007332401D}"/>
          </ac:cxnSpMkLst>
        </pc:cxnChg>
        <pc:cxnChg chg="del">
          <ac:chgData name="HALISDEMIR, Ufuk" userId="569d8f73-9a2b-46ed-81f6-ad4d857e353e" providerId="ADAL" clId="{881F6775-A9F9-4651-8C82-66FC0DB75F96}" dt="2022-09-30T12:40:32.613" v="946" actId="478"/>
          <ac:cxnSpMkLst>
            <pc:docMk/>
            <pc:sldMk cId="1367762776" sldId="1070"/>
            <ac:cxnSpMk id="79" creationId="{7476F8FD-5245-43A2-BA8C-1223261CEDFB}"/>
          </ac:cxnSpMkLst>
        </pc:cxnChg>
        <pc:cxnChg chg="del">
          <ac:chgData name="HALISDEMIR, Ufuk" userId="569d8f73-9a2b-46ed-81f6-ad4d857e353e" providerId="ADAL" clId="{881F6775-A9F9-4651-8C82-66FC0DB75F96}" dt="2022-09-30T12:40:32.613" v="946" actId="478"/>
          <ac:cxnSpMkLst>
            <pc:docMk/>
            <pc:sldMk cId="1367762776" sldId="1070"/>
            <ac:cxnSpMk id="80" creationId="{6B1B7A7E-1388-4F51-A529-1084DD68048D}"/>
          </ac:cxnSpMkLst>
        </pc:cxnChg>
      </pc:sldChg>
      <pc:sldChg chg="del">
        <pc:chgData name="HALISDEMIR, Ufuk" userId="569d8f73-9a2b-46ed-81f6-ad4d857e353e" providerId="ADAL" clId="{881F6775-A9F9-4651-8C82-66FC0DB75F96}" dt="2022-09-30T13:13:09.006" v="1011" actId="47"/>
        <pc:sldMkLst>
          <pc:docMk/>
          <pc:sldMk cId="3184038393" sldId="1071"/>
        </pc:sldMkLst>
      </pc:sldChg>
      <pc:sldChg chg="del">
        <pc:chgData name="HALISDEMIR, Ufuk" userId="569d8f73-9a2b-46ed-81f6-ad4d857e353e" providerId="ADAL" clId="{881F6775-A9F9-4651-8C82-66FC0DB75F96}" dt="2022-09-30T13:13:09.006" v="1011" actId="47"/>
        <pc:sldMkLst>
          <pc:docMk/>
          <pc:sldMk cId="2361163735" sldId="1072"/>
        </pc:sldMkLst>
      </pc:sldChg>
      <pc:sldChg chg="del">
        <pc:chgData name="HALISDEMIR, Ufuk" userId="569d8f73-9a2b-46ed-81f6-ad4d857e353e" providerId="ADAL" clId="{881F6775-A9F9-4651-8C82-66FC0DB75F96}" dt="2022-09-30T13:13:09.006" v="1011" actId="47"/>
        <pc:sldMkLst>
          <pc:docMk/>
          <pc:sldMk cId="3602783287" sldId="1073"/>
        </pc:sldMkLst>
      </pc:sldChg>
      <pc:sldChg chg="del">
        <pc:chgData name="HALISDEMIR, Ufuk" userId="569d8f73-9a2b-46ed-81f6-ad4d857e353e" providerId="ADAL" clId="{881F6775-A9F9-4651-8C82-66FC0DB75F96}" dt="2022-09-30T13:13:09.006" v="1011" actId="47"/>
        <pc:sldMkLst>
          <pc:docMk/>
          <pc:sldMk cId="3465399117" sldId="1074"/>
        </pc:sldMkLst>
      </pc:sldChg>
      <pc:sldChg chg="del">
        <pc:chgData name="HALISDEMIR, Ufuk" userId="569d8f73-9a2b-46ed-81f6-ad4d857e353e" providerId="ADAL" clId="{881F6775-A9F9-4651-8C82-66FC0DB75F96}" dt="2022-09-30T13:13:09.006" v="1011" actId="47"/>
        <pc:sldMkLst>
          <pc:docMk/>
          <pc:sldMk cId="1443548554" sldId="1075"/>
        </pc:sldMkLst>
      </pc:sldChg>
      <pc:sldChg chg="del">
        <pc:chgData name="HALISDEMIR, Ufuk" userId="569d8f73-9a2b-46ed-81f6-ad4d857e353e" providerId="ADAL" clId="{881F6775-A9F9-4651-8C82-66FC0DB75F96}" dt="2022-09-30T13:13:09.006" v="1011" actId="47"/>
        <pc:sldMkLst>
          <pc:docMk/>
          <pc:sldMk cId="2810185658" sldId="1076"/>
        </pc:sldMkLst>
      </pc:sldChg>
      <pc:sldChg chg="del">
        <pc:chgData name="HALISDEMIR, Ufuk" userId="569d8f73-9a2b-46ed-81f6-ad4d857e353e" providerId="ADAL" clId="{881F6775-A9F9-4651-8C82-66FC0DB75F96}" dt="2022-09-30T13:13:09.006" v="1011" actId="47"/>
        <pc:sldMkLst>
          <pc:docMk/>
          <pc:sldMk cId="2070292371" sldId="1077"/>
        </pc:sldMkLst>
      </pc:sldChg>
      <pc:sldChg chg="del">
        <pc:chgData name="HALISDEMIR, Ufuk" userId="569d8f73-9a2b-46ed-81f6-ad4d857e353e" providerId="ADAL" clId="{881F6775-A9F9-4651-8C82-66FC0DB75F96}" dt="2022-09-30T13:13:09.006" v="1011" actId="47"/>
        <pc:sldMkLst>
          <pc:docMk/>
          <pc:sldMk cId="2497650004" sldId="1078"/>
        </pc:sldMkLst>
      </pc:sldChg>
      <pc:sldChg chg="del">
        <pc:chgData name="HALISDEMIR, Ufuk" userId="569d8f73-9a2b-46ed-81f6-ad4d857e353e" providerId="ADAL" clId="{881F6775-A9F9-4651-8C82-66FC0DB75F96}" dt="2022-09-30T13:13:09.006" v="1011" actId="47"/>
        <pc:sldMkLst>
          <pc:docMk/>
          <pc:sldMk cId="1566518449" sldId="1079"/>
        </pc:sldMkLst>
      </pc:sldChg>
      <pc:sldChg chg="del">
        <pc:chgData name="HALISDEMIR, Ufuk" userId="569d8f73-9a2b-46ed-81f6-ad4d857e353e" providerId="ADAL" clId="{881F6775-A9F9-4651-8C82-66FC0DB75F96}" dt="2022-09-30T13:13:09.006" v="1011" actId="47"/>
        <pc:sldMkLst>
          <pc:docMk/>
          <pc:sldMk cId="1197544056" sldId="1080"/>
        </pc:sldMkLst>
      </pc:sldChg>
      <pc:sldChg chg="del">
        <pc:chgData name="HALISDEMIR, Ufuk" userId="569d8f73-9a2b-46ed-81f6-ad4d857e353e" providerId="ADAL" clId="{881F6775-A9F9-4651-8C82-66FC0DB75F96}" dt="2022-09-30T13:13:09.006" v="1011" actId="47"/>
        <pc:sldMkLst>
          <pc:docMk/>
          <pc:sldMk cId="1480098055" sldId="1081"/>
        </pc:sldMkLst>
      </pc:sldChg>
      <pc:sldChg chg="del">
        <pc:chgData name="HALISDEMIR, Ufuk" userId="569d8f73-9a2b-46ed-81f6-ad4d857e353e" providerId="ADAL" clId="{881F6775-A9F9-4651-8C82-66FC0DB75F96}" dt="2022-09-30T13:13:09.006" v="1011" actId="47"/>
        <pc:sldMkLst>
          <pc:docMk/>
          <pc:sldMk cId="2448852034" sldId="1082"/>
        </pc:sldMkLst>
      </pc:sldChg>
      <pc:sldChg chg="del">
        <pc:chgData name="HALISDEMIR, Ufuk" userId="569d8f73-9a2b-46ed-81f6-ad4d857e353e" providerId="ADAL" clId="{881F6775-A9F9-4651-8C82-66FC0DB75F96}" dt="2022-09-30T13:13:09.006" v="1011" actId="47"/>
        <pc:sldMkLst>
          <pc:docMk/>
          <pc:sldMk cId="2428325815" sldId="1083"/>
        </pc:sldMkLst>
      </pc:sldChg>
      <pc:sldChg chg="del">
        <pc:chgData name="HALISDEMIR, Ufuk" userId="569d8f73-9a2b-46ed-81f6-ad4d857e353e" providerId="ADAL" clId="{881F6775-A9F9-4651-8C82-66FC0DB75F96}" dt="2022-09-30T13:13:09.006" v="1011" actId="47"/>
        <pc:sldMkLst>
          <pc:docMk/>
          <pc:sldMk cId="1727935975" sldId="1084"/>
        </pc:sldMkLst>
      </pc:sldChg>
      <pc:sldChg chg="del">
        <pc:chgData name="HALISDEMIR, Ufuk" userId="569d8f73-9a2b-46ed-81f6-ad4d857e353e" providerId="ADAL" clId="{881F6775-A9F9-4651-8C82-66FC0DB75F96}" dt="2022-09-30T13:13:09.006" v="1011" actId="47"/>
        <pc:sldMkLst>
          <pc:docMk/>
          <pc:sldMk cId="36943549" sldId="1085"/>
        </pc:sldMkLst>
      </pc:sldChg>
      <pc:sldChg chg="del">
        <pc:chgData name="HALISDEMIR, Ufuk" userId="569d8f73-9a2b-46ed-81f6-ad4d857e353e" providerId="ADAL" clId="{881F6775-A9F9-4651-8C82-66FC0DB75F96}" dt="2022-09-30T13:13:09.006" v="1011" actId="47"/>
        <pc:sldMkLst>
          <pc:docMk/>
          <pc:sldMk cId="2471178032" sldId="1086"/>
        </pc:sldMkLst>
      </pc:sldChg>
      <pc:sldChg chg="del">
        <pc:chgData name="HALISDEMIR, Ufuk" userId="569d8f73-9a2b-46ed-81f6-ad4d857e353e" providerId="ADAL" clId="{881F6775-A9F9-4651-8C82-66FC0DB75F96}" dt="2022-09-30T13:13:09.006" v="1011" actId="47"/>
        <pc:sldMkLst>
          <pc:docMk/>
          <pc:sldMk cId="3435957548" sldId="1087"/>
        </pc:sldMkLst>
      </pc:sldChg>
      <pc:sldChg chg="del">
        <pc:chgData name="HALISDEMIR, Ufuk" userId="569d8f73-9a2b-46ed-81f6-ad4d857e353e" providerId="ADAL" clId="{881F6775-A9F9-4651-8C82-66FC0DB75F96}" dt="2022-09-30T13:13:09.006" v="1011" actId="47"/>
        <pc:sldMkLst>
          <pc:docMk/>
          <pc:sldMk cId="2035476881" sldId="1088"/>
        </pc:sldMkLst>
      </pc:sldChg>
      <pc:sldChg chg="modSp mod">
        <pc:chgData name="HALISDEMIR, Ufuk" userId="569d8f73-9a2b-46ed-81f6-ad4d857e353e" providerId="ADAL" clId="{881F6775-A9F9-4651-8C82-66FC0DB75F96}" dt="2022-09-30T13:44:29.847" v="1312" actId="20577"/>
        <pc:sldMkLst>
          <pc:docMk/>
          <pc:sldMk cId="2860177778" sldId="1090"/>
        </pc:sldMkLst>
        <pc:spChg chg="mod">
          <ac:chgData name="HALISDEMIR, Ufuk" userId="569d8f73-9a2b-46ed-81f6-ad4d857e353e" providerId="ADAL" clId="{881F6775-A9F9-4651-8C82-66FC0DB75F96}" dt="2022-09-30T13:44:29.847" v="1312" actId="20577"/>
          <ac:spMkLst>
            <pc:docMk/>
            <pc:sldMk cId="2860177778" sldId="1090"/>
            <ac:spMk id="3" creationId="{A4F01D2E-E588-48E0-AFF4-9E0D599EEEE7}"/>
          </ac:spMkLst>
        </pc:spChg>
      </pc:sldChg>
      <pc:sldChg chg="del">
        <pc:chgData name="HALISDEMIR, Ufuk" userId="569d8f73-9a2b-46ed-81f6-ad4d857e353e" providerId="ADAL" clId="{881F6775-A9F9-4651-8C82-66FC0DB75F96}" dt="2022-09-30T13:13:09.006" v="1011" actId="47"/>
        <pc:sldMkLst>
          <pc:docMk/>
          <pc:sldMk cId="2384147987" sldId="1092"/>
        </pc:sldMkLst>
      </pc:sldChg>
      <pc:sldChg chg="add">
        <pc:chgData name="HALISDEMIR, Ufuk" userId="569d8f73-9a2b-46ed-81f6-ad4d857e353e" providerId="ADAL" clId="{881F6775-A9F9-4651-8C82-66FC0DB75F96}" dt="2022-09-30T13:50:07.545" v="1314"/>
        <pc:sldMkLst>
          <pc:docMk/>
          <pc:sldMk cId="3291934556" sldId="1093"/>
        </pc:sldMkLst>
      </pc:sldChg>
      <pc:sldChg chg="modSp add mod">
        <pc:chgData name="HALISDEMIR, Ufuk" userId="569d8f73-9a2b-46ed-81f6-ad4d857e353e" providerId="ADAL" clId="{881F6775-A9F9-4651-8C82-66FC0DB75F96}" dt="2022-09-30T13:42:33.197" v="1297" actId="20577"/>
        <pc:sldMkLst>
          <pc:docMk/>
          <pc:sldMk cId="3837480437" sldId="1095"/>
        </pc:sldMkLst>
        <pc:spChg chg="mod">
          <ac:chgData name="HALISDEMIR, Ufuk" userId="569d8f73-9a2b-46ed-81f6-ad4d857e353e" providerId="ADAL" clId="{881F6775-A9F9-4651-8C82-66FC0DB75F96}" dt="2022-09-30T13:42:20.038" v="1275" actId="20577"/>
          <ac:spMkLst>
            <pc:docMk/>
            <pc:sldMk cId="3837480437" sldId="1095"/>
            <ac:spMk id="12" creationId="{63D73F40-4837-48C5-BD70-A127F798E222}"/>
          </ac:spMkLst>
        </pc:spChg>
        <pc:spChg chg="mod">
          <ac:chgData name="HALISDEMIR, Ufuk" userId="569d8f73-9a2b-46ed-81f6-ad4d857e353e" providerId="ADAL" clId="{881F6775-A9F9-4651-8C82-66FC0DB75F96}" dt="2022-09-30T13:42:33.197" v="1297" actId="20577"/>
          <ac:spMkLst>
            <pc:docMk/>
            <pc:sldMk cId="3837480437" sldId="1095"/>
            <ac:spMk id="15" creationId="{F004D128-CEDA-4A6F-8980-B2985303962F}"/>
          </ac:spMkLst>
        </pc:spChg>
      </pc:sldChg>
      <pc:sldChg chg="del">
        <pc:chgData name="HALISDEMIR, Ufuk" userId="569d8f73-9a2b-46ed-81f6-ad4d857e353e" providerId="ADAL" clId="{881F6775-A9F9-4651-8C82-66FC0DB75F96}" dt="2022-09-30T13:13:09.006" v="1011" actId="47"/>
        <pc:sldMkLst>
          <pc:docMk/>
          <pc:sldMk cId="3929077167" sldId="1095"/>
        </pc:sldMkLst>
      </pc:sldChg>
      <pc:sldChg chg="modSp add">
        <pc:chgData name="HALISDEMIR, Ufuk" userId="569d8f73-9a2b-46ed-81f6-ad4d857e353e" providerId="ADAL" clId="{881F6775-A9F9-4651-8C82-66FC0DB75F96}" dt="2022-10-04T08:23:37.166" v="1363" actId="1076"/>
        <pc:sldMkLst>
          <pc:docMk/>
          <pc:sldMk cId="1155720427" sldId="1099"/>
        </pc:sldMkLst>
        <pc:picChg chg="mod">
          <ac:chgData name="HALISDEMIR, Ufuk" userId="569d8f73-9a2b-46ed-81f6-ad4d857e353e" providerId="ADAL" clId="{881F6775-A9F9-4651-8C82-66FC0DB75F96}" dt="2022-10-04T08:23:37.166" v="1363" actId="1076"/>
          <ac:picMkLst>
            <pc:docMk/>
            <pc:sldMk cId="1155720427" sldId="1099"/>
            <ac:picMk id="1028" creationId="{C6EEB429-CBD3-402B-ACF7-C9FF3FCEDF79}"/>
          </ac:picMkLst>
        </pc:picChg>
      </pc:sldChg>
      <pc:sldChg chg="del">
        <pc:chgData name="HALISDEMIR, Ufuk" userId="569d8f73-9a2b-46ed-81f6-ad4d857e353e" providerId="ADAL" clId="{881F6775-A9F9-4651-8C82-66FC0DB75F96}" dt="2022-09-30T13:13:09.006" v="1011" actId="47"/>
        <pc:sldMkLst>
          <pc:docMk/>
          <pc:sldMk cId="2695618963" sldId="1109"/>
        </pc:sldMkLst>
      </pc:sldChg>
      <pc:sldChg chg="del">
        <pc:chgData name="HALISDEMIR, Ufuk" userId="569d8f73-9a2b-46ed-81f6-ad4d857e353e" providerId="ADAL" clId="{881F6775-A9F9-4651-8C82-66FC0DB75F96}" dt="2022-09-30T13:13:09.006" v="1011" actId="47"/>
        <pc:sldMkLst>
          <pc:docMk/>
          <pc:sldMk cId="1454230778" sldId="1113"/>
        </pc:sldMkLst>
      </pc:sldChg>
      <pc:sldChg chg="del">
        <pc:chgData name="HALISDEMIR, Ufuk" userId="569d8f73-9a2b-46ed-81f6-ad4d857e353e" providerId="ADAL" clId="{881F6775-A9F9-4651-8C82-66FC0DB75F96}" dt="2022-09-30T13:13:09.006" v="1011" actId="47"/>
        <pc:sldMkLst>
          <pc:docMk/>
          <pc:sldMk cId="2752086206" sldId="1114"/>
        </pc:sldMkLst>
      </pc:sldChg>
      <pc:sldChg chg="del">
        <pc:chgData name="HALISDEMIR, Ufuk" userId="569d8f73-9a2b-46ed-81f6-ad4d857e353e" providerId="ADAL" clId="{881F6775-A9F9-4651-8C82-66FC0DB75F96}" dt="2022-09-30T13:13:09.006" v="1011" actId="47"/>
        <pc:sldMkLst>
          <pc:docMk/>
          <pc:sldMk cId="1397329363" sldId="1115"/>
        </pc:sldMkLst>
      </pc:sldChg>
      <pc:sldChg chg="del">
        <pc:chgData name="HALISDEMIR, Ufuk" userId="569d8f73-9a2b-46ed-81f6-ad4d857e353e" providerId="ADAL" clId="{881F6775-A9F9-4651-8C82-66FC0DB75F96}" dt="2022-09-30T13:13:09.006" v="1011" actId="47"/>
        <pc:sldMkLst>
          <pc:docMk/>
          <pc:sldMk cId="3935791420" sldId="1116"/>
        </pc:sldMkLst>
      </pc:sldChg>
      <pc:sldChg chg="del">
        <pc:chgData name="HALISDEMIR, Ufuk" userId="569d8f73-9a2b-46ed-81f6-ad4d857e353e" providerId="ADAL" clId="{881F6775-A9F9-4651-8C82-66FC0DB75F96}" dt="2022-09-30T13:13:09.006" v="1011" actId="47"/>
        <pc:sldMkLst>
          <pc:docMk/>
          <pc:sldMk cId="86189239" sldId="1117"/>
        </pc:sldMkLst>
      </pc:sldChg>
      <pc:sldChg chg="del">
        <pc:chgData name="HALISDEMIR, Ufuk" userId="569d8f73-9a2b-46ed-81f6-ad4d857e353e" providerId="ADAL" clId="{881F6775-A9F9-4651-8C82-66FC0DB75F96}" dt="2022-09-30T13:13:09.006" v="1011" actId="47"/>
        <pc:sldMkLst>
          <pc:docMk/>
          <pc:sldMk cId="3966370687" sldId="1118"/>
        </pc:sldMkLst>
      </pc:sldChg>
      <pc:sldChg chg="del">
        <pc:chgData name="HALISDEMIR, Ufuk" userId="569d8f73-9a2b-46ed-81f6-ad4d857e353e" providerId="ADAL" clId="{881F6775-A9F9-4651-8C82-66FC0DB75F96}" dt="2022-09-30T13:13:09.006" v="1011" actId="47"/>
        <pc:sldMkLst>
          <pc:docMk/>
          <pc:sldMk cId="1929799683" sldId="1119"/>
        </pc:sldMkLst>
      </pc:sldChg>
      <pc:sldChg chg="del">
        <pc:chgData name="HALISDEMIR, Ufuk" userId="569d8f73-9a2b-46ed-81f6-ad4d857e353e" providerId="ADAL" clId="{881F6775-A9F9-4651-8C82-66FC0DB75F96}" dt="2022-09-30T13:13:09.006" v="1011" actId="47"/>
        <pc:sldMkLst>
          <pc:docMk/>
          <pc:sldMk cId="2623899188" sldId="1120"/>
        </pc:sldMkLst>
      </pc:sldChg>
      <pc:sldChg chg="del">
        <pc:chgData name="HALISDEMIR, Ufuk" userId="569d8f73-9a2b-46ed-81f6-ad4d857e353e" providerId="ADAL" clId="{881F6775-A9F9-4651-8C82-66FC0DB75F96}" dt="2022-09-30T13:13:09.006" v="1011" actId="47"/>
        <pc:sldMkLst>
          <pc:docMk/>
          <pc:sldMk cId="1442317163" sldId="1121"/>
        </pc:sldMkLst>
      </pc:sldChg>
      <pc:sldChg chg="del">
        <pc:chgData name="HALISDEMIR, Ufuk" userId="569d8f73-9a2b-46ed-81f6-ad4d857e353e" providerId="ADAL" clId="{881F6775-A9F9-4651-8C82-66FC0DB75F96}" dt="2022-09-30T13:13:09.006" v="1011" actId="47"/>
        <pc:sldMkLst>
          <pc:docMk/>
          <pc:sldMk cId="3427625035" sldId="1122"/>
        </pc:sldMkLst>
      </pc:sldChg>
      <pc:sldChg chg="del">
        <pc:chgData name="HALISDEMIR, Ufuk" userId="569d8f73-9a2b-46ed-81f6-ad4d857e353e" providerId="ADAL" clId="{881F6775-A9F9-4651-8C82-66FC0DB75F96}" dt="2022-09-30T13:13:09.006" v="1011" actId="47"/>
        <pc:sldMkLst>
          <pc:docMk/>
          <pc:sldMk cId="881721054" sldId="1123"/>
        </pc:sldMkLst>
      </pc:sldChg>
      <pc:sldChg chg="del">
        <pc:chgData name="HALISDEMIR, Ufuk" userId="569d8f73-9a2b-46ed-81f6-ad4d857e353e" providerId="ADAL" clId="{881F6775-A9F9-4651-8C82-66FC0DB75F96}" dt="2022-09-30T13:13:09.006" v="1011" actId="47"/>
        <pc:sldMkLst>
          <pc:docMk/>
          <pc:sldMk cId="3287751120" sldId="1124"/>
        </pc:sldMkLst>
      </pc:sldChg>
      <pc:sldChg chg="del">
        <pc:chgData name="HALISDEMIR, Ufuk" userId="569d8f73-9a2b-46ed-81f6-ad4d857e353e" providerId="ADAL" clId="{881F6775-A9F9-4651-8C82-66FC0DB75F96}" dt="2022-09-30T13:13:09.006" v="1011" actId="47"/>
        <pc:sldMkLst>
          <pc:docMk/>
          <pc:sldMk cId="1205723154" sldId="1125"/>
        </pc:sldMkLst>
      </pc:sldChg>
      <pc:sldChg chg="del">
        <pc:chgData name="HALISDEMIR, Ufuk" userId="569d8f73-9a2b-46ed-81f6-ad4d857e353e" providerId="ADAL" clId="{881F6775-A9F9-4651-8C82-66FC0DB75F96}" dt="2022-09-30T13:13:09.006" v="1011" actId="47"/>
        <pc:sldMkLst>
          <pc:docMk/>
          <pc:sldMk cId="2958712587" sldId="1126"/>
        </pc:sldMkLst>
      </pc:sldChg>
      <pc:sldChg chg="del">
        <pc:chgData name="HALISDEMIR, Ufuk" userId="569d8f73-9a2b-46ed-81f6-ad4d857e353e" providerId="ADAL" clId="{881F6775-A9F9-4651-8C82-66FC0DB75F96}" dt="2022-09-30T13:13:09.006" v="1011" actId="47"/>
        <pc:sldMkLst>
          <pc:docMk/>
          <pc:sldMk cId="646933278" sldId="1127"/>
        </pc:sldMkLst>
      </pc:sldChg>
      <pc:sldChg chg="del">
        <pc:chgData name="HALISDEMIR, Ufuk" userId="569d8f73-9a2b-46ed-81f6-ad4d857e353e" providerId="ADAL" clId="{881F6775-A9F9-4651-8C82-66FC0DB75F96}" dt="2022-09-30T13:13:09.006" v="1011" actId="47"/>
        <pc:sldMkLst>
          <pc:docMk/>
          <pc:sldMk cId="182241413" sldId="1128"/>
        </pc:sldMkLst>
      </pc:sldChg>
      <pc:sldChg chg="del">
        <pc:chgData name="HALISDEMIR, Ufuk" userId="569d8f73-9a2b-46ed-81f6-ad4d857e353e" providerId="ADAL" clId="{881F6775-A9F9-4651-8C82-66FC0DB75F96}" dt="2022-09-30T13:13:09.006" v="1011" actId="47"/>
        <pc:sldMkLst>
          <pc:docMk/>
          <pc:sldMk cId="1397744761" sldId="1129"/>
        </pc:sldMkLst>
      </pc:sldChg>
      <pc:sldChg chg="modSp mod">
        <pc:chgData name="HALISDEMIR, Ufuk" userId="569d8f73-9a2b-46ed-81f6-ad4d857e353e" providerId="ADAL" clId="{881F6775-A9F9-4651-8C82-66FC0DB75F96}" dt="2022-09-30T13:50:51" v="1322" actId="20577"/>
        <pc:sldMkLst>
          <pc:docMk/>
          <pc:sldMk cId="4009114513" sldId="1132"/>
        </pc:sldMkLst>
        <pc:spChg chg="mod">
          <ac:chgData name="HALISDEMIR, Ufuk" userId="569d8f73-9a2b-46ed-81f6-ad4d857e353e" providerId="ADAL" clId="{881F6775-A9F9-4651-8C82-66FC0DB75F96}" dt="2022-09-30T13:50:51" v="1322" actId="20577"/>
          <ac:spMkLst>
            <pc:docMk/>
            <pc:sldMk cId="4009114513" sldId="1132"/>
            <ac:spMk id="2" creationId="{968BA5E9-027F-7D7A-D14B-6BB6F5AF84C1}"/>
          </ac:spMkLst>
        </pc:spChg>
      </pc:sldChg>
      <pc:sldChg chg="del">
        <pc:chgData name="HALISDEMIR, Ufuk" userId="569d8f73-9a2b-46ed-81f6-ad4d857e353e" providerId="ADAL" clId="{881F6775-A9F9-4651-8C82-66FC0DB75F96}" dt="2022-09-30T13:13:09.006" v="1011" actId="47"/>
        <pc:sldMkLst>
          <pc:docMk/>
          <pc:sldMk cId="148392246" sldId="1133"/>
        </pc:sldMkLst>
      </pc:sldChg>
      <pc:sldChg chg="del">
        <pc:chgData name="HALISDEMIR, Ufuk" userId="569d8f73-9a2b-46ed-81f6-ad4d857e353e" providerId="ADAL" clId="{881F6775-A9F9-4651-8C82-66FC0DB75F96}" dt="2022-09-30T13:13:09.006" v="1011" actId="47"/>
        <pc:sldMkLst>
          <pc:docMk/>
          <pc:sldMk cId="338169448" sldId="1134"/>
        </pc:sldMkLst>
      </pc:sldChg>
      <pc:sldChg chg="del">
        <pc:chgData name="HALISDEMIR, Ufuk" userId="569d8f73-9a2b-46ed-81f6-ad4d857e353e" providerId="ADAL" clId="{881F6775-A9F9-4651-8C82-66FC0DB75F96}" dt="2022-09-30T13:13:09.006" v="1011" actId="47"/>
        <pc:sldMkLst>
          <pc:docMk/>
          <pc:sldMk cId="4267540912" sldId="1135"/>
        </pc:sldMkLst>
      </pc:sldChg>
      <pc:sldChg chg="del">
        <pc:chgData name="HALISDEMIR, Ufuk" userId="569d8f73-9a2b-46ed-81f6-ad4d857e353e" providerId="ADAL" clId="{881F6775-A9F9-4651-8C82-66FC0DB75F96}" dt="2022-09-30T13:13:09.006" v="1011" actId="47"/>
        <pc:sldMkLst>
          <pc:docMk/>
          <pc:sldMk cId="2891102639" sldId="1136"/>
        </pc:sldMkLst>
      </pc:sldChg>
      <pc:sldChg chg="del">
        <pc:chgData name="HALISDEMIR, Ufuk" userId="569d8f73-9a2b-46ed-81f6-ad4d857e353e" providerId="ADAL" clId="{881F6775-A9F9-4651-8C82-66FC0DB75F96}" dt="2022-09-30T13:13:09.006" v="1011" actId="47"/>
        <pc:sldMkLst>
          <pc:docMk/>
          <pc:sldMk cId="1542847441" sldId="1137"/>
        </pc:sldMkLst>
      </pc:sldChg>
      <pc:sldChg chg="del">
        <pc:chgData name="HALISDEMIR, Ufuk" userId="569d8f73-9a2b-46ed-81f6-ad4d857e353e" providerId="ADAL" clId="{881F6775-A9F9-4651-8C82-66FC0DB75F96}" dt="2022-09-30T13:13:09.006" v="1011" actId="47"/>
        <pc:sldMkLst>
          <pc:docMk/>
          <pc:sldMk cId="3160114939" sldId="1138"/>
        </pc:sldMkLst>
      </pc:sldChg>
      <pc:sldChg chg="addSp delSp modSp new mod modClrScheme chgLayout">
        <pc:chgData name="HALISDEMIR, Ufuk" userId="569d8f73-9a2b-46ed-81f6-ad4d857e353e" providerId="ADAL" clId="{881F6775-A9F9-4651-8C82-66FC0DB75F96}" dt="2022-09-30T09:34:12.291" v="724" actId="1076"/>
        <pc:sldMkLst>
          <pc:docMk/>
          <pc:sldMk cId="2692149186" sldId="1139"/>
        </pc:sldMkLst>
        <pc:spChg chg="mod ord">
          <ac:chgData name="HALISDEMIR, Ufuk" userId="569d8f73-9a2b-46ed-81f6-ad4d857e353e" providerId="ADAL" clId="{881F6775-A9F9-4651-8C82-66FC0DB75F96}" dt="2022-09-30T09:23:06.987" v="579" actId="700"/>
          <ac:spMkLst>
            <pc:docMk/>
            <pc:sldMk cId="2692149186" sldId="1139"/>
            <ac:spMk id="2" creationId="{256F0DA0-51C4-4394-88FF-150896C67994}"/>
          </ac:spMkLst>
        </pc:spChg>
        <pc:spChg chg="add mod ord">
          <ac:chgData name="HALISDEMIR, Ufuk" userId="569d8f73-9a2b-46ed-81f6-ad4d857e353e" providerId="ADAL" clId="{881F6775-A9F9-4651-8C82-66FC0DB75F96}" dt="2022-09-30T09:23:11.474" v="591" actId="20577"/>
          <ac:spMkLst>
            <pc:docMk/>
            <pc:sldMk cId="2692149186" sldId="1139"/>
            <ac:spMk id="3" creationId="{4A04CCCB-5A93-4316-BDC5-F8EB102EEE3F}"/>
          </ac:spMkLst>
        </pc:spChg>
        <pc:spChg chg="add del mod ord">
          <ac:chgData name="HALISDEMIR, Ufuk" userId="569d8f73-9a2b-46ed-81f6-ad4d857e353e" providerId="ADAL" clId="{881F6775-A9F9-4651-8C82-66FC0DB75F96}" dt="2022-09-30T09:23:17.427" v="599" actId="478"/>
          <ac:spMkLst>
            <pc:docMk/>
            <pc:sldMk cId="2692149186" sldId="1139"/>
            <ac:spMk id="4" creationId="{ED30F015-42B7-4DC1-81AC-0C80051DF43E}"/>
          </ac:spMkLst>
        </pc:spChg>
        <pc:spChg chg="add mod ord">
          <ac:chgData name="HALISDEMIR, Ufuk" userId="569d8f73-9a2b-46ed-81f6-ad4d857e353e" providerId="ADAL" clId="{881F6775-A9F9-4651-8C82-66FC0DB75F96}" dt="2022-09-30T09:34:09.119" v="723" actId="790"/>
          <ac:spMkLst>
            <pc:docMk/>
            <pc:sldMk cId="2692149186" sldId="1139"/>
            <ac:spMk id="5" creationId="{93799071-C668-45D0-BA0C-7D3510B005A2}"/>
          </ac:spMkLst>
        </pc:spChg>
        <pc:picChg chg="add mod">
          <ac:chgData name="HALISDEMIR, Ufuk" userId="569d8f73-9a2b-46ed-81f6-ad4d857e353e" providerId="ADAL" clId="{881F6775-A9F9-4651-8C82-66FC0DB75F96}" dt="2022-09-30T09:34:12.291" v="724" actId="1076"/>
          <ac:picMkLst>
            <pc:docMk/>
            <pc:sldMk cId="2692149186" sldId="1139"/>
            <ac:picMk id="6" creationId="{35A08B66-1F83-412B-B44B-CC16E83A6439}"/>
          </ac:picMkLst>
        </pc:picChg>
      </pc:sldChg>
      <pc:sldChg chg="addSp delSp modSp add del mod">
        <pc:chgData name="HALISDEMIR, Ufuk" userId="569d8f73-9a2b-46ed-81f6-ad4d857e353e" providerId="ADAL" clId="{881F6775-A9F9-4651-8C82-66FC0DB75F96}" dt="2022-09-30T09:34:22.941" v="725" actId="47"/>
        <pc:sldMkLst>
          <pc:docMk/>
          <pc:sldMk cId="1061046747" sldId="1140"/>
        </pc:sldMkLst>
        <pc:picChg chg="del">
          <ac:chgData name="HALISDEMIR, Ufuk" userId="569d8f73-9a2b-46ed-81f6-ad4d857e353e" providerId="ADAL" clId="{881F6775-A9F9-4651-8C82-66FC0DB75F96}" dt="2022-09-30T09:32:46.635" v="683" actId="478"/>
          <ac:picMkLst>
            <pc:docMk/>
            <pc:sldMk cId="1061046747" sldId="1140"/>
            <ac:picMk id="6" creationId="{35A08B66-1F83-412B-B44B-CC16E83A6439}"/>
          </ac:picMkLst>
        </pc:picChg>
        <pc:picChg chg="add mod">
          <ac:chgData name="HALISDEMIR, Ufuk" userId="569d8f73-9a2b-46ed-81f6-ad4d857e353e" providerId="ADAL" clId="{881F6775-A9F9-4651-8C82-66FC0DB75F96}" dt="2022-09-30T09:33:05.869" v="686" actId="1076"/>
          <ac:picMkLst>
            <pc:docMk/>
            <pc:sldMk cId="1061046747" sldId="1140"/>
            <ac:picMk id="7" creationId="{365FFBC3-7777-41EF-94E1-F69A161779DC}"/>
          </ac:picMkLst>
        </pc:picChg>
      </pc:sldChg>
      <pc:sldChg chg="addSp delSp modSp new mod modClrScheme chgLayout">
        <pc:chgData name="HALISDEMIR, Ufuk" userId="569d8f73-9a2b-46ed-81f6-ad4d857e353e" providerId="ADAL" clId="{881F6775-A9F9-4651-8C82-66FC0DB75F96}" dt="2022-09-30T09:39:57.661" v="805" actId="20577"/>
        <pc:sldMkLst>
          <pc:docMk/>
          <pc:sldMk cId="2012346138" sldId="1140"/>
        </pc:sldMkLst>
        <pc:spChg chg="del mod ord">
          <ac:chgData name="HALISDEMIR, Ufuk" userId="569d8f73-9a2b-46ed-81f6-ad4d857e353e" providerId="ADAL" clId="{881F6775-A9F9-4651-8C82-66FC0DB75F96}" dt="2022-09-30T09:38:35.355" v="763" actId="700"/>
          <ac:spMkLst>
            <pc:docMk/>
            <pc:sldMk cId="2012346138" sldId="1140"/>
            <ac:spMk id="2" creationId="{949F2E94-72A3-4A92-86E0-A8133AA5900B}"/>
          </ac:spMkLst>
        </pc:spChg>
        <pc:spChg chg="del mod ord">
          <ac:chgData name="HALISDEMIR, Ufuk" userId="569d8f73-9a2b-46ed-81f6-ad4d857e353e" providerId="ADAL" clId="{881F6775-A9F9-4651-8C82-66FC0DB75F96}" dt="2022-09-30T09:38:35.355" v="763" actId="700"/>
          <ac:spMkLst>
            <pc:docMk/>
            <pc:sldMk cId="2012346138" sldId="1140"/>
            <ac:spMk id="3" creationId="{5A25100A-3751-4C1E-9FD0-0010C935CF4D}"/>
          </ac:spMkLst>
        </pc:spChg>
        <pc:spChg chg="mod ord">
          <ac:chgData name="HALISDEMIR, Ufuk" userId="569d8f73-9a2b-46ed-81f6-ad4d857e353e" providerId="ADAL" clId="{881F6775-A9F9-4651-8C82-66FC0DB75F96}" dt="2022-09-30T09:38:35.355" v="763" actId="700"/>
          <ac:spMkLst>
            <pc:docMk/>
            <pc:sldMk cId="2012346138" sldId="1140"/>
            <ac:spMk id="4" creationId="{CF5E065E-0B44-4C30-9157-4D5786059F6A}"/>
          </ac:spMkLst>
        </pc:spChg>
        <pc:spChg chg="add mod ord">
          <ac:chgData name="HALISDEMIR, Ufuk" userId="569d8f73-9a2b-46ed-81f6-ad4d857e353e" providerId="ADAL" clId="{881F6775-A9F9-4651-8C82-66FC0DB75F96}" dt="2022-09-30T09:39:44.608" v="780"/>
          <ac:spMkLst>
            <pc:docMk/>
            <pc:sldMk cId="2012346138" sldId="1140"/>
            <ac:spMk id="5" creationId="{741E4B0A-753B-4EB5-8754-66DF7EB51E53}"/>
          </ac:spMkLst>
        </pc:spChg>
        <pc:spChg chg="add del mod ord">
          <ac:chgData name="HALISDEMIR, Ufuk" userId="569d8f73-9a2b-46ed-81f6-ad4d857e353e" providerId="ADAL" clId="{881F6775-A9F9-4651-8C82-66FC0DB75F96}" dt="2022-09-30T09:38:38.013" v="764" actId="478"/>
          <ac:spMkLst>
            <pc:docMk/>
            <pc:sldMk cId="2012346138" sldId="1140"/>
            <ac:spMk id="6" creationId="{05BD5227-5B72-46CE-806D-BB409C094FF1}"/>
          </ac:spMkLst>
        </pc:spChg>
        <pc:spChg chg="add mod ord">
          <ac:chgData name="HALISDEMIR, Ufuk" userId="569d8f73-9a2b-46ed-81f6-ad4d857e353e" providerId="ADAL" clId="{881F6775-A9F9-4651-8C82-66FC0DB75F96}" dt="2022-09-30T09:39:57.661" v="805" actId="20577"/>
          <ac:spMkLst>
            <pc:docMk/>
            <pc:sldMk cId="2012346138" sldId="1140"/>
            <ac:spMk id="7" creationId="{F97498E7-7028-4E98-94DB-35979A690DB6}"/>
          </ac:spMkLst>
        </pc:spChg>
        <pc:spChg chg="add mod">
          <ac:chgData name="HALISDEMIR, Ufuk" userId="569d8f73-9a2b-46ed-81f6-ad4d857e353e" providerId="ADAL" clId="{881F6775-A9F9-4651-8C82-66FC0DB75F96}" dt="2022-09-30T09:38:47.768" v="767" actId="1076"/>
          <ac:spMkLst>
            <pc:docMk/>
            <pc:sldMk cId="2012346138" sldId="1140"/>
            <ac:spMk id="9" creationId="{52BBBBDA-655C-4C93-9B90-DBF0D97E0B2B}"/>
          </ac:spMkLst>
        </pc:spChg>
        <pc:spChg chg="add mod">
          <ac:chgData name="HALISDEMIR, Ufuk" userId="569d8f73-9a2b-46ed-81f6-ad4d857e353e" providerId="ADAL" clId="{881F6775-A9F9-4651-8C82-66FC0DB75F96}" dt="2022-09-30T09:38:42.292" v="766" actId="1076"/>
          <ac:spMkLst>
            <pc:docMk/>
            <pc:sldMk cId="2012346138" sldId="1140"/>
            <ac:spMk id="11" creationId="{02462A91-1366-4692-8BE4-C2CC30997C41}"/>
          </ac:spMkLst>
        </pc:spChg>
        <pc:picChg chg="add mod">
          <ac:chgData name="HALISDEMIR, Ufuk" userId="569d8f73-9a2b-46ed-81f6-ad4d857e353e" providerId="ADAL" clId="{881F6775-A9F9-4651-8C82-66FC0DB75F96}" dt="2022-09-30T09:38:47.768" v="767" actId="1076"/>
          <ac:picMkLst>
            <pc:docMk/>
            <pc:sldMk cId="2012346138" sldId="1140"/>
            <ac:picMk id="8" creationId="{36715EA8-D71D-4B01-BE0C-56F918085220}"/>
          </ac:picMkLst>
        </pc:picChg>
        <pc:picChg chg="add mod">
          <ac:chgData name="HALISDEMIR, Ufuk" userId="569d8f73-9a2b-46ed-81f6-ad4d857e353e" providerId="ADAL" clId="{881F6775-A9F9-4651-8C82-66FC0DB75F96}" dt="2022-09-30T09:38:47.768" v="767" actId="1076"/>
          <ac:picMkLst>
            <pc:docMk/>
            <pc:sldMk cId="2012346138" sldId="1140"/>
            <ac:picMk id="10" creationId="{9EE9A481-D9C2-49E0-9CDD-DC66E365BA3D}"/>
          </ac:picMkLst>
        </pc:picChg>
      </pc:sldChg>
      <pc:sldChg chg="addSp delSp modSp add mod">
        <pc:chgData name="HALISDEMIR, Ufuk" userId="569d8f73-9a2b-46ed-81f6-ad4d857e353e" providerId="ADAL" clId="{881F6775-A9F9-4651-8C82-66FC0DB75F96}" dt="2022-09-30T09:41:14.833" v="854"/>
        <pc:sldMkLst>
          <pc:docMk/>
          <pc:sldMk cId="757353374" sldId="1141"/>
        </pc:sldMkLst>
        <pc:spChg chg="mod">
          <ac:chgData name="HALISDEMIR, Ufuk" userId="569d8f73-9a2b-46ed-81f6-ad4d857e353e" providerId="ADAL" clId="{881F6775-A9F9-4651-8C82-66FC0DB75F96}" dt="2022-09-30T09:40:33.490" v="848" actId="20577"/>
          <ac:spMkLst>
            <pc:docMk/>
            <pc:sldMk cId="757353374" sldId="1141"/>
            <ac:spMk id="7" creationId="{F97498E7-7028-4E98-94DB-35979A690DB6}"/>
          </ac:spMkLst>
        </pc:spChg>
        <pc:spChg chg="del">
          <ac:chgData name="HALISDEMIR, Ufuk" userId="569d8f73-9a2b-46ed-81f6-ad4d857e353e" providerId="ADAL" clId="{881F6775-A9F9-4651-8C82-66FC0DB75F96}" dt="2022-09-30T09:40:49.928" v="849" actId="478"/>
          <ac:spMkLst>
            <pc:docMk/>
            <pc:sldMk cId="757353374" sldId="1141"/>
            <ac:spMk id="9" creationId="{52BBBBDA-655C-4C93-9B90-DBF0D97E0B2B}"/>
          </ac:spMkLst>
        </pc:spChg>
        <pc:spChg chg="del">
          <ac:chgData name="HALISDEMIR, Ufuk" userId="569d8f73-9a2b-46ed-81f6-ad4d857e353e" providerId="ADAL" clId="{881F6775-A9F9-4651-8C82-66FC0DB75F96}" dt="2022-09-30T09:40:49.928" v="849" actId="478"/>
          <ac:spMkLst>
            <pc:docMk/>
            <pc:sldMk cId="757353374" sldId="1141"/>
            <ac:spMk id="11" creationId="{02462A91-1366-4692-8BE4-C2CC30997C41}"/>
          </ac:spMkLst>
        </pc:spChg>
        <pc:spChg chg="add del mod">
          <ac:chgData name="HALISDEMIR, Ufuk" userId="569d8f73-9a2b-46ed-81f6-ad4d857e353e" providerId="ADAL" clId="{881F6775-A9F9-4651-8C82-66FC0DB75F96}" dt="2022-09-30T09:40:58.743" v="851"/>
          <ac:spMkLst>
            <pc:docMk/>
            <pc:sldMk cId="757353374" sldId="1141"/>
            <ac:spMk id="13" creationId="{AE3649B0-F94A-4BDC-9D45-D79E3476DC0B}"/>
          </ac:spMkLst>
        </pc:spChg>
        <pc:spChg chg="add del mod">
          <ac:chgData name="HALISDEMIR, Ufuk" userId="569d8f73-9a2b-46ed-81f6-ad4d857e353e" providerId="ADAL" clId="{881F6775-A9F9-4651-8C82-66FC0DB75F96}" dt="2022-09-30T09:41:13.967" v="853"/>
          <ac:spMkLst>
            <pc:docMk/>
            <pc:sldMk cId="757353374" sldId="1141"/>
            <ac:spMk id="15" creationId="{6A0FF101-E2B0-4F14-8F45-CFCC92ECDB55}"/>
          </ac:spMkLst>
        </pc:spChg>
        <pc:spChg chg="add del mod">
          <ac:chgData name="HALISDEMIR, Ufuk" userId="569d8f73-9a2b-46ed-81f6-ad4d857e353e" providerId="ADAL" clId="{881F6775-A9F9-4651-8C82-66FC0DB75F96}" dt="2022-09-30T09:41:13.967" v="853"/>
          <ac:spMkLst>
            <pc:docMk/>
            <pc:sldMk cId="757353374" sldId="1141"/>
            <ac:spMk id="16" creationId="{2230534D-758A-46DF-8EFC-D7A24C1CD8D9}"/>
          </ac:spMkLst>
        </pc:spChg>
        <pc:spChg chg="add mod">
          <ac:chgData name="HALISDEMIR, Ufuk" userId="569d8f73-9a2b-46ed-81f6-ad4d857e353e" providerId="ADAL" clId="{881F6775-A9F9-4651-8C82-66FC0DB75F96}" dt="2022-09-30T09:41:14.833" v="854"/>
          <ac:spMkLst>
            <pc:docMk/>
            <pc:sldMk cId="757353374" sldId="1141"/>
            <ac:spMk id="18" creationId="{66C7FD60-FF3B-483E-840B-C2276CFA701A}"/>
          </ac:spMkLst>
        </pc:spChg>
        <pc:spChg chg="add mod">
          <ac:chgData name="HALISDEMIR, Ufuk" userId="569d8f73-9a2b-46ed-81f6-ad4d857e353e" providerId="ADAL" clId="{881F6775-A9F9-4651-8C82-66FC0DB75F96}" dt="2022-09-30T09:41:14.833" v="854"/>
          <ac:spMkLst>
            <pc:docMk/>
            <pc:sldMk cId="757353374" sldId="1141"/>
            <ac:spMk id="19" creationId="{68465AFA-F330-4853-BBE9-DA6C7FA5346B}"/>
          </ac:spMkLst>
        </pc:spChg>
        <pc:spChg chg="add mod">
          <ac:chgData name="HALISDEMIR, Ufuk" userId="569d8f73-9a2b-46ed-81f6-ad4d857e353e" providerId="ADAL" clId="{881F6775-A9F9-4651-8C82-66FC0DB75F96}" dt="2022-09-30T09:41:14.833" v="854"/>
          <ac:spMkLst>
            <pc:docMk/>
            <pc:sldMk cId="757353374" sldId="1141"/>
            <ac:spMk id="20" creationId="{8D28D6B8-8989-4D47-85DD-E086DA62D6CD}"/>
          </ac:spMkLst>
        </pc:spChg>
        <pc:spChg chg="add mod">
          <ac:chgData name="HALISDEMIR, Ufuk" userId="569d8f73-9a2b-46ed-81f6-ad4d857e353e" providerId="ADAL" clId="{881F6775-A9F9-4651-8C82-66FC0DB75F96}" dt="2022-09-30T09:41:14.833" v="854"/>
          <ac:spMkLst>
            <pc:docMk/>
            <pc:sldMk cId="757353374" sldId="1141"/>
            <ac:spMk id="21" creationId="{6C6EE95F-5875-4C48-8FF5-82ABB15941A3}"/>
          </ac:spMkLst>
        </pc:spChg>
        <pc:spChg chg="add mod">
          <ac:chgData name="HALISDEMIR, Ufuk" userId="569d8f73-9a2b-46ed-81f6-ad4d857e353e" providerId="ADAL" clId="{881F6775-A9F9-4651-8C82-66FC0DB75F96}" dt="2022-09-30T09:41:14.833" v="854"/>
          <ac:spMkLst>
            <pc:docMk/>
            <pc:sldMk cId="757353374" sldId="1141"/>
            <ac:spMk id="22" creationId="{BCC79902-F9B9-44D1-A2B6-C8CAC98B0C46}"/>
          </ac:spMkLst>
        </pc:spChg>
        <pc:picChg chg="del">
          <ac:chgData name="HALISDEMIR, Ufuk" userId="569d8f73-9a2b-46ed-81f6-ad4d857e353e" providerId="ADAL" clId="{881F6775-A9F9-4651-8C82-66FC0DB75F96}" dt="2022-09-30T09:40:49.928" v="849" actId="478"/>
          <ac:picMkLst>
            <pc:docMk/>
            <pc:sldMk cId="757353374" sldId="1141"/>
            <ac:picMk id="8" creationId="{36715EA8-D71D-4B01-BE0C-56F918085220}"/>
          </ac:picMkLst>
        </pc:picChg>
        <pc:picChg chg="del">
          <ac:chgData name="HALISDEMIR, Ufuk" userId="569d8f73-9a2b-46ed-81f6-ad4d857e353e" providerId="ADAL" clId="{881F6775-A9F9-4651-8C82-66FC0DB75F96}" dt="2022-09-30T09:40:49.928" v="849" actId="478"/>
          <ac:picMkLst>
            <pc:docMk/>
            <pc:sldMk cId="757353374" sldId="1141"/>
            <ac:picMk id="10" creationId="{9EE9A481-D9C2-49E0-9CDD-DC66E365BA3D}"/>
          </ac:picMkLst>
        </pc:picChg>
        <pc:picChg chg="add del mod">
          <ac:chgData name="HALISDEMIR, Ufuk" userId="569d8f73-9a2b-46ed-81f6-ad4d857e353e" providerId="ADAL" clId="{881F6775-A9F9-4651-8C82-66FC0DB75F96}" dt="2022-09-30T09:40:58.743" v="851"/>
          <ac:picMkLst>
            <pc:docMk/>
            <pc:sldMk cId="757353374" sldId="1141"/>
            <ac:picMk id="12" creationId="{5B09434A-296A-4719-B1F1-CD088A6B0E87}"/>
          </ac:picMkLst>
        </pc:picChg>
        <pc:picChg chg="add del mod">
          <ac:chgData name="HALISDEMIR, Ufuk" userId="569d8f73-9a2b-46ed-81f6-ad4d857e353e" providerId="ADAL" clId="{881F6775-A9F9-4651-8C82-66FC0DB75F96}" dt="2022-09-30T09:41:13.967" v="853"/>
          <ac:picMkLst>
            <pc:docMk/>
            <pc:sldMk cId="757353374" sldId="1141"/>
            <ac:picMk id="14" creationId="{D4031201-7C48-469C-BE2E-C06AC1A20925}"/>
          </ac:picMkLst>
        </pc:picChg>
        <pc:picChg chg="add mod">
          <ac:chgData name="HALISDEMIR, Ufuk" userId="569d8f73-9a2b-46ed-81f6-ad4d857e353e" providerId="ADAL" clId="{881F6775-A9F9-4651-8C82-66FC0DB75F96}" dt="2022-09-30T09:41:14.833" v="854"/>
          <ac:picMkLst>
            <pc:docMk/>
            <pc:sldMk cId="757353374" sldId="1141"/>
            <ac:picMk id="17" creationId="{4894C6E1-52FC-47AA-BBED-4AFA33E7B55D}"/>
          </ac:picMkLst>
        </pc:picChg>
      </pc:sldChg>
      <pc:sldChg chg="add del">
        <pc:chgData name="HALISDEMIR, Ufuk" userId="569d8f73-9a2b-46ed-81f6-ad4d857e353e" providerId="ADAL" clId="{881F6775-A9F9-4651-8C82-66FC0DB75F96}" dt="2022-09-30T09:34:22.941" v="725" actId="47"/>
        <pc:sldMkLst>
          <pc:docMk/>
          <pc:sldMk cId="1929880490" sldId="1141"/>
        </pc:sldMkLst>
      </pc:sldChg>
      <pc:sldChg chg="add">
        <pc:chgData name="HALISDEMIR, Ufuk" userId="569d8f73-9a2b-46ed-81f6-ad4d857e353e" providerId="ADAL" clId="{881F6775-A9F9-4651-8C82-66FC0DB75F96}" dt="2022-09-30T09:41:40.818" v="855"/>
        <pc:sldMkLst>
          <pc:docMk/>
          <pc:sldMk cId="917834024" sldId="1142"/>
        </pc:sldMkLst>
      </pc:sldChg>
      <pc:sldChg chg="add">
        <pc:chgData name="HALISDEMIR, Ufuk" userId="569d8f73-9a2b-46ed-81f6-ad4d857e353e" providerId="ADAL" clId="{881F6775-A9F9-4651-8C82-66FC0DB75F96}" dt="2022-09-30T12:19:44.075" v="913"/>
        <pc:sldMkLst>
          <pc:docMk/>
          <pc:sldMk cId="2982045131" sldId="1143"/>
        </pc:sldMkLst>
      </pc:sldChg>
      <pc:sldChg chg="add">
        <pc:chgData name="HALISDEMIR, Ufuk" userId="569d8f73-9a2b-46ed-81f6-ad4d857e353e" providerId="ADAL" clId="{881F6775-A9F9-4651-8C82-66FC0DB75F96}" dt="2022-09-30T12:19:44.075" v="913"/>
        <pc:sldMkLst>
          <pc:docMk/>
          <pc:sldMk cId="648804112" sldId="1144"/>
        </pc:sldMkLst>
      </pc:sldChg>
      <pc:sldChg chg="addSp delSp modSp new mod modClrScheme chgLayout">
        <pc:chgData name="HALISDEMIR, Ufuk" userId="569d8f73-9a2b-46ed-81f6-ad4d857e353e" providerId="ADAL" clId="{881F6775-A9F9-4651-8C82-66FC0DB75F96}" dt="2022-09-30T12:20:29.138" v="928" actId="478"/>
        <pc:sldMkLst>
          <pc:docMk/>
          <pc:sldMk cId="1791800626" sldId="1145"/>
        </pc:sldMkLst>
        <pc:spChg chg="mod ord">
          <ac:chgData name="HALISDEMIR, Ufuk" userId="569d8f73-9a2b-46ed-81f6-ad4d857e353e" providerId="ADAL" clId="{881F6775-A9F9-4651-8C82-66FC0DB75F96}" dt="2022-09-30T12:20:07.721" v="915" actId="700"/>
          <ac:spMkLst>
            <pc:docMk/>
            <pc:sldMk cId="1791800626" sldId="1145"/>
            <ac:spMk id="2" creationId="{4450715A-D560-43B3-91AC-47E3066680CA}"/>
          </ac:spMkLst>
        </pc:spChg>
        <pc:spChg chg="add mod ord">
          <ac:chgData name="HALISDEMIR, Ufuk" userId="569d8f73-9a2b-46ed-81f6-ad4d857e353e" providerId="ADAL" clId="{881F6775-A9F9-4651-8C82-66FC0DB75F96}" dt="2022-09-30T12:20:15.512" v="927" actId="20577"/>
          <ac:spMkLst>
            <pc:docMk/>
            <pc:sldMk cId="1791800626" sldId="1145"/>
            <ac:spMk id="3" creationId="{A771C06E-E49F-4BD6-B4AF-3B2A7E37A6DD}"/>
          </ac:spMkLst>
        </pc:spChg>
        <pc:spChg chg="add del mod ord">
          <ac:chgData name="HALISDEMIR, Ufuk" userId="569d8f73-9a2b-46ed-81f6-ad4d857e353e" providerId="ADAL" clId="{881F6775-A9F9-4651-8C82-66FC0DB75F96}" dt="2022-09-30T12:20:29.138" v="928" actId="478"/>
          <ac:spMkLst>
            <pc:docMk/>
            <pc:sldMk cId="1791800626" sldId="1145"/>
            <ac:spMk id="4" creationId="{29513F08-5C32-4E2F-B0F5-520EE6F4BF5D}"/>
          </ac:spMkLst>
        </pc:spChg>
        <pc:spChg chg="add del mod ord">
          <ac:chgData name="HALISDEMIR, Ufuk" userId="569d8f73-9a2b-46ed-81f6-ad4d857e353e" providerId="ADAL" clId="{881F6775-A9F9-4651-8C82-66FC0DB75F96}" dt="2022-09-30T12:20:29.138" v="928" actId="478"/>
          <ac:spMkLst>
            <pc:docMk/>
            <pc:sldMk cId="1791800626" sldId="1145"/>
            <ac:spMk id="5" creationId="{6A0A73A7-E3DE-4F11-AA77-2550293A3A93}"/>
          </ac:spMkLst>
        </pc:spChg>
      </pc:sldChg>
      <pc:sldChg chg="modSp add mod">
        <pc:chgData name="HALISDEMIR, Ufuk" userId="569d8f73-9a2b-46ed-81f6-ad4d857e353e" providerId="ADAL" clId="{881F6775-A9F9-4651-8C82-66FC0DB75F96}" dt="2022-09-30T12:20:43.455" v="936" actId="20577"/>
        <pc:sldMkLst>
          <pc:docMk/>
          <pc:sldMk cId="3033752359" sldId="1146"/>
        </pc:sldMkLst>
        <pc:spChg chg="mod">
          <ac:chgData name="HALISDEMIR, Ufuk" userId="569d8f73-9a2b-46ed-81f6-ad4d857e353e" providerId="ADAL" clId="{881F6775-A9F9-4651-8C82-66FC0DB75F96}" dt="2022-09-30T12:20:43.455" v="936" actId="20577"/>
          <ac:spMkLst>
            <pc:docMk/>
            <pc:sldMk cId="3033752359" sldId="1146"/>
            <ac:spMk id="3" creationId="{A771C06E-E49F-4BD6-B4AF-3B2A7E37A6DD}"/>
          </ac:spMkLst>
        </pc:spChg>
      </pc:sldChg>
      <pc:sldChg chg="modSp add mod">
        <pc:chgData name="HALISDEMIR, Ufuk" userId="569d8f73-9a2b-46ed-81f6-ad4d857e353e" providerId="ADAL" clId="{881F6775-A9F9-4651-8C82-66FC0DB75F96}" dt="2022-09-30T12:29:16.085" v="939" actId="1076"/>
        <pc:sldMkLst>
          <pc:docMk/>
          <pc:sldMk cId="2371207852" sldId="1147"/>
        </pc:sldMkLst>
        <pc:spChg chg="mod">
          <ac:chgData name="HALISDEMIR, Ufuk" userId="569d8f73-9a2b-46ed-81f6-ad4d857e353e" providerId="ADAL" clId="{881F6775-A9F9-4651-8C82-66FC0DB75F96}" dt="2022-09-30T12:29:16.085" v="939" actId="1076"/>
          <ac:spMkLst>
            <pc:docMk/>
            <pc:sldMk cId="2371207852" sldId="1147"/>
            <ac:spMk id="2" creationId="{8F1E9A77-4DDC-40EC-8153-F170521DE326}"/>
          </ac:spMkLst>
        </pc:spChg>
        <pc:spChg chg="mod">
          <ac:chgData name="HALISDEMIR, Ufuk" userId="569d8f73-9a2b-46ed-81f6-ad4d857e353e" providerId="ADAL" clId="{881F6775-A9F9-4651-8C82-66FC0DB75F96}" dt="2022-09-30T12:29:16.085" v="939" actId="1076"/>
          <ac:spMkLst>
            <pc:docMk/>
            <pc:sldMk cId="2371207852" sldId="1147"/>
            <ac:spMk id="6" creationId="{41DDE56C-FC61-44D9-AAA3-37C3C6EA6DDE}"/>
          </ac:spMkLst>
        </pc:spChg>
        <pc:spChg chg="mod">
          <ac:chgData name="HALISDEMIR, Ufuk" userId="569d8f73-9a2b-46ed-81f6-ad4d857e353e" providerId="ADAL" clId="{881F6775-A9F9-4651-8C82-66FC0DB75F96}" dt="2022-09-30T12:29:16.085" v="939" actId="1076"/>
          <ac:spMkLst>
            <pc:docMk/>
            <pc:sldMk cId="2371207852" sldId="1147"/>
            <ac:spMk id="14" creationId="{5B4B0732-20E7-4BFB-9F3B-CD752E98DD3A}"/>
          </ac:spMkLst>
        </pc:spChg>
        <pc:spChg chg="mod">
          <ac:chgData name="HALISDEMIR, Ufuk" userId="569d8f73-9a2b-46ed-81f6-ad4d857e353e" providerId="ADAL" clId="{881F6775-A9F9-4651-8C82-66FC0DB75F96}" dt="2022-09-30T12:29:16.085" v="939" actId="1076"/>
          <ac:spMkLst>
            <pc:docMk/>
            <pc:sldMk cId="2371207852" sldId="1147"/>
            <ac:spMk id="38" creationId="{FF166ED6-B859-4C78-A6DF-D56A0706603A}"/>
          </ac:spMkLst>
        </pc:spChg>
        <pc:spChg chg="mod">
          <ac:chgData name="HALISDEMIR, Ufuk" userId="569d8f73-9a2b-46ed-81f6-ad4d857e353e" providerId="ADAL" clId="{881F6775-A9F9-4651-8C82-66FC0DB75F96}" dt="2022-09-30T12:29:16.085" v="939" actId="1076"/>
          <ac:spMkLst>
            <pc:docMk/>
            <pc:sldMk cId="2371207852" sldId="1147"/>
            <ac:spMk id="39" creationId="{C9D84C6E-32FA-4D4B-B96D-FACB409913E0}"/>
          </ac:spMkLst>
        </pc:spChg>
        <pc:spChg chg="mod">
          <ac:chgData name="HALISDEMIR, Ufuk" userId="569d8f73-9a2b-46ed-81f6-ad4d857e353e" providerId="ADAL" clId="{881F6775-A9F9-4651-8C82-66FC0DB75F96}" dt="2022-09-30T12:29:16.085" v="939" actId="1076"/>
          <ac:spMkLst>
            <pc:docMk/>
            <pc:sldMk cId="2371207852" sldId="1147"/>
            <ac:spMk id="40" creationId="{C1C1D304-487A-443D-ACBC-BA8D7F0EB565}"/>
          </ac:spMkLst>
        </pc:spChg>
        <pc:spChg chg="mod">
          <ac:chgData name="HALISDEMIR, Ufuk" userId="569d8f73-9a2b-46ed-81f6-ad4d857e353e" providerId="ADAL" clId="{881F6775-A9F9-4651-8C82-66FC0DB75F96}" dt="2022-09-30T12:29:16.085" v="939" actId="1076"/>
          <ac:spMkLst>
            <pc:docMk/>
            <pc:sldMk cId="2371207852" sldId="1147"/>
            <ac:spMk id="43" creationId="{5632B721-D9CC-4D88-A0BD-61B2789F4B4C}"/>
          </ac:spMkLst>
        </pc:spChg>
        <pc:spChg chg="mod">
          <ac:chgData name="HALISDEMIR, Ufuk" userId="569d8f73-9a2b-46ed-81f6-ad4d857e353e" providerId="ADAL" clId="{881F6775-A9F9-4651-8C82-66FC0DB75F96}" dt="2022-09-30T12:29:16.085" v="939" actId="1076"/>
          <ac:spMkLst>
            <pc:docMk/>
            <pc:sldMk cId="2371207852" sldId="1147"/>
            <ac:spMk id="45" creationId="{E8F672F4-4C7E-41B8-B689-59F5D23E8E1D}"/>
          </ac:spMkLst>
        </pc:spChg>
        <pc:spChg chg="mod">
          <ac:chgData name="HALISDEMIR, Ufuk" userId="569d8f73-9a2b-46ed-81f6-ad4d857e353e" providerId="ADAL" clId="{881F6775-A9F9-4651-8C82-66FC0DB75F96}" dt="2022-09-30T12:29:16.085" v="939" actId="1076"/>
          <ac:spMkLst>
            <pc:docMk/>
            <pc:sldMk cId="2371207852" sldId="1147"/>
            <ac:spMk id="47" creationId="{624B250A-DFCB-46BB-8A26-7AF35B5A97F4}"/>
          </ac:spMkLst>
        </pc:spChg>
        <pc:spChg chg="mod">
          <ac:chgData name="HALISDEMIR, Ufuk" userId="569d8f73-9a2b-46ed-81f6-ad4d857e353e" providerId="ADAL" clId="{881F6775-A9F9-4651-8C82-66FC0DB75F96}" dt="2022-09-30T12:29:16.085" v="939" actId="1076"/>
          <ac:spMkLst>
            <pc:docMk/>
            <pc:sldMk cId="2371207852" sldId="1147"/>
            <ac:spMk id="50" creationId="{3085F47F-4838-453E-95AF-5BCC7B6A6279}"/>
          </ac:spMkLst>
        </pc:spChg>
        <pc:spChg chg="mod">
          <ac:chgData name="HALISDEMIR, Ufuk" userId="569d8f73-9a2b-46ed-81f6-ad4d857e353e" providerId="ADAL" clId="{881F6775-A9F9-4651-8C82-66FC0DB75F96}" dt="2022-09-30T12:29:16.085" v="939" actId="1076"/>
          <ac:spMkLst>
            <pc:docMk/>
            <pc:sldMk cId="2371207852" sldId="1147"/>
            <ac:spMk id="55" creationId="{FFEE0B0B-F2CB-4EEA-9133-2FBC1EC38F05}"/>
          </ac:spMkLst>
        </pc:spChg>
        <pc:spChg chg="mod">
          <ac:chgData name="HALISDEMIR, Ufuk" userId="569d8f73-9a2b-46ed-81f6-ad4d857e353e" providerId="ADAL" clId="{881F6775-A9F9-4651-8C82-66FC0DB75F96}" dt="2022-09-30T12:29:16.085" v="939" actId="1076"/>
          <ac:spMkLst>
            <pc:docMk/>
            <pc:sldMk cId="2371207852" sldId="1147"/>
            <ac:spMk id="58" creationId="{C18EFA35-66BC-43FF-B706-8BE83234A22B}"/>
          </ac:spMkLst>
        </pc:spChg>
        <pc:cxnChg chg="mod">
          <ac:chgData name="HALISDEMIR, Ufuk" userId="569d8f73-9a2b-46ed-81f6-ad4d857e353e" providerId="ADAL" clId="{881F6775-A9F9-4651-8C82-66FC0DB75F96}" dt="2022-09-30T12:29:16.085" v="939" actId="1076"/>
          <ac:cxnSpMkLst>
            <pc:docMk/>
            <pc:sldMk cId="2371207852" sldId="1147"/>
            <ac:cxnSpMk id="8" creationId="{D860E5B3-A361-4CC6-BC74-8834C1456BC9}"/>
          </ac:cxnSpMkLst>
        </pc:cxnChg>
        <pc:cxnChg chg="mod">
          <ac:chgData name="HALISDEMIR, Ufuk" userId="569d8f73-9a2b-46ed-81f6-ad4d857e353e" providerId="ADAL" clId="{881F6775-A9F9-4651-8C82-66FC0DB75F96}" dt="2022-09-30T12:29:16.085" v="939" actId="1076"/>
          <ac:cxnSpMkLst>
            <pc:docMk/>
            <pc:sldMk cId="2371207852" sldId="1147"/>
            <ac:cxnSpMk id="10" creationId="{BDABE759-C7B6-4B19-AB85-0C628C33E800}"/>
          </ac:cxnSpMkLst>
        </pc:cxnChg>
        <pc:cxnChg chg="mod">
          <ac:chgData name="HALISDEMIR, Ufuk" userId="569d8f73-9a2b-46ed-81f6-ad4d857e353e" providerId="ADAL" clId="{881F6775-A9F9-4651-8C82-66FC0DB75F96}" dt="2022-09-30T12:29:16.085" v="939" actId="1076"/>
          <ac:cxnSpMkLst>
            <pc:docMk/>
            <pc:sldMk cId="2371207852" sldId="1147"/>
            <ac:cxnSpMk id="12" creationId="{5D3E3269-7511-4A42-A52E-709E8C4E8CD2}"/>
          </ac:cxnSpMkLst>
        </pc:cxnChg>
        <pc:cxnChg chg="mod">
          <ac:chgData name="HALISDEMIR, Ufuk" userId="569d8f73-9a2b-46ed-81f6-ad4d857e353e" providerId="ADAL" clId="{881F6775-A9F9-4651-8C82-66FC0DB75F96}" dt="2022-09-30T12:29:16.085" v="939" actId="1076"/>
          <ac:cxnSpMkLst>
            <pc:docMk/>
            <pc:sldMk cId="2371207852" sldId="1147"/>
            <ac:cxnSpMk id="16" creationId="{41D1CC33-ADF8-4C7C-B5A9-43EC978C016B}"/>
          </ac:cxnSpMkLst>
        </pc:cxnChg>
        <pc:cxnChg chg="mod">
          <ac:chgData name="HALISDEMIR, Ufuk" userId="569d8f73-9a2b-46ed-81f6-ad4d857e353e" providerId="ADAL" clId="{881F6775-A9F9-4651-8C82-66FC0DB75F96}" dt="2022-09-30T12:29:16.085" v="939" actId="1076"/>
          <ac:cxnSpMkLst>
            <pc:docMk/>
            <pc:sldMk cId="2371207852" sldId="1147"/>
            <ac:cxnSpMk id="18" creationId="{35FCF36C-D45A-43EA-8950-CA6CD4E372D1}"/>
          </ac:cxnSpMkLst>
        </pc:cxnChg>
        <pc:cxnChg chg="mod">
          <ac:chgData name="HALISDEMIR, Ufuk" userId="569d8f73-9a2b-46ed-81f6-ad4d857e353e" providerId="ADAL" clId="{881F6775-A9F9-4651-8C82-66FC0DB75F96}" dt="2022-09-30T12:29:16.085" v="939" actId="1076"/>
          <ac:cxnSpMkLst>
            <pc:docMk/>
            <pc:sldMk cId="2371207852" sldId="1147"/>
            <ac:cxnSpMk id="44" creationId="{1279856A-63A1-4201-BD6B-89B9CF748466}"/>
          </ac:cxnSpMkLst>
        </pc:cxnChg>
        <pc:cxnChg chg="mod">
          <ac:chgData name="HALISDEMIR, Ufuk" userId="569d8f73-9a2b-46ed-81f6-ad4d857e353e" providerId="ADAL" clId="{881F6775-A9F9-4651-8C82-66FC0DB75F96}" dt="2022-09-30T12:29:16.085" v="939" actId="1076"/>
          <ac:cxnSpMkLst>
            <pc:docMk/>
            <pc:sldMk cId="2371207852" sldId="1147"/>
            <ac:cxnSpMk id="46" creationId="{DE73190C-DF14-4247-815B-3CFE2D8F1172}"/>
          </ac:cxnSpMkLst>
        </pc:cxnChg>
        <pc:cxnChg chg="mod">
          <ac:chgData name="HALISDEMIR, Ufuk" userId="569d8f73-9a2b-46ed-81f6-ad4d857e353e" providerId="ADAL" clId="{881F6775-A9F9-4651-8C82-66FC0DB75F96}" dt="2022-09-30T12:29:16.085" v="939" actId="1076"/>
          <ac:cxnSpMkLst>
            <pc:docMk/>
            <pc:sldMk cId="2371207852" sldId="1147"/>
            <ac:cxnSpMk id="51" creationId="{62CB50E7-F3A1-4EF4-886A-4E6B840984EF}"/>
          </ac:cxnSpMkLst>
        </pc:cxnChg>
        <pc:cxnChg chg="mod">
          <ac:chgData name="HALISDEMIR, Ufuk" userId="569d8f73-9a2b-46ed-81f6-ad4d857e353e" providerId="ADAL" clId="{881F6775-A9F9-4651-8C82-66FC0DB75F96}" dt="2022-09-30T12:29:16.085" v="939" actId="1076"/>
          <ac:cxnSpMkLst>
            <pc:docMk/>
            <pc:sldMk cId="2371207852" sldId="1147"/>
            <ac:cxnSpMk id="53" creationId="{8956A3A9-F954-4C2C-B069-9670CA7FF14D}"/>
          </ac:cxnSpMkLst>
        </pc:cxnChg>
        <pc:cxnChg chg="mod">
          <ac:chgData name="HALISDEMIR, Ufuk" userId="569d8f73-9a2b-46ed-81f6-ad4d857e353e" providerId="ADAL" clId="{881F6775-A9F9-4651-8C82-66FC0DB75F96}" dt="2022-09-30T12:29:16.085" v="939" actId="1076"/>
          <ac:cxnSpMkLst>
            <pc:docMk/>
            <pc:sldMk cId="2371207852" sldId="1147"/>
            <ac:cxnSpMk id="54" creationId="{244251E5-4C5E-4617-AC19-0DB2C1F7A65D}"/>
          </ac:cxnSpMkLst>
        </pc:cxnChg>
        <pc:cxnChg chg="mod">
          <ac:chgData name="HALISDEMIR, Ufuk" userId="569d8f73-9a2b-46ed-81f6-ad4d857e353e" providerId="ADAL" clId="{881F6775-A9F9-4651-8C82-66FC0DB75F96}" dt="2022-09-30T12:29:16.085" v="939" actId="1076"/>
          <ac:cxnSpMkLst>
            <pc:docMk/>
            <pc:sldMk cId="2371207852" sldId="1147"/>
            <ac:cxnSpMk id="57" creationId="{A6347328-22DF-4BF5-A57B-B0ABD32AC2BD}"/>
          </ac:cxnSpMkLst>
        </pc:cxnChg>
        <pc:cxnChg chg="mod">
          <ac:chgData name="HALISDEMIR, Ufuk" userId="569d8f73-9a2b-46ed-81f6-ad4d857e353e" providerId="ADAL" clId="{881F6775-A9F9-4651-8C82-66FC0DB75F96}" dt="2022-09-30T12:29:16.085" v="939" actId="1076"/>
          <ac:cxnSpMkLst>
            <pc:docMk/>
            <pc:sldMk cId="2371207852" sldId="1147"/>
            <ac:cxnSpMk id="59" creationId="{67473467-47BD-42FF-AC73-54D42B8F208D}"/>
          </ac:cxnSpMkLst>
        </pc:cxnChg>
      </pc:sldChg>
      <pc:sldChg chg="modSp add mod ord">
        <pc:chgData name="HALISDEMIR, Ufuk" userId="569d8f73-9a2b-46ed-81f6-ad4d857e353e" providerId="ADAL" clId="{881F6775-A9F9-4651-8C82-66FC0DB75F96}" dt="2022-09-30T12:31:43.591" v="945"/>
        <pc:sldMkLst>
          <pc:docMk/>
          <pc:sldMk cId="4234577376" sldId="1148"/>
        </pc:sldMkLst>
        <pc:spChg chg="mod">
          <ac:chgData name="HALISDEMIR, Ufuk" userId="569d8f73-9a2b-46ed-81f6-ad4d857e353e" providerId="ADAL" clId="{881F6775-A9F9-4651-8C82-66FC0DB75F96}" dt="2022-09-30T12:31:36.400" v="943" actId="1076"/>
          <ac:spMkLst>
            <pc:docMk/>
            <pc:sldMk cId="4234577376" sldId="1148"/>
            <ac:spMk id="24" creationId="{EBB8104D-DE26-4A11-9163-1A8C184A287A}"/>
          </ac:spMkLst>
        </pc:spChg>
        <pc:spChg chg="mod">
          <ac:chgData name="HALISDEMIR, Ufuk" userId="569d8f73-9a2b-46ed-81f6-ad4d857e353e" providerId="ADAL" clId="{881F6775-A9F9-4651-8C82-66FC0DB75F96}" dt="2022-09-30T12:31:36.400" v="943" actId="1076"/>
          <ac:spMkLst>
            <pc:docMk/>
            <pc:sldMk cId="4234577376" sldId="1148"/>
            <ac:spMk id="33" creationId="{4FA0DE09-ACB3-4D6D-9AE4-EFAF8EF2FEEB}"/>
          </ac:spMkLst>
        </pc:spChg>
        <pc:spChg chg="mod">
          <ac:chgData name="HALISDEMIR, Ufuk" userId="569d8f73-9a2b-46ed-81f6-ad4d857e353e" providerId="ADAL" clId="{881F6775-A9F9-4651-8C82-66FC0DB75F96}" dt="2022-09-30T12:31:36.400" v="943" actId="1076"/>
          <ac:spMkLst>
            <pc:docMk/>
            <pc:sldMk cId="4234577376" sldId="1148"/>
            <ac:spMk id="54" creationId="{8C0F1045-A0A6-409F-BDFC-77FE207F0BEF}"/>
          </ac:spMkLst>
        </pc:spChg>
        <pc:spChg chg="mod">
          <ac:chgData name="HALISDEMIR, Ufuk" userId="569d8f73-9a2b-46ed-81f6-ad4d857e353e" providerId="ADAL" clId="{881F6775-A9F9-4651-8C82-66FC0DB75F96}" dt="2022-09-30T12:31:36.400" v="943" actId="1076"/>
          <ac:spMkLst>
            <pc:docMk/>
            <pc:sldMk cId="4234577376" sldId="1148"/>
            <ac:spMk id="62" creationId="{0BEBE1FE-E684-457A-A561-CEEB87D27838}"/>
          </ac:spMkLst>
        </pc:spChg>
        <pc:spChg chg="mod">
          <ac:chgData name="HALISDEMIR, Ufuk" userId="569d8f73-9a2b-46ed-81f6-ad4d857e353e" providerId="ADAL" clId="{881F6775-A9F9-4651-8C82-66FC0DB75F96}" dt="2022-09-30T12:31:36.400" v="943" actId="1076"/>
          <ac:spMkLst>
            <pc:docMk/>
            <pc:sldMk cId="4234577376" sldId="1148"/>
            <ac:spMk id="70" creationId="{900C5C38-96F5-4FE6-953A-764FB74DCD9A}"/>
          </ac:spMkLst>
        </pc:spChg>
        <pc:spChg chg="mod">
          <ac:chgData name="HALISDEMIR, Ufuk" userId="569d8f73-9a2b-46ed-81f6-ad4d857e353e" providerId="ADAL" clId="{881F6775-A9F9-4651-8C82-66FC0DB75F96}" dt="2022-09-30T12:31:36.400" v="943" actId="1076"/>
          <ac:spMkLst>
            <pc:docMk/>
            <pc:sldMk cId="4234577376" sldId="1148"/>
            <ac:spMk id="73" creationId="{5C796378-CE36-41FC-BC8A-03D4AF3E33E3}"/>
          </ac:spMkLst>
        </pc:spChg>
        <pc:spChg chg="mod">
          <ac:chgData name="HALISDEMIR, Ufuk" userId="569d8f73-9a2b-46ed-81f6-ad4d857e353e" providerId="ADAL" clId="{881F6775-A9F9-4651-8C82-66FC0DB75F96}" dt="2022-09-30T12:31:36.400" v="943" actId="1076"/>
          <ac:spMkLst>
            <pc:docMk/>
            <pc:sldMk cId="4234577376" sldId="1148"/>
            <ac:spMk id="81" creationId="{8FF4A0CB-927C-4C52-AB88-9D8FE2BD583C}"/>
          </ac:spMkLst>
        </pc:spChg>
        <pc:spChg chg="mod">
          <ac:chgData name="HALISDEMIR, Ufuk" userId="569d8f73-9a2b-46ed-81f6-ad4d857e353e" providerId="ADAL" clId="{881F6775-A9F9-4651-8C82-66FC0DB75F96}" dt="2022-09-30T12:31:36.400" v="943" actId="1076"/>
          <ac:spMkLst>
            <pc:docMk/>
            <pc:sldMk cId="4234577376" sldId="1148"/>
            <ac:spMk id="82" creationId="{2A27CA1E-3010-44DA-95F8-618415DF9D4A}"/>
          </ac:spMkLst>
        </pc:spChg>
        <pc:spChg chg="mod">
          <ac:chgData name="HALISDEMIR, Ufuk" userId="569d8f73-9a2b-46ed-81f6-ad4d857e353e" providerId="ADAL" clId="{881F6775-A9F9-4651-8C82-66FC0DB75F96}" dt="2022-09-30T12:31:36.400" v="943" actId="1076"/>
          <ac:spMkLst>
            <pc:docMk/>
            <pc:sldMk cId="4234577376" sldId="1148"/>
            <ac:spMk id="83" creationId="{9C1DBB98-D9DC-48A1-A3C0-F9FA2C078263}"/>
          </ac:spMkLst>
        </pc:spChg>
        <pc:spChg chg="mod">
          <ac:chgData name="HALISDEMIR, Ufuk" userId="569d8f73-9a2b-46ed-81f6-ad4d857e353e" providerId="ADAL" clId="{881F6775-A9F9-4651-8C82-66FC0DB75F96}" dt="2022-09-30T12:31:36.400" v="943" actId="1076"/>
          <ac:spMkLst>
            <pc:docMk/>
            <pc:sldMk cId="4234577376" sldId="1148"/>
            <ac:spMk id="84" creationId="{5623F6B7-147D-4058-8BE9-2EA7FBAE0C64}"/>
          </ac:spMkLst>
        </pc:spChg>
        <pc:spChg chg="mod">
          <ac:chgData name="HALISDEMIR, Ufuk" userId="569d8f73-9a2b-46ed-81f6-ad4d857e353e" providerId="ADAL" clId="{881F6775-A9F9-4651-8C82-66FC0DB75F96}" dt="2022-09-30T12:31:36.400" v="943" actId="1076"/>
          <ac:spMkLst>
            <pc:docMk/>
            <pc:sldMk cId="4234577376" sldId="1148"/>
            <ac:spMk id="85" creationId="{BF9F1F2E-BDD5-4E89-B215-060BE048FBCF}"/>
          </ac:spMkLst>
        </pc:spChg>
        <pc:spChg chg="mod">
          <ac:chgData name="HALISDEMIR, Ufuk" userId="569d8f73-9a2b-46ed-81f6-ad4d857e353e" providerId="ADAL" clId="{881F6775-A9F9-4651-8C82-66FC0DB75F96}" dt="2022-09-30T12:31:36.400" v="943" actId="1076"/>
          <ac:spMkLst>
            <pc:docMk/>
            <pc:sldMk cId="4234577376" sldId="1148"/>
            <ac:spMk id="86" creationId="{998DD6B0-7CE9-4914-B6DA-9C0A2F537942}"/>
          </ac:spMkLst>
        </pc:spChg>
        <pc:spChg chg="mod">
          <ac:chgData name="HALISDEMIR, Ufuk" userId="569d8f73-9a2b-46ed-81f6-ad4d857e353e" providerId="ADAL" clId="{881F6775-A9F9-4651-8C82-66FC0DB75F96}" dt="2022-09-30T12:31:36.400" v="943" actId="1076"/>
          <ac:spMkLst>
            <pc:docMk/>
            <pc:sldMk cId="4234577376" sldId="1148"/>
            <ac:spMk id="87" creationId="{C3735416-5760-4EC7-B391-315A90E53280}"/>
          </ac:spMkLst>
        </pc:spChg>
        <pc:grpChg chg="mod">
          <ac:chgData name="HALISDEMIR, Ufuk" userId="569d8f73-9a2b-46ed-81f6-ad4d857e353e" providerId="ADAL" clId="{881F6775-A9F9-4651-8C82-66FC0DB75F96}" dt="2022-09-30T12:31:36.400" v="943" actId="1076"/>
          <ac:grpSpMkLst>
            <pc:docMk/>
            <pc:sldMk cId="4234577376" sldId="1148"/>
            <ac:grpSpMk id="25" creationId="{D62E94F5-900D-4CD1-9A08-DEAB3C278F70}"/>
          </ac:grpSpMkLst>
        </pc:grpChg>
        <pc:grpChg chg="mod">
          <ac:chgData name="HALISDEMIR, Ufuk" userId="569d8f73-9a2b-46ed-81f6-ad4d857e353e" providerId="ADAL" clId="{881F6775-A9F9-4651-8C82-66FC0DB75F96}" dt="2022-09-30T12:31:36.400" v="943" actId="1076"/>
          <ac:grpSpMkLst>
            <pc:docMk/>
            <pc:sldMk cId="4234577376" sldId="1148"/>
            <ac:grpSpMk id="63" creationId="{EA1B98DE-587B-4E01-B499-AD3812AD4220}"/>
          </ac:grpSpMkLst>
        </pc:grpChg>
        <pc:cxnChg chg="mod">
          <ac:chgData name="HALISDEMIR, Ufuk" userId="569d8f73-9a2b-46ed-81f6-ad4d857e353e" providerId="ADAL" clId="{881F6775-A9F9-4651-8C82-66FC0DB75F96}" dt="2022-09-30T12:31:36.400" v="943" actId="1076"/>
          <ac:cxnSpMkLst>
            <pc:docMk/>
            <pc:sldMk cId="4234577376" sldId="1148"/>
            <ac:cxnSpMk id="34" creationId="{0E893764-D554-4402-8D9F-78BE37827E5C}"/>
          </ac:cxnSpMkLst>
        </pc:cxnChg>
        <pc:cxnChg chg="mod">
          <ac:chgData name="HALISDEMIR, Ufuk" userId="569d8f73-9a2b-46ed-81f6-ad4d857e353e" providerId="ADAL" clId="{881F6775-A9F9-4651-8C82-66FC0DB75F96}" dt="2022-09-30T12:31:36.400" v="943" actId="1076"/>
          <ac:cxnSpMkLst>
            <pc:docMk/>
            <pc:sldMk cId="4234577376" sldId="1148"/>
            <ac:cxnSpMk id="52" creationId="{A993AB5F-5611-4291-8D5F-53A8CC1DB041}"/>
          </ac:cxnSpMkLst>
        </pc:cxnChg>
        <pc:cxnChg chg="mod">
          <ac:chgData name="HALISDEMIR, Ufuk" userId="569d8f73-9a2b-46ed-81f6-ad4d857e353e" providerId="ADAL" clId="{881F6775-A9F9-4651-8C82-66FC0DB75F96}" dt="2022-09-30T12:31:36.400" v="943" actId="1076"/>
          <ac:cxnSpMkLst>
            <pc:docMk/>
            <pc:sldMk cId="4234577376" sldId="1148"/>
            <ac:cxnSpMk id="53" creationId="{64BBFC16-4969-497E-9F68-A60A8863F60B}"/>
          </ac:cxnSpMkLst>
        </pc:cxnChg>
        <pc:cxnChg chg="mod">
          <ac:chgData name="HALISDEMIR, Ufuk" userId="569d8f73-9a2b-46ed-81f6-ad4d857e353e" providerId="ADAL" clId="{881F6775-A9F9-4651-8C82-66FC0DB75F96}" dt="2022-09-30T12:31:36.400" v="943" actId="1076"/>
          <ac:cxnSpMkLst>
            <pc:docMk/>
            <pc:sldMk cId="4234577376" sldId="1148"/>
            <ac:cxnSpMk id="55" creationId="{A5DF70B9-3ACD-4DBC-A9EA-64B8B3A2519B}"/>
          </ac:cxnSpMkLst>
        </pc:cxnChg>
        <pc:cxnChg chg="mod">
          <ac:chgData name="HALISDEMIR, Ufuk" userId="569d8f73-9a2b-46ed-81f6-ad4d857e353e" providerId="ADAL" clId="{881F6775-A9F9-4651-8C82-66FC0DB75F96}" dt="2022-09-30T12:31:36.400" v="943" actId="1076"/>
          <ac:cxnSpMkLst>
            <pc:docMk/>
            <pc:sldMk cId="4234577376" sldId="1148"/>
            <ac:cxnSpMk id="56" creationId="{D5978D06-60B9-4C9E-84D5-9C6FF705CB27}"/>
          </ac:cxnSpMkLst>
        </pc:cxnChg>
        <pc:cxnChg chg="mod">
          <ac:chgData name="HALISDEMIR, Ufuk" userId="569d8f73-9a2b-46ed-81f6-ad4d857e353e" providerId="ADAL" clId="{881F6775-A9F9-4651-8C82-66FC0DB75F96}" dt="2022-09-30T12:31:36.400" v="943" actId="1076"/>
          <ac:cxnSpMkLst>
            <pc:docMk/>
            <pc:sldMk cId="4234577376" sldId="1148"/>
            <ac:cxnSpMk id="57" creationId="{4EE63506-9BD1-4E2D-ADC4-F371569BD3ED}"/>
          </ac:cxnSpMkLst>
        </pc:cxnChg>
        <pc:cxnChg chg="mod">
          <ac:chgData name="HALISDEMIR, Ufuk" userId="569d8f73-9a2b-46ed-81f6-ad4d857e353e" providerId="ADAL" clId="{881F6775-A9F9-4651-8C82-66FC0DB75F96}" dt="2022-09-30T12:31:36.400" v="943" actId="1076"/>
          <ac:cxnSpMkLst>
            <pc:docMk/>
            <pc:sldMk cId="4234577376" sldId="1148"/>
            <ac:cxnSpMk id="58" creationId="{C192BF5F-BEFB-4384-AC79-44740A1DD17F}"/>
          </ac:cxnSpMkLst>
        </pc:cxnChg>
        <pc:cxnChg chg="mod">
          <ac:chgData name="HALISDEMIR, Ufuk" userId="569d8f73-9a2b-46ed-81f6-ad4d857e353e" providerId="ADAL" clId="{881F6775-A9F9-4651-8C82-66FC0DB75F96}" dt="2022-09-30T12:31:36.400" v="943" actId="1076"/>
          <ac:cxnSpMkLst>
            <pc:docMk/>
            <pc:sldMk cId="4234577376" sldId="1148"/>
            <ac:cxnSpMk id="59" creationId="{62BBCF1C-B982-4127-A644-0036B49BC4DF}"/>
          </ac:cxnSpMkLst>
        </pc:cxnChg>
        <pc:cxnChg chg="mod">
          <ac:chgData name="HALISDEMIR, Ufuk" userId="569d8f73-9a2b-46ed-81f6-ad4d857e353e" providerId="ADAL" clId="{881F6775-A9F9-4651-8C82-66FC0DB75F96}" dt="2022-09-30T12:31:36.400" v="943" actId="1076"/>
          <ac:cxnSpMkLst>
            <pc:docMk/>
            <pc:sldMk cId="4234577376" sldId="1148"/>
            <ac:cxnSpMk id="60" creationId="{3FA93626-89FF-44E5-8777-CAF1242B068A}"/>
          </ac:cxnSpMkLst>
        </pc:cxnChg>
        <pc:cxnChg chg="mod">
          <ac:chgData name="HALISDEMIR, Ufuk" userId="569d8f73-9a2b-46ed-81f6-ad4d857e353e" providerId="ADAL" clId="{881F6775-A9F9-4651-8C82-66FC0DB75F96}" dt="2022-09-30T12:31:36.400" v="943" actId="1076"/>
          <ac:cxnSpMkLst>
            <pc:docMk/>
            <pc:sldMk cId="4234577376" sldId="1148"/>
            <ac:cxnSpMk id="61" creationId="{DC2E0B0F-62C5-4072-9ABF-37BE78CE69CD}"/>
          </ac:cxnSpMkLst>
        </pc:cxnChg>
        <pc:cxnChg chg="mod">
          <ac:chgData name="HALISDEMIR, Ufuk" userId="569d8f73-9a2b-46ed-81f6-ad4d857e353e" providerId="ADAL" clId="{881F6775-A9F9-4651-8C82-66FC0DB75F96}" dt="2022-09-30T12:31:36.400" v="943" actId="1076"/>
          <ac:cxnSpMkLst>
            <pc:docMk/>
            <pc:sldMk cId="4234577376" sldId="1148"/>
            <ac:cxnSpMk id="71" creationId="{192F94F1-3189-4373-9CFC-67BC86261DD7}"/>
          </ac:cxnSpMkLst>
        </pc:cxnChg>
        <pc:cxnChg chg="mod">
          <ac:chgData name="HALISDEMIR, Ufuk" userId="569d8f73-9a2b-46ed-81f6-ad4d857e353e" providerId="ADAL" clId="{881F6775-A9F9-4651-8C82-66FC0DB75F96}" dt="2022-09-30T12:31:36.400" v="943" actId="1076"/>
          <ac:cxnSpMkLst>
            <pc:docMk/>
            <pc:sldMk cId="4234577376" sldId="1148"/>
            <ac:cxnSpMk id="72" creationId="{03A3B626-BAF3-44E0-8874-01D11F1FEE95}"/>
          </ac:cxnSpMkLst>
        </pc:cxnChg>
        <pc:cxnChg chg="mod">
          <ac:chgData name="HALISDEMIR, Ufuk" userId="569d8f73-9a2b-46ed-81f6-ad4d857e353e" providerId="ADAL" clId="{881F6775-A9F9-4651-8C82-66FC0DB75F96}" dt="2022-09-30T12:31:36.400" v="943" actId="1076"/>
          <ac:cxnSpMkLst>
            <pc:docMk/>
            <pc:sldMk cId="4234577376" sldId="1148"/>
            <ac:cxnSpMk id="74" creationId="{E9E7D31A-F902-4BDC-9086-CBF0C5D06642}"/>
          </ac:cxnSpMkLst>
        </pc:cxnChg>
        <pc:cxnChg chg="mod">
          <ac:chgData name="HALISDEMIR, Ufuk" userId="569d8f73-9a2b-46ed-81f6-ad4d857e353e" providerId="ADAL" clId="{881F6775-A9F9-4651-8C82-66FC0DB75F96}" dt="2022-09-30T12:31:36.400" v="943" actId="1076"/>
          <ac:cxnSpMkLst>
            <pc:docMk/>
            <pc:sldMk cId="4234577376" sldId="1148"/>
            <ac:cxnSpMk id="75" creationId="{E18C83D7-B73B-4573-A5F1-195DCAD8D29E}"/>
          </ac:cxnSpMkLst>
        </pc:cxnChg>
        <pc:cxnChg chg="mod">
          <ac:chgData name="HALISDEMIR, Ufuk" userId="569d8f73-9a2b-46ed-81f6-ad4d857e353e" providerId="ADAL" clId="{881F6775-A9F9-4651-8C82-66FC0DB75F96}" dt="2022-09-30T12:31:36.400" v="943" actId="1076"/>
          <ac:cxnSpMkLst>
            <pc:docMk/>
            <pc:sldMk cId="4234577376" sldId="1148"/>
            <ac:cxnSpMk id="76" creationId="{CB077455-23E6-4A83-9A0E-8940148909A1}"/>
          </ac:cxnSpMkLst>
        </pc:cxnChg>
        <pc:cxnChg chg="mod">
          <ac:chgData name="HALISDEMIR, Ufuk" userId="569d8f73-9a2b-46ed-81f6-ad4d857e353e" providerId="ADAL" clId="{881F6775-A9F9-4651-8C82-66FC0DB75F96}" dt="2022-09-30T12:31:36.400" v="943" actId="1076"/>
          <ac:cxnSpMkLst>
            <pc:docMk/>
            <pc:sldMk cId="4234577376" sldId="1148"/>
            <ac:cxnSpMk id="77" creationId="{499FC1FE-E2FB-4987-9240-DB5013C5F451}"/>
          </ac:cxnSpMkLst>
        </pc:cxnChg>
        <pc:cxnChg chg="mod">
          <ac:chgData name="HALISDEMIR, Ufuk" userId="569d8f73-9a2b-46ed-81f6-ad4d857e353e" providerId="ADAL" clId="{881F6775-A9F9-4651-8C82-66FC0DB75F96}" dt="2022-09-30T12:31:36.400" v="943" actId="1076"/>
          <ac:cxnSpMkLst>
            <pc:docMk/>
            <pc:sldMk cId="4234577376" sldId="1148"/>
            <ac:cxnSpMk id="78" creationId="{0DD4D018-CEA6-4229-A854-EB007332401D}"/>
          </ac:cxnSpMkLst>
        </pc:cxnChg>
        <pc:cxnChg chg="mod">
          <ac:chgData name="HALISDEMIR, Ufuk" userId="569d8f73-9a2b-46ed-81f6-ad4d857e353e" providerId="ADAL" clId="{881F6775-A9F9-4651-8C82-66FC0DB75F96}" dt="2022-09-30T12:31:36.400" v="943" actId="1076"/>
          <ac:cxnSpMkLst>
            <pc:docMk/>
            <pc:sldMk cId="4234577376" sldId="1148"/>
            <ac:cxnSpMk id="79" creationId="{7476F8FD-5245-43A2-BA8C-1223261CEDFB}"/>
          </ac:cxnSpMkLst>
        </pc:cxnChg>
        <pc:cxnChg chg="mod">
          <ac:chgData name="HALISDEMIR, Ufuk" userId="569d8f73-9a2b-46ed-81f6-ad4d857e353e" providerId="ADAL" clId="{881F6775-A9F9-4651-8C82-66FC0DB75F96}" dt="2022-09-30T12:31:36.400" v="943" actId="1076"/>
          <ac:cxnSpMkLst>
            <pc:docMk/>
            <pc:sldMk cId="4234577376" sldId="1148"/>
            <ac:cxnSpMk id="80" creationId="{6B1B7A7E-1388-4F51-A529-1084DD68048D}"/>
          </ac:cxnSpMkLst>
        </pc:cxnChg>
      </pc:sldChg>
      <pc:sldChg chg="addSp delSp modSp add mod">
        <pc:chgData name="HALISDEMIR, Ufuk" userId="569d8f73-9a2b-46ed-81f6-ad4d857e353e" providerId="ADAL" clId="{881F6775-A9F9-4651-8C82-66FC0DB75F96}" dt="2022-09-30T13:23:50.694" v="1020" actId="20577"/>
        <pc:sldMkLst>
          <pc:docMk/>
          <pc:sldMk cId="1312668698" sldId="1149"/>
        </pc:sldMkLst>
        <pc:spChg chg="mod">
          <ac:chgData name="HALISDEMIR, Ufuk" userId="569d8f73-9a2b-46ed-81f6-ad4d857e353e" providerId="ADAL" clId="{881F6775-A9F9-4651-8C82-66FC0DB75F96}" dt="2022-09-30T13:23:50.694" v="1020" actId="20577"/>
          <ac:spMkLst>
            <pc:docMk/>
            <pc:sldMk cId="1312668698" sldId="1149"/>
            <ac:spMk id="6" creationId="{E482BA12-3A35-4618-96A3-96CA78B2BF34}"/>
          </ac:spMkLst>
        </pc:spChg>
        <pc:picChg chg="add mod">
          <ac:chgData name="HALISDEMIR, Ufuk" userId="569d8f73-9a2b-46ed-81f6-ad4d857e353e" providerId="ADAL" clId="{881F6775-A9F9-4651-8C82-66FC0DB75F96}" dt="2022-09-30T13:12:40.362" v="1010" actId="1076"/>
          <ac:picMkLst>
            <pc:docMk/>
            <pc:sldMk cId="1312668698" sldId="1149"/>
            <ac:picMk id="7" creationId="{25CD6FA8-4250-4B93-9042-3D0B033D7C7D}"/>
          </ac:picMkLst>
        </pc:picChg>
        <pc:picChg chg="add mod">
          <ac:chgData name="HALISDEMIR, Ufuk" userId="569d8f73-9a2b-46ed-81f6-ad4d857e353e" providerId="ADAL" clId="{881F6775-A9F9-4651-8C82-66FC0DB75F96}" dt="2022-09-30T13:12:40.362" v="1010" actId="1076"/>
          <ac:picMkLst>
            <pc:docMk/>
            <pc:sldMk cId="1312668698" sldId="1149"/>
            <ac:picMk id="8" creationId="{E7145F80-C42E-4FC1-8E0C-65E22E25FC1C}"/>
          </ac:picMkLst>
        </pc:picChg>
        <pc:picChg chg="del">
          <ac:chgData name="HALISDEMIR, Ufuk" userId="569d8f73-9a2b-46ed-81f6-ad4d857e353e" providerId="ADAL" clId="{881F6775-A9F9-4651-8C82-66FC0DB75F96}" dt="2022-09-30T13:12:06.681" v="966" actId="478"/>
          <ac:picMkLst>
            <pc:docMk/>
            <pc:sldMk cId="1312668698" sldId="1149"/>
            <ac:picMk id="51" creationId="{333F044D-6D9B-4226-93DB-3E1B19AF9B49}"/>
          </ac:picMkLst>
        </pc:picChg>
        <pc:picChg chg="del">
          <ac:chgData name="HALISDEMIR, Ufuk" userId="569d8f73-9a2b-46ed-81f6-ad4d857e353e" providerId="ADAL" clId="{881F6775-A9F9-4651-8C82-66FC0DB75F96}" dt="2022-09-30T13:12:06.681" v="966" actId="478"/>
          <ac:picMkLst>
            <pc:docMk/>
            <pc:sldMk cId="1312668698" sldId="1149"/>
            <ac:picMk id="88" creationId="{03D8A6FE-CF07-4151-9758-F808324307C2}"/>
          </ac:picMkLst>
        </pc:picChg>
      </pc:sldChg>
      <pc:sldChg chg="modSp add mod">
        <pc:chgData name="HALISDEMIR, Ufuk" userId="569d8f73-9a2b-46ed-81f6-ad4d857e353e" providerId="ADAL" clId="{881F6775-A9F9-4651-8C82-66FC0DB75F96}" dt="2022-09-30T13:24:06.611" v="1028" actId="20577"/>
        <pc:sldMkLst>
          <pc:docMk/>
          <pc:sldMk cId="3818444039" sldId="1150"/>
        </pc:sldMkLst>
        <pc:spChg chg="mod">
          <ac:chgData name="HALISDEMIR, Ufuk" userId="569d8f73-9a2b-46ed-81f6-ad4d857e353e" providerId="ADAL" clId="{881F6775-A9F9-4651-8C82-66FC0DB75F96}" dt="2022-09-30T13:24:06.611" v="1028" actId="20577"/>
          <ac:spMkLst>
            <pc:docMk/>
            <pc:sldMk cId="3818444039" sldId="1150"/>
            <ac:spMk id="3" creationId="{A771C06E-E49F-4BD6-B4AF-3B2A7E37A6DD}"/>
          </ac:spMkLst>
        </pc:spChg>
      </pc:sldChg>
      <pc:sldChg chg="addSp delSp modSp add mod">
        <pc:chgData name="HALISDEMIR, Ufuk" userId="569d8f73-9a2b-46ed-81f6-ad4d857e353e" providerId="ADAL" clId="{881F6775-A9F9-4651-8C82-66FC0DB75F96}" dt="2022-09-30T13:39:10.958" v="1169" actId="14100"/>
        <pc:sldMkLst>
          <pc:docMk/>
          <pc:sldMk cId="1399401371" sldId="1151"/>
        </pc:sldMkLst>
        <pc:spChg chg="mod">
          <ac:chgData name="HALISDEMIR, Ufuk" userId="569d8f73-9a2b-46ed-81f6-ad4d857e353e" providerId="ADAL" clId="{881F6775-A9F9-4651-8C82-66FC0DB75F96}" dt="2022-09-30T13:38:43.810" v="1133" actId="6549"/>
          <ac:spMkLst>
            <pc:docMk/>
            <pc:sldMk cId="1399401371" sldId="1151"/>
            <ac:spMk id="5" creationId="{89C7E882-7F3A-4BD4-8F2D-80CCF35CC3DC}"/>
          </ac:spMkLst>
        </pc:spChg>
        <pc:spChg chg="mod">
          <ac:chgData name="HALISDEMIR, Ufuk" userId="569d8f73-9a2b-46ed-81f6-ad4d857e353e" providerId="ADAL" clId="{881F6775-A9F9-4651-8C82-66FC0DB75F96}" dt="2022-09-30T13:39:00.848" v="1155" actId="20577"/>
          <ac:spMkLst>
            <pc:docMk/>
            <pc:sldMk cId="1399401371" sldId="1151"/>
            <ac:spMk id="6" creationId="{E482BA12-3A35-4618-96A3-96CA78B2BF34}"/>
          </ac:spMkLst>
        </pc:spChg>
        <pc:spChg chg="add del">
          <ac:chgData name="HALISDEMIR, Ufuk" userId="569d8f73-9a2b-46ed-81f6-ad4d857e353e" providerId="ADAL" clId="{881F6775-A9F9-4651-8C82-66FC0DB75F96}" dt="2022-09-30T13:31:17.252" v="1091" actId="22"/>
          <ac:spMkLst>
            <pc:docMk/>
            <pc:sldMk cId="1399401371" sldId="1151"/>
            <ac:spMk id="15" creationId="{0F3F7C3C-F1A3-42A1-BD0E-7E0549F2F61E}"/>
          </ac:spMkLst>
        </pc:spChg>
        <pc:spChg chg="add del mod">
          <ac:chgData name="HALISDEMIR, Ufuk" userId="569d8f73-9a2b-46ed-81f6-ad4d857e353e" providerId="ADAL" clId="{881F6775-A9F9-4651-8C82-66FC0DB75F96}" dt="2022-09-30T13:31:56.952" v="1107" actId="478"/>
          <ac:spMkLst>
            <pc:docMk/>
            <pc:sldMk cId="1399401371" sldId="1151"/>
            <ac:spMk id="16" creationId="{4EE647CE-160A-4C34-8973-DBAB475BAC90}"/>
          </ac:spMkLst>
        </pc:spChg>
        <pc:spChg chg="add mod">
          <ac:chgData name="HALISDEMIR, Ufuk" userId="569d8f73-9a2b-46ed-81f6-ad4d857e353e" providerId="ADAL" clId="{881F6775-A9F9-4651-8C82-66FC0DB75F96}" dt="2022-09-30T13:39:10.958" v="1169" actId="14100"/>
          <ac:spMkLst>
            <pc:docMk/>
            <pc:sldMk cId="1399401371" sldId="1151"/>
            <ac:spMk id="17" creationId="{B7E70867-77B8-4840-BBE8-DA8F51820FF8}"/>
          </ac:spMkLst>
        </pc:spChg>
        <pc:spChg chg="add mod">
          <ac:chgData name="HALISDEMIR, Ufuk" userId="569d8f73-9a2b-46ed-81f6-ad4d857e353e" providerId="ADAL" clId="{881F6775-A9F9-4651-8C82-66FC0DB75F96}" dt="2022-09-30T13:33:02.025" v="1113"/>
          <ac:spMkLst>
            <pc:docMk/>
            <pc:sldMk cId="1399401371" sldId="1151"/>
            <ac:spMk id="18" creationId="{95F266FB-59B9-445C-BD37-92C628ABBD29}"/>
          </ac:spMkLst>
        </pc:spChg>
        <pc:spChg chg="add mod">
          <ac:chgData name="HALISDEMIR, Ufuk" userId="569d8f73-9a2b-46ed-81f6-ad4d857e353e" providerId="ADAL" clId="{881F6775-A9F9-4651-8C82-66FC0DB75F96}" dt="2022-09-30T13:33:09.878" v="1114"/>
          <ac:spMkLst>
            <pc:docMk/>
            <pc:sldMk cId="1399401371" sldId="1151"/>
            <ac:spMk id="19" creationId="{5E42AA4C-A8A6-44BD-8B95-DB8098EE9477}"/>
          </ac:spMkLst>
        </pc:spChg>
        <pc:picChg chg="add mod">
          <ac:chgData name="HALISDEMIR, Ufuk" userId="569d8f73-9a2b-46ed-81f6-ad4d857e353e" providerId="ADAL" clId="{881F6775-A9F9-4651-8C82-66FC0DB75F96}" dt="2022-09-30T13:30:34.756" v="1089" actId="1076"/>
          <ac:picMkLst>
            <pc:docMk/>
            <pc:sldMk cId="1399401371" sldId="1151"/>
            <ac:picMk id="2" creationId="{29142D38-DDBA-4525-B4D2-4BC5F72606D1}"/>
          </ac:picMkLst>
        </pc:picChg>
        <pc:picChg chg="del">
          <ac:chgData name="HALISDEMIR, Ufuk" userId="569d8f73-9a2b-46ed-81f6-ad4d857e353e" providerId="ADAL" clId="{881F6775-A9F9-4651-8C82-66FC0DB75F96}" dt="2022-09-30T13:30:16.232" v="1078" actId="478"/>
          <ac:picMkLst>
            <pc:docMk/>
            <pc:sldMk cId="1399401371" sldId="1151"/>
            <ac:picMk id="7" creationId="{25CD6FA8-4250-4B93-9042-3D0B033D7C7D}"/>
          </ac:picMkLst>
        </pc:picChg>
        <pc:picChg chg="del">
          <ac:chgData name="HALISDEMIR, Ufuk" userId="569d8f73-9a2b-46ed-81f6-ad4d857e353e" providerId="ADAL" clId="{881F6775-A9F9-4651-8C82-66FC0DB75F96}" dt="2022-09-30T13:30:16.232" v="1078" actId="478"/>
          <ac:picMkLst>
            <pc:docMk/>
            <pc:sldMk cId="1399401371" sldId="1151"/>
            <ac:picMk id="8" creationId="{E7145F80-C42E-4FC1-8E0C-65E22E25FC1C}"/>
          </ac:picMkLst>
        </pc:picChg>
        <pc:picChg chg="add del mod">
          <ac:chgData name="HALISDEMIR, Ufuk" userId="569d8f73-9a2b-46ed-81f6-ad4d857e353e" providerId="ADAL" clId="{881F6775-A9F9-4651-8C82-66FC0DB75F96}" dt="2022-09-30T13:30:21.448" v="1080"/>
          <ac:picMkLst>
            <pc:docMk/>
            <pc:sldMk cId="1399401371" sldId="1151"/>
            <ac:picMk id="9" creationId="{BE8D4DDF-D8BB-4557-BE8C-81E027F2AA72}"/>
          </ac:picMkLst>
        </pc:picChg>
        <pc:picChg chg="add del mod">
          <ac:chgData name="HALISDEMIR, Ufuk" userId="569d8f73-9a2b-46ed-81f6-ad4d857e353e" providerId="ADAL" clId="{881F6775-A9F9-4651-8C82-66FC0DB75F96}" dt="2022-09-30T13:30:21.448" v="1080"/>
          <ac:picMkLst>
            <pc:docMk/>
            <pc:sldMk cId="1399401371" sldId="1151"/>
            <ac:picMk id="10" creationId="{28862A97-CAB7-47D3-8D26-B6A90A44E813}"/>
          </ac:picMkLst>
        </pc:picChg>
        <pc:picChg chg="add del mod">
          <ac:chgData name="HALISDEMIR, Ufuk" userId="569d8f73-9a2b-46ed-81f6-ad4d857e353e" providerId="ADAL" clId="{881F6775-A9F9-4651-8C82-66FC0DB75F96}" dt="2022-09-30T13:30:21.448" v="1080"/>
          <ac:picMkLst>
            <pc:docMk/>
            <pc:sldMk cId="1399401371" sldId="1151"/>
            <ac:picMk id="11" creationId="{93AEC3D3-9659-47E6-B6E2-D4338AAF4FC4}"/>
          </ac:picMkLst>
        </pc:picChg>
        <pc:picChg chg="add del mod">
          <ac:chgData name="HALISDEMIR, Ufuk" userId="569d8f73-9a2b-46ed-81f6-ad4d857e353e" providerId="ADAL" clId="{881F6775-A9F9-4651-8C82-66FC0DB75F96}" dt="2022-09-30T13:30:26.510" v="1084"/>
          <ac:picMkLst>
            <pc:docMk/>
            <pc:sldMk cId="1399401371" sldId="1151"/>
            <ac:picMk id="12" creationId="{A379D3EB-56DB-4507-9AB2-45801BEB206E}"/>
          </ac:picMkLst>
        </pc:picChg>
        <pc:picChg chg="add del mod">
          <ac:chgData name="HALISDEMIR, Ufuk" userId="569d8f73-9a2b-46ed-81f6-ad4d857e353e" providerId="ADAL" clId="{881F6775-A9F9-4651-8C82-66FC0DB75F96}" dt="2022-09-30T13:30:26.510" v="1084"/>
          <ac:picMkLst>
            <pc:docMk/>
            <pc:sldMk cId="1399401371" sldId="1151"/>
            <ac:picMk id="13" creationId="{B4C1696D-865B-4FC9-BE0A-13DBB1CAC18B}"/>
          </ac:picMkLst>
        </pc:picChg>
        <pc:picChg chg="add del mod">
          <ac:chgData name="HALISDEMIR, Ufuk" userId="569d8f73-9a2b-46ed-81f6-ad4d857e353e" providerId="ADAL" clId="{881F6775-A9F9-4651-8C82-66FC0DB75F96}" dt="2022-09-30T13:30:26.510" v="1084"/>
          <ac:picMkLst>
            <pc:docMk/>
            <pc:sldMk cId="1399401371" sldId="1151"/>
            <ac:picMk id="14" creationId="{E45641C9-55FE-4101-A49E-8ABE1C9274FD}"/>
          </ac:picMkLst>
        </pc:picChg>
      </pc:sldChg>
      <pc:sldChg chg="addSp delSp modSp add mod">
        <pc:chgData name="HALISDEMIR, Ufuk" userId="569d8f73-9a2b-46ed-81f6-ad4d857e353e" providerId="ADAL" clId="{881F6775-A9F9-4651-8C82-66FC0DB75F96}" dt="2022-09-30T13:39:24.285" v="1188" actId="20577"/>
        <pc:sldMkLst>
          <pc:docMk/>
          <pc:sldMk cId="3394995869" sldId="1152"/>
        </pc:sldMkLst>
        <pc:spChg chg="mod">
          <ac:chgData name="HALISDEMIR, Ufuk" userId="569d8f73-9a2b-46ed-81f6-ad4d857e353e" providerId="ADAL" clId="{881F6775-A9F9-4651-8C82-66FC0DB75F96}" dt="2022-09-30T13:38:48.065" v="1134" actId="6549"/>
          <ac:spMkLst>
            <pc:docMk/>
            <pc:sldMk cId="3394995869" sldId="1152"/>
            <ac:spMk id="5" creationId="{89C7E882-7F3A-4BD4-8F2D-80CCF35CC3DC}"/>
          </ac:spMkLst>
        </pc:spChg>
        <pc:spChg chg="mod">
          <ac:chgData name="HALISDEMIR, Ufuk" userId="569d8f73-9a2b-46ed-81f6-ad4d857e353e" providerId="ADAL" clId="{881F6775-A9F9-4651-8C82-66FC0DB75F96}" dt="2022-09-30T13:39:24.285" v="1188" actId="20577"/>
          <ac:spMkLst>
            <pc:docMk/>
            <pc:sldMk cId="3394995869" sldId="1152"/>
            <ac:spMk id="6" creationId="{E482BA12-3A35-4618-96A3-96CA78B2BF34}"/>
          </ac:spMkLst>
        </pc:spChg>
        <pc:spChg chg="del">
          <ac:chgData name="HALISDEMIR, Ufuk" userId="569d8f73-9a2b-46ed-81f6-ad4d857e353e" providerId="ADAL" clId="{881F6775-A9F9-4651-8C82-66FC0DB75F96}" dt="2022-09-30T13:33:43.848" v="1127" actId="478"/>
          <ac:spMkLst>
            <pc:docMk/>
            <pc:sldMk cId="3394995869" sldId="1152"/>
            <ac:spMk id="17" creationId="{B7E70867-77B8-4840-BBE8-DA8F51820FF8}"/>
          </ac:spMkLst>
        </pc:spChg>
        <pc:spChg chg="del">
          <ac:chgData name="HALISDEMIR, Ufuk" userId="569d8f73-9a2b-46ed-81f6-ad4d857e353e" providerId="ADAL" clId="{881F6775-A9F9-4651-8C82-66FC0DB75F96}" dt="2022-09-30T13:33:43.848" v="1127" actId="478"/>
          <ac:spMkLst>
            <pc:docMk/>
            <pc:sldMk cId="3394995869" sldId="1152"/>
            <ac:spMk id="18" creationId="{95F266FB-59B9-445C-BD37-92C628ABBD29}"/>
          </ac:spMkLst>
        </pc:spChg>
        <pc:spChg chg="del">
          <ac:chgData name="HALISDEMIR, Ufuk" userId="569d8f73-9a2b-46ed-81f6-ad4d857e353e" providerId="ADAL" clId="{881F6775-A9F9-4651-8C82-66FC0DB75F96}" dt="2022-09-30T13:33:43.848" v="1127" actId="478"/>
          <ac:spMkLst>
            <pc:docMk/>
            <pc:sldMk cId="3394995869" sldId="1152"/>
            <ac:spMk id="19" creationId="{5E42AA4C-A8A6-44BD-8B95-DB8098EE9477}"/>
          </ac:spMkLst>
        </pc:spChg>
        <pc:picChg chg="del">
          <ac:chgData name="HALISDEMIR, Ufuk" userId="569d8f73-9a2b-46ed-81f6-ad4d857e353e" providerId="ADAL" clId="{881F6775-A9F9-4651-8C82-66FC0DB75F96}" dt="2022-09-30T13:33:41.644" v="1126" actId="478"/>
          <ac:picMkLst>
            <pc:docMk/>
            <pc:sldMk cId="3394995869" sldId="1152"/>
            <ac:picMk id="2" creationId="{29142D38-DDBA-4525-B4D2-4BC5F72606D1}"/>
          </ac:picMkLst>
        </pc:picChg>
        <pc:picChg chg="add mod">
          <ac:chgData name="HALISDEMIR, Ufuk" userId="569d8f73-9a2b-46ed-81f6-ad4d857e353e" providerId="ADAL" clId="{881F6775-A9F9-4651-8C82-66FC0DB75F96}" dt="2022-09-30T13:33:50.953" v="1131" actId="1076"/>
          <ac:picMkLst>
            <pc:docMk/>
            <pc:sldMk cId="3394995869" sldId="1152"/>
            <ac:picMk id="8" creationId="{98C77C9F-BC9C-4875-9468-55476BC3898F}"/>
          </ac:picMkLst>
        </pc:picChg>
      </pc:sldChg>
      <pc:sldChg chg="addSp delSp modSp add mod">
        <pc:chgData name="HALISDEMIR, Ufuk" userId="569d8f73-9a2b-46ed-81f6-ad4d857e353e" providerId="ADAL" clId="{881F6775-A9F9-4651-8C82-66FC0DB75F96}" dt="2022-09-30T13:41:01.161" v="1228" actId="21"/>
        <pc:sldMkLst>
          <pc:docMk/>
          <pc:sldMk cId="644053862" sldId="1153"/>
        </pc:sldMkLst>
        <pc:spChg chg="mod">
          <ac:chgData name="HALISDEMIR, Ufuk" userId="569d8f73-9a2b-46ed-81f6-ad4d857e353e" providerId="ADAL" clId="{881F6775-A9F9-4651-8C82-66FC0DB75F96}" dt="2022-09-30T13:39:46.478" v="1212" actId="20577"/>
          <ac:spMkLst>
            <pc:docMk/>
            <pc:sldMk cId="644053862" sldId="1153"/>
            <ac:spMk id="6" creationId="{E482BA12-3A35-4618-96A3-96CA78B2BF34}"/>
          </ac:spMkLst>
        </pc:spChg>
        <pc:picChg chg="add mod">
          <ac:chgData name="HALISDEMIR, Ufuk" userId="569d8f73-9a2b-46ed-81f6-ad4d857e353e" providerId="ADAL" clId="{881F6775-A9F9-4651-8C82-66FC0DB75F96}" dt="2022-09-30T13:40:12.327" v="1215" actId="1076"/>
          <ac:picMkLst>
            <pc:docMk/>
            <pc:sldMk cId="644053862" sldId="1153"/>
            <ac:picMk id="7" creationId="{B4BD3F66-74E9-429A-AD98-1C42BE7F8D25}"/>
          </ac:picMkLst>
        </pc:picChg>
        <pc:picChg chg="del">
          <ac:chgData name="HALISDEMIR, Ufuk" userId="569d8f73-9a2b-46ed-81f6-ad4d857e353e" providerId="ADAL" clId="{881F6775-A9F9-4651-8C82-66FC0DB75F96}" dt="2022-09-30T13:39:48.366" v="1213" actId="478"/>
          <ac:picMkLst>
            <pc:docMk/>
            <pc:sldMk cId="644053862" sldId="1153"/>
            <ac:picMk id="8" creationId="{98C77C9F-BC9C-4875-9468-55476BC3898F}"/>
          </ac:picMkLst>
        </pc:picChg>
        <pc:picChg chg="add del mod">
          <ac:chgData name="HALISDEMIR, Ufuk" userId="569d8f73-9a2b-46ed-81f6-ad4d857e353e" providerId="ADAL" clId="{881F6775-A9F9-4651-8C82-66FC0DB75F96}" dt="2022-09-30T13:41:01.161" v="1228" actId="21"/>
          <ac:picMkLst>
            <pc:docMk/>
            <pc:sldMk cId="644053862" sldId="1153"/>
            <ac:picMk id="9" creationId="{F4E7C509-CF89-4565-AE4C-E97B6894410F}"/>
          </ac:picMkLst>
        </pc:picChg>
      </pc:sldChg>
      <pc:sldChg chg="addSp delSp modSp add mod">
        <pc:chgData name="HALISDEMIR, Ufuk" userId="569d8f73-9a2b-46ed-81f6-ad4d857e353e" providerId="ADAL" clId="{881F6775-A9F9-4651-8C82-66FC0DB75F96}" dt="2022-09-30T13:41:02.938" v="1229"/>
        <pc:sldMkLst>
          <pc:docMk/>
          <pc:sldMk cId="372935651" sldId="1154"/>
        </pc:sldMkLst>
        <pc:picChg chg="del">
          <ac:chgData name="HALISDEMIR, Ufuk" userId="569d8f73-9a2b-46ed-81f6-ad4d857e353e" providerId="ADAL" clId="{881F6775-A9F9-4651-8C82-66FC0DB75F96}" dt="2022-09-30T13:40:22.138" v="1217" actId="478"/>
          <ac:picMkLst>
            <pc:docMk/>
            <pc:sldMk cId="372935651" sldId="1154"/>
            <ac:picMk id="7" creationId="{B4BD3F66-74E9-429A-AD98-1C42BE7F8D25}"/>
          </ac:picMkLst>
        </pc:picChg>
        <pc:picChg chg="add del mod">
          <ac:chgData name="HALISDEMIR, Ufuk" userId="569d8f73-9a2b-46ed-81f6-ad4d857e353e" providerId="ADAL" clId="{881F6775-A9F9-4651-8C82-66FC0DB75F96}" dt="2022-09-30T13:40:28.303" v="1222" actId="478"/>
          <ac:picMkLst>
            <pc:docMk/>
            <pc:sldMk cId="372935651" sldId="1154"/>
            <ac:picMk id="8" creationId="{A60140FB-5A91-4FA5-8217-584D4E893CB8}"/>
          </ac:picMkLst>
        </pc:picChg>
        <pc:picChg chg="add mod">
          <ac:chgData name="HALISDEMIR, Ufuk" userId="569d8f73-9a2b-46ed-81f6-ad4d857e353e" providerId="ADAL" clId="{881F6775-A9F9-4651-8C82-66FC0DB75F96}" dt="2022-09-30T13:41:02.938" v="1229"/>
          <ac:picMkLst>
            <pc:docMk/>
            <pc:sldMk cId="372935651" sldId="1154"/>
            <ac:picMk id="9" creationId="{66698B1C-8389-4A9B-AC05-342B5A5F5D12}"/>
          </ac:picMkLst>
        </pc:picChg>
      </pc:sldChg>
      <pc:sldChg chg="addSp delSp modSp add mod">
        <pc:chgData name="HALISDEMIR, Ufuk" userId="569d8f73-9a2b-46ed-81f6-ad4d857e353e" providerId="ADAL" clId="{881F6775-A9F9-4651-8C82-66FC0DB75F96}" dt="2022-09-30T13:41:28.058" v="1234" actId="1076"/>
        <pc:sldMkLst>
          <pc:docMk/>
          <pc:sldMk cId="2956059952" sldId="1155"/>
        </pc:sldMkLst>
        <pc:picChg chg="add mod">
          <ac:chgData name="HALISDEMIR, Ufuk" userId="569d8f73-9a2b-46ed-81f6-ad4d857e353e" providerId="ADAL" clId="{881F6775-A9F9-4651-8C82-66FC0DB75F96}" dt="2022-09-30T13:41:28.058" v="1234" actId="1076"/>
          <ac:picMkLst>
            <pc:docMk/>
            <pc:sldMk cId="2956059952" sldId="1155"/>
            <ac:picMk id="7" creationId="{48B5E49A-8A49-4DC2-86D8-50247D9DC508}"/>
          </ac:picMkLst>
        </pc:picChg>
        <pc:picChg chg="del">
          <ac:chgData name="HALISDEMIR, Ufuk" userId="569d8f73-9a2b-46ed-81f6-ad4d857e353e" providerId="ADAL" clId="{881F6775-A9F9-4651-8C82-66FC0DB75F96}" dt="2022-09-30T13:41:24.836" v="1232" actId="478"/>
          <ac:picMkLst>
            <pc:docMk/>
            <pc:sldMk cId="2956059952" sldId="1155"/>
            <ac:picMk id="9" creationId="{66698B1C-8389-4A9B-AC05-342B5A5F5D12}"/>
          </ac:picMkLst>
        </pc:picChg>
      </pc:sldChg>
      <pc:sldChg chg="addSp delSp modSp add mod">
        <pc:chgData name="HALISDEMIR, Ufuk" userId="569d8f73-9a2b-46ed-81f6-ad4d857e353e" providerId="ADAL" clId="{881F6775-A9F9-4651-8C82-66FC0DB75F96}" dt="2022-09-30T13:41:53.312" v="1250" actId="20577"/>
        <pc:sldMkLst>
          <pc:docMk/>
          <pc:sldMk cId="667220982" sldId="1156"/>
        </pc:sldMkLst>
        <pc:spChg chg="mod">
          <ac:chgData name="HALISDEMIR, Ufuk" userId="569d8f73-9a2b-46ed-81f6-ad4d857e353e" providerId="ADAL" clId="{881F6775-A9F9-4651-8C82-66FC0DB75F96}" dt="2022-09-30T13:41:53.312" v="1250" actId="20577"/>
          <ac:spMkLst>
            <pc:docMk/>
            <pc:sldMk cId="667220982" sldId="1156"/>
            <ac:spMk id="6" creationId="{E482BA12-3A35-4618-96A3-96CA78B2BF34}"/>
          </ac:spMkLst>
        </pc:spChg>
        <pc:picChg chg="del">
          <ac:chgData name="HALISDEMIR, Ufuk" userId="569d8f73-9a2b-46ed-81f6-ad4d857e353e" providerId="ADAL" clId="{881F6775-A9F9-4651-8C82-66FC0DB75F96}" dt="2022-09-30T13:41:44.640" v="1236" actId="478"/>
          <ac:picMkLst>
            <pc:docMk/>
            <pc:sldMk cId="667220982" sldId="1156"/>
            <ac:picMk id="7" creationId="{48B5E49A-8A49-4DC2-86D8-50247D9DC508}"/>
          </ac:picMkLst>
        </pc:picChg>
        <pc:picChg chg="add mod">
          <ac:chgData name="HALISDEMIR, Ufuk" userId="569d8f73-9a2b-46ed-81f6-ad4d857e353e" providerId="ADAL" clId="{881F6775-A9F9-4651-8C82-66FC0DB75F96}" dt="2022-09-30T13:41:48.178" v="1238" actId="1076"/>
          <ac:picMkLst>
            <pc:docMk/>
            <pc:sldMk cId="667220982" sldId="1156"/>
            <ac:picMk id="8" creationId="{03B4C35D-3BFF-4D02-88E4-003F76A56D4E}"/>
          </ac:picMkLst>
        </pc:picChg>
      </pc:sldChg>
      <pc:sldMasterChg chg="delSldLayout">
        <pc:chgData name="HALISDEMIR, Ufuk" userId="569d8f73-9a2b-46ed-81f6-ad4d857e353e" providerId="ADAL" clId="{881F6775-A9F9-4651-8C82-66FC0DB75F96}" dt="2022-09-30T13:13:09.006" v="1011" actId="47"/>
        <pc:sldMasterMkLst>
          <pc:docMk/>
          <pc:sldMasterMk cId="3148905397" sldId="2147483899"/>
        </pc:sldMasterMkLst>
        <pc:sldLayoutChg chg="del">
          <pc:chgData name="HALISDEMIR, Ufuk" userId="569d8f73-9a2b-46ed-81f6-ad4d857e353e" providerId="ADAL" clId="{881F6775-A9F9-4651-8C82-66FC0DB75F96}" dt="2022-09-30T13:13:09.006" v="1011" actId="47"/>
          <pc:sldLayoutMkLst>
            <pc:docMk/>
            <pc:sldMasterMk cId="3148905397" sldId="2147483899"/>
            <pc:sldLayoutMk cId="3270424112" sldId="2147483931"/>
          </pc:sldLayoutMkLst>
        </pc:sldLayoutChg>
      </pc:sldMasterChg>
    </pc:docChg>
  </pc:docChgLst>
  <pc:docChgLst>
    <pc:chgData name="HALISDEMIR, Ufuk" userId="569d8f73-9a2b-46ed-81f6-ad4d857e353e" providerId="ADAL" clId="{30D53801-0F48-40E0-8B10-CA3462C3EED0}"/>
    <pc:docChg chg="undo redo custSel addSld delSld modSld sldOrd modMainMaster">
      <pc:chgData name="HALISDEMIR, Ufuk" userId="569d8f73-9a2b-46ed-81f6-ad4d857e353e" providerId="ADAL" clId="{30D53801-0F48-40E0-8B10-CA3462C3EED0}" dt="2022-10-14T14:39:50.681" v="2685"/>
      <pc:docMkLst>
        <pc:docMk/>
      </pc:docMkLst>
      <pc:sldChg chg="add del">
        <pc:chgData name="HALISDEMIR, Ufuk" userId="569d8f73-9a2b-46ed-81f6-ad4d857e353e" providerId="ADAL" clId="{30D53801-0F48-40E0-8B10-CA3462C3EED0}" dt="2022-10-13T14:15:22.748" v="272" actId="47"/>
        <pc:sldMkLst>
          <pc:docMk/>
          <pc:sldMk cId="915861626" sldId="370"/>
        </pc:sldMkLst>
      </pc:sldChg>
      <pc:sldChg chg="del">
        <pc:chgData name="HALISDEMIR, Ufuk" userId="569d8f73-9a2b-46ed-81f6-ad4d857e353e" providerId="ADAL" clId="{30D53801-0F48-40E0-8B10-CA3462C3EED0}" dt="2022-10-13T15:25:27.440" v="2660" actId="47"/>
        <pc:sldMkLst>
          <pc:docMk/>
          <pc:sldMk cId="1355123851" sldId="1052"/>
        </pc:sldMkLst>
      </pc:sldChg>
      <pc:sldChg chg="del">
        <pc:chgData name="HALISDEMIR, Ufuk" userId="569d8f73-9a2b-46ed-81f6-ad4d857e353e" providerId="ADAL" clId="{30D53801-0F48-40E0-8B10-CA3462C3EED0}" dt="2022-10-13T15:25:27.440" v="2660" actId="47"/>
        <pc:sldMkLst>
          <pc:docMk/>
          <pc:sldMk cId="2580115850" sldId="1053"/>
        </pc:sldMkLst>
      </pc:sldChg>
      <pc:sldChg chg="modSp del mod">
        <pc:chgData name="HALISDEMIR, Ufuk" userId="569d8f73-9a2b-46ed-81f6-ad4d857e353e" providerId="ADAL" clId="{30D53801-0F48-40E0-8B10-CA3462C3EED0}" dt="2022-10-13T15:25:43.877" v="2662" actId="47"/>
        <pc:sldMkLst>
          <pc:docMk/>
          <pc:sldMk cId="1677881774" sldId="1056"/>
        </pc:sldMkLst>
        <pc:spChg chg="mod">
          <ac:chgData name="HALISDEMIR, Ufuk" userId="569d8f73-9a2b-46ed-81f6-ad4d857e353e" providerId="ADAL" clId="{30D53801-0F48-40E0-8B10-CA3462C3EED0}" dt="2022-10-13T14:04:16.016" v="89" actId="20577"/>
          <ac:spMkLst>
            <pc:docMk/>
            <pc:sldMk cId="1677881774" sldId="1056"/>
            <ac:spMk id="3" creationId="{EB9BAAFA-C619-43B0-964D-8714A7967CBD}"/>
          </ac:spMkLst>
        </pc:spChg>
      </pc:sldChg>
      <pc:sldChg chg="del">
        <pc:chgData name="HALISDEMIR, Ufuk" userId="569d8f73-9a2b-46ed-81f6-ad4d857e353e" providerId="ADAL" clId="{30D53801-0F48-40E0-8B10-CA3462C3EED0}" dt="2022-10-13T15:25:27.440" v="2660" actId="47"/>
        <pc:sldMkLst>
          <pc:docMk/>
          <pc:sldMk cId="1435534025" sldId="1058"/>
        </pc:sldMkLst>
      </pc:sldChg>
      <pc:sldChg chg="del">
        <pc:chgData name="HALISDEMIR, Ufuk" userId="569d8f73-9a2b-46ed-81f6-ad4d857e353e" providerId="ADAL" clId="{30D53801-0F48-40E0-8B10-CA3462C3EED0}" dt="2022-10-13T15:25:27.440" v="2660" actId="47"/>
        <pc:sldMkLst>
          <pc:docMk/>
          <pc:sldMk cId="4161943190" sldId="1059"/>
        </pc:sldMkLst>
      </pc:sldChg>
      <pc:sldChg chg="addSp delSp modSp mod modTransition modAnim">
        <pc:chgData name="HALISDEMIR, Ufuk" userId="569d8f73-9a2b-46ed-81f6-ad4d857e353e" providerId="ADAL" clId="{30D53801-0F48-40E0-8B10-CA3462C3EED0}" dt="2022-10-14T14:18:48.478" v="2672"/>
        <pc:sldMkLst>
          <pc:docMk/>
          <pc:sldMk cId="3210250137" sldId="1060"/>
        </pc:sldMkLst>
        <pc:spChg chg="mod">
          <ac:chgData name="HALISDEMIR, Ufuk" userId="569d8f73-9a2b-46ed-81f6-ad4d857e353e" providerId="ADAL" clId="{30D53801-0F48-40E0-8B10-CA3462C3EED0}" dt="2022-10-13T14:02:40.796" v="61" actId="20577"/>
          <ac:spMkLst>
            <pc:docMk/>
            <pc:sldMk cId="3210250137" sldId="1060"/>
            <ac:spMk id="5" creationId="{A7209851-4463-474D-B8ED-4904CFCA691D}"/>
          </ac:spMkLst>
        </pc:spChg>
        <pc:spChg chg="mod">
          <ac:chgData name="HALISDEMIR, Ufuk" userId="569d8f73-9a2b-46ed-81f6-ad4d857e353e" providerId="ADAL" clId="{30D53801-0F48-40E0-8B10-CA3462C3EED0}" dt="2022-10-13T13:16:21.422" v="18" actId="404"/>
          <ac:spMkLst>
            <pc:docMk/>
            <pc:sldMk cId="3210250137" sldId="1060"/>
            <ac:spMk id="11" creationId="{33940544-1F8D-47E0-8BF8-BEED038F26D9}"/>
          </ac:spMkLst>
        </pc:spChg>
        <pc:picChg chg="add del mod">
          <ac:chgData name="HALISDEMIR, Ufuk" userId="569d8f73-9a2b-46ed-81f6-ad4d857e353e" providerId="ADAL" clId="{30D53801-0F48-40E0-8B10-CA3462C3EED0}" dt="2022-10-14T14:15:11.488" v="2671"/>
          <ac:picMkLst>
            <pc:docMk/>
            <pc:sldMk cId="3210250137" sldId="1060"/>
            <ac:picMk id="3" creationId="{1BD1D241-9A39-4C03-A309-B8DF6E276D2A}"/>
          </ac:picMkLst>
        </pc:picChg>
        <pc:picChg chg="add mod">
          <ac:chgData name="HALISDEMIR, Ufuk" userId="569d8f73-9a2b-46ed-81f6-ad4d857e353e" providerId="ADAL" clId="{30D53801-0F48-40E0-8B10-CA3462C3EED0}" dt="2022-10-14T14:18:48.478" v="2672"/>
          <ac:picMkLst>
            <pc:docMk/>
            <pc:sldMk cId="3210250137" sldId="1060"/>
            <ac:picMk id="7" creationId="{F2377D48-B63C-4478-AA5F-5A6FBF92843F}"/>
          </ac:picMkLst>
        </pc:picChg>
      </pc:sldChg>
      <pc:sldChg chg="del">
        <pc:chgData name="HALISDEMIR, Ufuk" userId="569d8f73-9a2b-46ed-81f6-ad4d857e353e" providerId="ADAL" clId="{30D53801-0F48-40E0-8B10-CA3462C3EED0}" dt="2022-10-13T15:25:27.440" v="2660" actId="47"/>
        <pc:sldMkLst>
          <pc:docMk/>
          <pc:sldMk cId="547436763" sldId="1062"/>
        </pc:sldMkLst>
      </pc:sldChg>
      <pc:sldChg chg="del">
        <pc:chgData name="HALISDEMIR, Ufuk" userId="569d8f73-9a2b-46ed-81f6-ad4d857e353e" providerId="ADAL" clId="{30D53801-0F48-40E0-8B10-CA3462C3EED0}" dt="2022-10-13T15:25:27.440" v="2660" actId="47"/>
        <pc:sldMkLst>
          <pc:docMk/>
          <pc:sldMk cId="1367762776" sldId="1070"/>
        </pc:sldMkLst>
      </pc:sldChg>
      <pc:sldChg chg="addSp modSp mod modTransition">
        <pc:chgData name="HALISDEMIR, Ufuk" userId="569d8f73-9a2b-46ed-81f6-ad4d857e353e" providerId="ADAL" clId="{30D53801-0F48-40E0-8B10-CA3462C3EED0}" dt="2022-10-14T14:39:50.681" v="2685"/>
        <pc:sldMkLst>
          <pc:docMk/>
          <pc:sldMk cId="2860177778" sldId="1090"/>
        </pc:sldMkLst>
        <pc:spChg chg="mod">
          <ac:chgData name="HALISDEMIR, Ufuk" userId="569d8f73-9a2b-46ed-81f6-ad4d857e353e" providerId="ADAL" clId="{30D53801-0F48-40E0-8B10-CA3462C3EED0}" dt="2022-10-13T15:25:30.045" v="2661" actId="20577"/>
          <ac:spMkLst>
            <pc:docMk/>
            <pc:sldMk cId="2860177778" sldId="1090"/>
            <ac:spMk id="3" creationId="{A4F01D2E-E588-48E0-AFF4-9E0D599EEEE7}"/>
          </ac:spMkLst>
        </pc:spChg>
        <pc:picChg chg="add mod">
          <ac:chgData name="HALISDEMIR, Ufuk" userId="569d8f73-9a2b-46ed-81f6-ad4d857e353e" providerId="ADAL" clId="{30D53801-0F48-40E0-8B10-CA3462C3EED0}" dt="2022-10-14T14:39:50.681" v="2685"/>
          <ac:picMkLst>
            <pc:docMk/>
            <pc:sldMk cId="2860177778" sldId="1090"/>
            <ac:picMk id="4" creationId="{932A3493-ABBB-45CA-9276-98DBB548AAB7}"/>
          </ac:picMkLst>
        </pc:picChg>
      </pc:sldChg>
      <pc:sldChg chg="modTransition">
        <pc:chgData name="HALISDEMIR, Ufuk" userId="569d8f73-9a2b-46ed-81f6-ad4d857e353e" providerId="ADAL" clId="{30D53801-0F48-40E0-8B10-CA3462C3EED0}" dt="2022-10-14T14:15:11.488" v="2671"/>
        <pc:sldMkLst>
          <pc:docMk/>
          <pc:sldMk cId="1680553132" sldId="1091"/>
        </pc:sldMkLst>
      </pc:sldChg>
      <pc:sldChg chg="del">
        <pc:chgData name="HALISDEMIR, Ufuk" userId="569d8f73-9a2b-46ed-81f6-ad4d857e353e" providerId="ADAL" clId="{30D53801-0F48-40E0-8B10-CA3462C3EED0}" dt="2022-10-13T15:25:27.440" v="2660" actId="47"/>
        <pc:sldMkLst>
          <pc:docMk/>
          <pc:sldMk cId="3291934556" sldId="1093"/>
        </pc:sldMkLst>
      </pc:sldChg>
      <pc:sldChg chg="del">
        <pc:chgData name="HALISDEMIR, Ufuk" userId="569d8f73-9a2b-46ed-81f6-ad4d857e353e" providerId="ADAL" clId="{30D53801-0F48-40E0-8B10-CA3462C3EED0}" dt="2022-10-13T15:25:27.440" v="2660" actId="47"/>
        <pc:sldMkLst>
          <pc:docMk/>
          <pc:sldMk cId="3837480437" sldId="1095"/>
        </pc:sldMkLst>
      </pc:sldChg>
      <pc:sldChg chg="del">
        <pc:chgData name="HALISDEMIR, Ufuk" userId="569d8f73-9a2b-46ed-81f6-ad4d857e353e" providerId="ADAL" clId="{30D53801-0F48-40E0-8B10-CA3462C3EED0}" dt="2022-10-13T15:25:27.440" v="2660" actId="47"/>
        <pc:sldMkLst>
          <pc:docMk/>
          <pc:sldMk cId="1155720427" sldId="1099"/>
        </pc:sldMkLst>
      </pc:sldChg>
      <pc:sldChg chg="del">
        <pc:chgData name="HALISDEMIR, Ufuk" userId="569d8f73-9a2b-46ed-81f6-ad4d857e353e" providerId="ADAL" clId="{30D53801-0F48-40E0-8B10-CA3462C3EED0}" dt="2022-10-13T15:25:27.440" v="2660" actId="47"/>
        <pc:sldMkLst>
          <pc:docMk/>
          <pc:sldMk cId="287874351" sldId="1131"/>
        </pc:sldMkLst>
      </pc:sldChg>
      <pc:sldChg chg="del">
        <pc:chgData name="HALISDEMIR, Ufuk" userId="569d8f73-9a2b-46ed-81f6-ad4d857e353e" providerId="ADAL" clId="{30D53801-0F48-40E0-8B10-CA3462C3EED0}" dt="2022-10-13T15:25:27.440" v="2660" actId="47"/>
        <pc:sldMkLst>
          <pc:docMk/>
          <pc:sldMk cId="4009114513" sldId="1132"/>
        </pc:sldMkLst>
      </pc:sldChg>
      <pc:sldChg chg="addSp delSp modSp mod modTransition modAnim">
        <pc:chgData name="HALISDEMIR, Ufuk" userId="569d8f73-9a2b-46ed-81f6-ad4d857e353e" providerId="ADAL" clId="{30D53801-0F48-40E0-8B10-CA3462C3EED0}" dt="2022-10-14T14:18:48.478" v="2672"/>
        <pc:sldMkLst>
          <pc:docMk/>
          <pc:sldMk cId="2692149186" sldId="1139"/>
        </pc:sldMkLst>
        <pc:spChg chg="mod">
          <ac:chgData name="HALISDEMIR, Ufuk" userId="569d8f73-9a2b-46ed-81f6-ad4d857e353e" providerId="ADAL" clId="{30D53801-0F48-40E0-8B10-CA3462C3EED0}" dt="2022-10-13T14:47:43.902" v="1341" actId="404"/>
          <ac:spMkLst>
            <pc:docMk/>
            <pc:sldMk cId="2692149186" sldId="1139"/>
            <ac:spMk id="3" creationId="{4A04CCCB-5A93-4316-BDC5-F8EB102EEE3F}"/>
          </ac:spMkLst>
        </pc:spChg>
        <pc:spChg chg="mod">
          <ac:chgData name="HALISDEMIR, Ufuk" userId="569d8f73-9a2b-46ed-81f6-ad4d857e353e" providerId="ADAL" clId="{30D53801-0F48-40E0-8B10-CA3462C3EED0}" dt="2022-10-14T12:42:18.726" v="2666" actId="1076"/>
          <ac:spMkLst>
            <pc:docMk/>
            <pc:sldMk cId="2692149186" sldId="1139"/>
            <ac:spMk id="5" creationId="{93799071-C668-45D0-BA0C-7D3510B005A2}"/>
          </ac:spMkLst>
        </pc:spChg>
        <pc:spChg chg="add del">
          <ac:chgData name="HALISDEMIR, Ufuk" userId="569d8f73-9a2b-46ed-81f6-ad4d857e353e" providerId="ADAL" clId="{30D53801-0F48-40E0-8B10-CA3462C3EED0}" dt="2022-10-13T14:08:58.648" v="125" actId="22"/>
          <ac:spMkLst>
            <pc:docMk/>
            <pc:sldMk cId="2692149186" sldId="1139"/>
            <ac:spMk id="7" creationId="{7EEEA952-3154-47A7-BF13-A010976FD230}"/>
          </ac:spMkLst>
        </pc:spChg>
        <pc:spChg chg="add del mod">
          <ac:chgData name="HALISDEMIR, Ufuk" userId="569d8f73-9a2b-46ed-81f6-ad4d857e353e" providerId="ADAL" clId="{30D53801-0F48-40E0-8B10-CA3462C3EED0}" dt="2022-10-13T14:09:01.743" v="128" actId="478"/>
          <ac:spMkLst>
            <pc:docMk/>
            <pc:sldMk cId="2692149186" sldId="1139"/>
            <ac:spMk id="9" creationId="{723E31D7-F6B8-4A3D-B2CA-371D5339DB05}"/>
          </ac:spMkLst>
        </pc:spChg>
        <pc:spChg chg="add del mod">
          <ac:chgData name="HALISDEMIR, Ufuk" userId="569d8f73-9a2b-46ed-81f6-ad4d857e353e" providerId="ADAL" clId="{30D53801-0F48-40E0-8B10-CA3462C3EED0}" dt="2022-10-13T14:09:20.163" v="135" actId="478"/>
          <ac:spMkLst>
            <pc:docMk/>
            <pc:sldMk cId="2692149186" sldId="1139"/>
            <ac:spMk id="11" creationId="{4C97A7D0-E442-4D18-B84D-3890963296E4}"/>
          </ac:spMkLst>
        </pc:spChg>
        <pc:spChg chg="add del">
          <ac:chgData name="HALISDEMIR, Ufuk" userId="569d8f73-9a2b-46ed-81f6-ad4d857e353e" providerId="ADAL" clId="{30D53801-0F48-40E0-8B10-CA3462C3EED0}" dt="2022-10-13T14:09:22.710" v="137" actId="22"/>
          <ac:spMkLst>
            <pc:docMk/>
            <pc:sldMk cId="2692149186" sldId="1139"/>
            <ac:spMk id="13" creationId="{33D645F2-58F4-4BA1-B943-65C7243C4B51}"/>
          </ac:spMkLst>
        </pc:spChg>
        <pc:spChg chg="add mod">
          <ac:chgData name="HALISDEMIR, Ufuk" userId="569d8f73-9a2b-46ed-81f6-ad4d857e353e" providerId="ADAL" clId="{30D53801-0F48-40E0-8B10-CA3462C3EED0}" dt="2022-10-14T12:42:18.726" v="2666" actId="1076"/>
          <ac:spMkLst>
            <pc:docMk/>
            <pc:sldMk cId="2692149186" sldId="1139"/>
            <ac:spMk id="15" creationId="{21DF8806-EFB0-4E52-A3F0-6421923D6408}"/>
          </ac:spMkLst>
        </pc:spChg>
        <pc:spChg chg="add mod">
          <ac:chgData name="HALISDEMIR, Ufuk" userId="569d8f73-9a2b-46ed-81f6-ad4d857e353e" providerId="ADAL" clId="{30D53801-0F48-40E0-8B10-CA3462C3EED0}" dt="2022-10-13T14:14:23.764" v="269" actId="1037"/>
          <ac:spMkLst>
            <pc:docMk/>
            <pc:sldMk cId="2692149186" sldId="1139"/>
            <ac:spMk id="16" creationId="{A6F48F52-D477-42F4-A896-A50028B06F97}"/>
          </ac:spMkLst>
        </pc:spChg>
        <pc:spChg chg="add mod">
          <ac:chgData name="HALISDEMIR, Ufuk" userId="569d8f73-9a2b-46ed-81f6-ad4d857e353e" providerId="ADAL" clId="{30D53801-0F48-40E0-8B10-CA3462C3EED0}" dt="2022-10-13T14:14:09.737" v="258" actId="408"/>
          <ac:spMkLst>
            <pc:docMk/>
            <pc:sldMk cId="2692149186" sldId="1139"/>
            <ac:spMk id="17" creationId="{110F722B-E461-4319-ADB5-1E0087E1F16D}"/>
          </ac:spMkLst>
        </pc:spChg>
        <pc:spChg chg="add mod">
          <ac:chgData name="HALISDEMIR, Ufuk" userId="569d8f73-9a2b-46ed-81f6-ad4d857e353e" providerId="ADAL" clId="{30D53801-0F48-40E0-8B10-CA3462C3EED0}" dt="2022-10-13T14:14:02.880" v="257" actId="1076"/>
          <ac:spMkLst>
            <pc:docMk/>
            <pc:sldMk cId="2692149186" sldId="1139"/>
            <ac:spMk id="18" creationId="{3B194C3C-FBE2-45F6-BCC2-38FD2D11841D}"/>
          </ac:spMkLst>
        </pc:spChg>
        <pc:spChg chg="add mod">
          <ac:chgData name="HALISDEMIR, Ufuk" userId="569d8f73-9a2b-46ed-81f6-ad4d857e353e" providerId="ADAL" clId="{30D53801-0F48-40E0-8B10-CA3462C3EED0}" dt="2022-10-13T14:14:25.411" v="271" actId="1038"/>
          <ac:spMkLst>
            <pc:docMk/>
            <pc:sldMk cId="2692149186" sldId="1139"/>
            <ac:spMk id="19" creationId="{066F45BD-1E60-413C-8029-773C2C5CED11}"/>
          </ac:spMkLst>
        </pc:spChg>
        <pc:spChg chg="add mod">
          <ac:chgData name="HALISDEMIR, Ufuk" userId="569d8f73-9a2b-46ed-81f6-ad4d857e353e" providerId="ADAL" clId="{30D53801-0F48-40E0-8B10-CA3462C3EED0}" dt="2022-10-13T14:14:09.737" v="258" actId="408"/>
          <ac:spMkLst>
            <pc:docMk/>
            <pc:sldMk cId="2692149186" sldId="1139"/>
            <ac:spMk id="20" creationId="{5DCB754F-1E47-4377-9EE4-91CEC720D1B7}"/>
          </ac:spMkLst>
        </pc:spChg>
        <pc:graphicFrameChg chg="add del modGraphic">
          <ac:chgData name="HALISDEMIR, Ufuk" userId="569d8f73-9a2b-46ed-81f6-ad4d857e353e" providerId="ADAL" clId="{30D53801-0F48-40E0-8B10-CA3462C3EED0}" dt="2022-10-13T14:13:38.609" v="251" actId="478"/>
          <ac:graphicFrameMkLst>
            <pc:docMk/>
            <pc:sldMk cId="2692149186" sldId="1139"/>
            <ac:graphicFrameMk id="22" creationId="{DDA786A5-71BD-45A7-802C-6481E8ADF005}"/>
          </ac:graphicFrameMkLst>
        </pc:graphicFrameChg>
        <pc:picChg chg="add del mod">
          <ac:chgData name="HALISDEMIR, Ufuk" userId="569d8f73-9a2b-46ed-81f6-ad4d857e353e" providerId="ADAL" clId="{30D53801-0F48-40E0-8B10-CA3462C3EED0}" dt="2022-10-14T14:15:11.488" v="2671"/>
          <ac:picMkLst>
            <pc:docMk/>
            <pc:sldMk cId="2692149186" sldId="1139"/>
            <ac:picMk id="4" creationId="{6C5928D7-32A6-4B66-8D45-E256B4AD0335}"/>
          </ac:picMkLst>
        </pc:picChg>
        <pc:picChg chg="del">
          <ac:chgData name="HALISDEMIR, Ufuk" userId="569d8f73-9a2b-46ed-81f6-ad4d857e353e" providerId="ADAL" clId="{30D53801-0F48-40E0-8B10-CA3462C3EED0}" dt="2022-10-13T14:05:15.490" v="90" actId="21"/>
          <ac:picMkLst>
            <pc:docMk/>
            <pc:sldMk cId="2692149186" sldId="1139"/>
            <ac:picMk id="6" creationId="{35A08B66-1F83-412B-B44B-CC16E83A6439}"/>
          </ac:picMkLst>
        </pc:picChg>
        <pc:picChg chg="add mod">
          <ac:chgData name="HALISDEMIR, Ufuk" userId="569d8f73-9a2b-46ed-81f6-ad4d857e353e" providerId="ADAL" clId="{30D53801-0F48-40E0-8B10-CA3462C3EED0}" dt="2022-10-14T14:18:48.478" v="2672"/>
          <ac:picMkLst>
            <pc:docMk/>
            <pc:sldMk cId="2692149186" sldId="1139"/>
            <ac:picMk id="6" creationId="{AD0F1CFC-09C3-4F8F-920F-4D2BF02F891F}"/>
          </ac:picMkLst>
        </pc:picChg>
        <pc:picChg chg="add del mod">
          <ac:chgData name="HALISDEMIR, Ufuk" userId="569d8f73-9a2b-46ed-81f6-ad4d857e353e" providerId="ADAL" clId="{30D53801-0F48-40E0-8B10-CA3462C3EED0}" dt="2022-10-13T14:12:57.860" v="248" actId="478"/>
          <ac:picMkLst>
            <pc:docMk/>
            <pc:sldMk cId="2692149186" sldId="1139"/>
            <ac:picMk id="21" creationId="{B78186FD-A5B3-4C33-B24B-EBE187A5258C}"/>
          </ac:picMkLst>
        </pc:picChg>
        <pc:picChg chg="add mod">
          <ac:chgData name="HALISDEMIR, Ufuk" userId="569d8f73-9a2b-46ed-81f6-ad4d857e353e" providerId="ADAL" clId="{30D53801-0F48-40E0-8B10-CA3462C3EED0}" dt="2022-10-13T14:14:09.737" v="258" actId="408"/>
          <ac:picMkLst>
            <pc:docMk/>
            <pc:sldMk cId="2692149186" sldId="1139"/>
            <ac:picMk id="1026" creationId="{2D6CE1FE-FEB7-4B4B-AE0A-9F0380F6062B}"/>
          </ac:picMkLst>
        </pc:picChg>
        <pc:picChg chg="add del">
          <ac:chgData name="HALISDEMIR, Ufuk" userId="569d8f73-9a2b-46ed-81f6-ad4d857e353e" providerId="ADAL" clId="{30D53801-0F48-40E0-8B10-CA3462C3EED0}" dt="2022-10-13T14:19:52.818" v="382"/>
          <ac:picMkLst>
            <pc:docMk/>
            <pc:sldMk cId="2692149186" sldId="1139"/>
            <ac:picMk id="1028" creationId="{AA7AD5AD-DB59-455E-BA35-E61959527E3D}"/>
          </ac:picMkLst>
        </pc:picChg>
      </pc:sldChg>
      <pc:sldChg chg="del">
        <pc:chgData name="HALISDEMIR, Ufuk" userId="569d8f73-9a2b-46ed-81f6-ad4d857e353e" providerId="ADAL" clId="{30D53801-0F48-40E0-8B10-CA3462C3EED0}" dt="2022-10-13T15:25:27.440" v="2660" actId="47"/>
        <pc:sldMkLst>
          <pc:docMk/>
          <pc:sldMk cId="2012346138" sldId="1140"/>
        </pc:sldMkLst>
      </pc:sldChg>
      <pc:sldChg chg="del">
        <pc:chgData name="HALISDEMIR, Ufuk" userId="569d8f73-9a2b-46ed-81f6-ad4d857e353e" providerId="ADAL" clId="{30D53801-0F48-40E0-8B10-CA3462C3EED0}" dt="2022-10-13T15:25:27.440" v="2660" actId="47"/>
        <pc:sldMkLst>
          <pc:docMk/>
          <pc:sldMk cId="757353374" sldId="1141"/>
        </pc:sldMkLst>
      </pc:sldChg>
      <pc:sldChg chg="del">
        <pc:chgData name="HALISDEMIR, Ufuk" userId="569d8f73-9a2b-46ed-81f6-ad4d857e353e" providerId="ADAL" clId="{30D53801-0F48-40E0-8B10-CA3462C3EED0}" dt="2022-10-13T15:25:27.440" v="2660" actId="47"/>
        <pc:sldMkLst>
          <pc:docMk/>
          <pc:sldMk cId="917834024" sldId="1142"/>
        </pc:sldMkLst>
      </pc:sldChg>
      <pc:sldChg chg="del">
        <pc:chgData name="HALISDEMIR, Ufuk" userId="569d8f73-9a2b-46ed-81f6-ad4d857e353e" providerId="ADAL" clId="{30D53801-0F48-40E0-8B10-CA3462C3EED0}" dt="2022-10-13T15:25:27.440" v="2660" actId="47"/>
        <pc:sldMkLst>
          <pc:docMk/>
          <pc:sldMk cId="2982045131" sldId="1143"/>
        </pc:sldMkLst>
      </pc:sldChg>
      <pc:sldChg chg="del">
        <pc:chgData name="HALISDEMIR, Ufuk" userId="569d8f73-9a2b-46ed-81f6-ad4d857e353e" providerId="ADAL" clId="{30D53801-0F48-40E0-8B10-CA3462C3EED0}" dt="2022-10-13T15:25:27.440" v="2660" actId="47"/>
        <pc:sldMkLst>
          <pc:docMk/>
          <pc:sldMk cId="648804112" sldId="1144"/>
        </pc:sldMkLst>
      </pc:sldChg>
      <pc:sldChg chg="del">
        <pc:chgData name="HALISDEMIR, Ufuk" userId="569d8f73-9a2b-46ed-81f6-ad4d857e353e" providerId="ADAL" clId="{30D53801-0F48-40E0-8B10-CA3462C3EED0}" dt="2022-10-13T15:25:45.679" v="2663" actId="47"/>
        <pc:sldMkLst>
          <pc:docMk/>
          <pc:sldMk cId="1791800626" sldId="1145"/>
        </pc:sldMkLst>
      </pc:sldChg>
      <pc:sldChg chg="del">
        <pc:chgData name="HALISDEMIR, Ufuk" userId="569d8f73-9a2b-46ed-81f6-ad4d857e353e" providerId="ADAL" clId="{30D53801-0F48-40E0-8B10-CA3462C3EED0}" dt="2022-10-13T15:25:27.440" v="2660" actId="47"/>
        <pc:sldMkLst>
          <pc:docMk/>
          <pc:sldMk cId="3033752359" sldId="1146"/>
        </pc:sldMkLst>
      </pc:sldChg>
      <pc:sldChg chg="del">
        <pc:chgData name="HALISDEMIR, Ufuk" userId="569d8f73-9a2b-46ed-81f6-ad4d857e353e" providerId="ADAL" clId="{30D53801-0F48-40E0-8B10-CA3462C3EED0}" dt="2022-10-13T15:25:27.440" v="2660" actId="47"/>
        <pc:sldMkLst>
          <pc:docMk/>
          <pc:sldMk cId="2371207852" sldId="1147"/>
        </pc:sldMkLst>
      </pc:sldChg>
      <pc:sldChg chg="del">
        <pc:chgData name="HALISDEMIR, Ufuk" userId="569d8f73-9a2b-46ed-81f6-ad4d857e353e" providerId="ADAL" clId="{30D53801-0F48-40E0-8B10-CA3462C3EED0}" dt="2022-10-13T15:25:27.440" v="2660" actId="47"/>
        <pc:sldMkLst>
          <pc:docMk/>
          <pc:sldMk cId="4234577376" sldId="1148"/>
        </pc:sldMkLst>
      </pc:sldChg>
      <pc:sldChg chg="del">
        <pc:chgData name="HALISDEMIR, Ufuk" userId="569d8f73-9a2b-46ed-81f6-ad4d857e353e" providerId="ADAL" clId="{30D53801-0F48-40E0-8B10-CA3462C3EED0}" dt="2022-10-13T15:25:27.440" v="2660" actId="47"/>
        <pc:sldMkLst>
          <pc:docMk/>
          <pc:sldMk cId="1312668698" sldId="1149"/>
        </pc:sldMkLst>
      </pc:sldChg>
      <pc:sldChg chg="del">
        <pc:chgData name="HALISDEMIR, Ufuk" userId="569d8f73-9a2b-46ed-81f6-ad4d857e353e" providerId="ADAL" clId="{30D53801-0F48-40E0-8B10-CA3462C3EED0}" dt="2022-10-13T15:25:27.440" v="2660" actId="47"/>
        <pc:sldMkLst>
          <pc:docMk/>
          <pc:sldMk cId="3818444039" sldId="1150"/>
        </pc:sldMkLst>
      </pc:sldChg>
      <pc:sldChg chg="del">
        <pc:chgData name="HALISDEMIR, Ufuk" userId="569d8f73-9a2b-46ed-81f6-ad4d857e353e" providerId="ADAL" clId="{30D53801-0F48-40E0-8B10-CA3462C3EED0}" dt="2022-10-13T15:25:27.440" v="2660" actId="47"/>
        <pc:sldMkLst>
          <pc:docMk/>
          <pc:sldMk cId="1399401371" sldId="1151"/>
        </pc:sldMkLst>
      </pc:sldChg>
      <pc:sldChg chg="del">
        <pc:chgData name="HALISDEMIR, Ufuk" userId="569d8f73-9a2b-46ed-81f6-ad4d857e353e" providerId="ADAL" clId="{30D53801-0F48-40E0-8B10-CA3462C3EED0}" dt="2022-10-13T15:25:27.440" v="2660" actId="47"/>
        <pc:sldMkLst>
          <pc:docMk/>
          <pc:sldMk cId="3394995869" sldId="1152"/>
        </pc:sldMkLst>
      </pc:sldChg>
      <pc:sldChg chg="del">
        <pc:chgData name="HALISDEMIR, Ufuk" userId="569d8f73-9a2b-46ed-81f6-ad4d857e353e" providerId="ADAL" clId="{30D53801-0F48-40E0-8B10-CA3462C3EED0}" dt="2022-10-13T15:25:27.440" v="2660" actId="47"/>
        <pc:sldMkLst>
          <pc:docMk/>
          <pc:sldMk cId="644053862" sldId="1153"/>
        </pc:sldMkLst>
      </pc:sldChg>
      <pc:sldChg chg="del">
        <pc:chgData name="HALISDEMIR, Ufuk" userId="569d8f73-9a2b-46ed-81f6-ad4d857e353e" providerId="ADAL" clId="{30D53801-0F48-40E0-8B10-CA3462C3EED0}" dt="2022-10-13T15:25:27.440" v="2660" actId="47"/>
        <pc:sldMkLst>
          <pc:docMk/>
          <pc:sldMk cId="372935651" sldId="1154"/>
        </pc:sldMkLst>
      </pc:sldChg>
      <pc:sldChg chg="del">
        <pc:chgData name="HALISDEMIR, Ufuk" userId="569d8f73-9a2b-46ed-81f6-ad4d857e353e" providerId="ADAL" clId="{30D53801-0F48-40E0-8B10-CA3462C3EED0}" dt="2022-10-13T15:25:27.440" v="2660" actId="47"/>
        <pc:sldMkLst>
          <pc:docMk/>
          <pc:sldMk cId="2956059952" sldId="1155"/>
        </pc:sldMkLst>
      </pc:sldChg>
      <pc:sldChg chg="del">
        <pc:chgData name="HALISDEMIR, Ufuk" userId="569d8f73-9a2b-46ed-81f6-ad4d857e353e" providerId="ADAL" clId="{30D53801-0F48-40E0-8B10-CA3462C3EED0}" dt="2022-10-13T15:25:27.440" v="2660" actId="47"/>
        <pc:sldMkLst>
          <pc:docMk/>
          <pc:sldMk cId="667220982" sldId="1156"/>
        </pc:sldMkLst>
      </pc:sldChg>
      <pc:sldChg chg="addSp delSp modSp add mod modTransition">
        <pc:chgData name="HALISDEMIR, Ufuk" userId="569d8f73-9a2b-46ed-81f6-ad4d857e353e" providerId="ADAL" clId="{30D53801-0F48-40E0-8B10-CA3462C3EED0}" dt="2022-10-14T14:18:48.478" v="2672"/>
        <pc:sldMkLst>
          <pc:docMk/>
          <pc:sldMk cId="3606498534" sldId="1157"/>
        </pc:sldMkLst>
        <pc:spChg chg="mod">
          <ac:chgData name="HALISDEMIR, Ufuk" userId="569d8f73-9a2b-46ed-81f6-ad4d857e353e" providerId="ADAL" clId="{30D53801-0F48-40E0-8B10-CA3462C3EED0}" dt="2022-10-13T14:47:53.755" v="1342"/>
          <ac:spMkLst>
            <pc:docMk/>
            <pc:sldMk cId="3606498534" sldId="1157"/>
            <ac:spMk id="3" creationId="{4A04CCCB-5A93-4316-BDC5-F8EB102EEE3F}"/>
          </ac:spMkLst>
        </pc:spChg>
        <pc:spChg chg="mod">
          <ac:chgData name="HALISDEMIR, Ufuk" userId="569d8f73-9a2b-46ed-81f6-ad4d857e353e" providerId="ADAL" clId="{30D53801-0F48-40E0-8B10-CA3462C3EED0}" dt="2022-10-13T14:16:30.326" v="366" actId="115"/>
          <ac:spMkLst>
            <pc:docMk/>
            <pc:sldMk cId="3606498534" sldId="1157"/>
            <ac:spMk id="5" creationId="{93799071-C668-45D0-BA0C-7D3510B005A2}"/>
          </ac:spMkLst>
        </pc:spChg>
        <pc:spChg chg="add mod">
          <ac:chgData name="HALISDEMIR, Ufuk" userId="569d8f73-9a2b-46ed-81f6-ad4d857e353e" providerId="ADAL" clId="{30D53801-0F48-40E0-8B10-CA3462C3EED0}" dt="2022-10-13T14:21:04.177" v="395" actId="1076"/>
          <ac:spMkLst>
            <pc:docMk/>
            <pc:sldMk cId="3606498534" sldId="1157"/>
            <ac:spMk id="6" creationId="{BB6B486D-B0AD-4F3A-912E-712FA487953E}"/>
          </ac:spMkLst>
        </pc:spChg>
        <pc:spChg chg="del">
          <ac:chgData name="HALISDEMIR, Ufuk" userId="569d8f73-9a2b-46ed-81f6-ad4d857e353e" providerId="ADAL" clId="{30D53801-0F48-40E0-8B10-CA3462C3EED0}" dt="2022-10-13T14:16:36.540" v="367" actId="478"/>
          <ac:spMkLst>
            <pc:docMk/>
            <pc:sldMk cId="3606498534" sldId="1157"/>
            <ac:spMk id="15" creationId="{21DF8806-EFB0-4E52-A3F0-6421923D6408}"/>
          </ac:spMkLst>
        </pc:spChg>
        <pc:spChg chg="del">
          <ac:chgData name="HALISDEMIR, Ufuk" userId="569d8f73-9a2b-46ed-81f6-ad4d857e353e" providerId="ADAL" clId="{30D53801-0F48-40E0-8B10-CA3462C3EED0}" dt="2022-10-13T14:16:36.540" v="367" actId="478"/>
          <ac:spMkLst>
            <pc:docMk/>
            <pc:sldMk cId="3606498534" sldId="1157"/>
            <ac:spMk id="16" creationId="{A6F48F52-D477-42F4-A896-A50028B06F97}"/>
          </ac:spMkLst>
        </pc:spChg>
        <pc:spChg chg="del">
          <ac:chgData name="HALISDEMIR, Ufuk" userId="569d8f73-9a2b-46ed-81f6-ad4d857e353e" providerId="ADAL" clId="{30D53801-0F48-40E0-8B10-CA3462C3EED0}" dt="2022-10-13T14:16:36.540" v="367" actId="478"/>
          <ac:spMkLst>
            <pc:docMk/>
            <pc:sldMk cId="3606498534" sldId="1157"/>
            <ac:spMk id="17" creationId="{110F722B-E461-4319-ADB5-1E0087E1F16D}"/>
          </ac:spMkLst>
        </pc:spChg>
        <pc:spChg chg="del">
          <ac:chgData name="HALISDEMIR, Ufuk" userId="569d8f73-9a2b-46ed-81f6-ad4d857e353e" providerId="ADAL" clId="{30D53801-0F48-40E0-8B10-CA3462C3EED0}" dt="2022-10-13T14:16:36.540" v="367" actId="478"/>
          <ac:spMkLst>
            <pc:docMk/>
            <pc:sldMk cId="3606498534" sldId="1157"/>
            <ac:spMk id="18" creationId="{3B194C3C-FBE2-45F6-BCC2-38FD2D11841D}"/>
          </ac:spMkLst>
        </pc:spChg>
        <pc:spChg chg="del">
          <ac:chgData name="HALISDEMIR, Ufuk" userId="569d8f73-9a2b-46ed-81f6-ad4d857e353e" providerId="ADAL" clId="{30D53801-0F48-40E0-8B10-CA3462C3EED0}" dt="2022-10-13T14:16:36.540" v="367" actId="478"/>
          <ac:spMkLst>
            <pc:docMk/>
            <pc:sldMk cId="3606498534" sldId="1157"/>
            <ac:spMk id="19" creationId="{066F45BD-1E60-413C-8029-773C2C5CED11}"/>
          </ac:spMkLst>
        </pc:spChg>
        <pc:spChg chg="del">
          <ac:chgData name="HALISDEMIR, Ufuk" userId="569d8f73-9a2b-46ed-81f6-ad4d857e353e" providerId="ADAL" clId="{30D53801-0F48-40E0-8B10-CA3462C3EED0}" dt="2022-10-13T14:16:36.540" v="367" actId="478"/>
          <ac:spMkLst>
            <pc:docMk/>
            <pc:sldMk cId="3606498534" sldId="1157"/>
            <ac:spMk id="20" creationId="{5DCB754F-1E47-4377-9EE4-91CEC720D1B7}"/>
          </ac:spMkLst>
        </pc:spChg>
        <pc:spChg chg="add del">
          <ac:chgData name="HALISDEMIR, Ufuk" userId="569d8f73-9a2b-46ed-81f6-ad4d857e353e" providerId="ADAL" clId="{30D53801-0F48-40E0-8B10-CA3462C3EED0}" dt="2022-10-13T14:18:35.818" v="378" actId="22"/>
          <ac:spMkLst>
            <pc:docMk/>
            <pc:sldMk cId="3606498534" sldId="1157"/>
            <ac:spMk id="21" creationId="{9E49912B-D786-43DE-9C7A-0E1919B463CB}"/>
          </ac:spMkLst>
        </pc:spChg>
        <pc:picChg chg="add mod">
          <ac:chgData name="HALISDEMIR, Ufuk" userId="569d8f73-9a2b-46ed-81f6-ad4d857e353e" providerId="ADAL" clId="{30D53801-0F48-40E0-8B10-CA3462C3EED0}" dt="2022-10-14T14:18:48.478" v="2672"/>
          <ac:picMkLst>
            <pc:docMk/>
            <pc:sldMk cId="3606498534" sldId="1157"/>
            <ac:picMk id="4" creationId="{751B1935-2EF6-4BC8-A45E-82C8B06DFCCE}"/>
          </ac:picMkLst>
        </pc:picChg>
        <pc:picChg chg="del">
          <ac:chgData name="HALISDEMIR, Ufuk" userId="569d8f73-9a2b-46ed-81f6-ad4d857e353e" providerId="ADAL" clId="{30D53801-0F48-40E0-8B10-CA3462C3EED0}" dt="2022-10-13T14:16:36.540" v="367" actId="478"/>
          <ac:picMkLst>
            <pc:docMk/>
            <pc:sldMk cId="3606498534" sldId="1157"/>
            <ac:picMk id="1026" creationId="{2D6CE1FE-FEB7-4B4B-AE0A-9F0380F6062B}"/>
          </ac:picMkLst>
        </pc:picChg>
        <pc:picChg chg="add mod">
          <ac:chgData name="HALISDEMIR, Ufuk" userId="569d8f73-9a2b-46ed-81f6-ad4d857e353e" providerId="ADAL" clId="{30D53801-0F48-40E0-8B10-CA3462C3EED0}" dt="2022-10-13T14:21:17.925" v="399" actId="1076"/>
          <ac:picMkLst>
            <pc:docMk/>
            <pc:sldMk cId="3606498534" sldId="1157"/>
            <ac:picMk id="2050" creationId="{926FDD19-319A-403E-8217-1C59089E2D35}"/>
          </ac:picMkLst>
        </pc:picChg>
        <pc:picChg chg="add mod">
          <ac:chgData name="HALISDEMIR, Ufuk" userId="569d8f73-9a2b-46ed-81f6-ad4d857e353e" providerId="ADAL" clId="{30D53801-0F48-40E0-8B10-CA3462C3EED0}" dt="2022-10-13T14:21:23.316" v="402" actId="1076"/>
          <ac:picMkLst>
            <pc:docMk/>
            <pc:sldMk cId="3606498534" sldId="1157"/>
            <ac:picMk id="2052" creationId="{EE63FA4A-9082-481D-9A5B-30568688E68F}"/>
          </ac:picMkLst>
        </pc:picChg>
        <pc:picChg chg="add mod">
          <ac:chgData name="HALISDEMIR, Ufuk" userId="569d8f73-9a2b-46ed-81f6-ad4d857e353e" providerId="ADAL" clId="{30D53801-0F48-40E0-8B10-CA3462C3EED0}" dt="2022-10-13T14:21:21.815" v="401" actId="1076"/>
          <ac:picMkLst>
            <pc:docMk/>
            <pc:sldMk cId="3606498534" sldId="1157"/>
            <ac:picMk id="2054" creationId="{7BD44B5B-3BBD-4008-9C28-7F6F32783FFB}"/>
          </ac:picMkLst>
        </pc:picChg>
        <pc:picChg chg="add mod">
          <ac:chgData name="HALISDEMIR, Ufuk" userId="569d8f73-9a2b-46ed-81f6-ad4d857e353e" providerId="ADAL" clId="{30D53801-0F48-40E0-8B10-CA3462C3EED0}" dt="2022-10-13T14:21:04.177" v="395" actId="1076"/>
          <ac:picMkLst>
            <pc:docMk/>
            <pc:sldMk cId="3606498534" sldId="1157"/>
            <ac:picMk id="2056" creationId="{311E85EA-3854-4BCB-9651-9656C75EFD5A}"/>
          </ac:picMkLst>
        </pc:picChg>
      </pc:sldChg>
      <pc:sldChg chg="addSp delSp modSp add mod ord modTransition">
        <pc:chgData name="HALISDEMIR, Ufuk" userId="569d8f73-9a2b-46ed-81f6-ad4d857e353e" providerId="ADAL" clId="{30D53801-0F48-40E0-8B10-CA3462C3EED0}" dt="2022-10-14T14:18:48.478" v="2672"/>
        <pc:sldMkLst>
          <pc:docMk/>
          <pc:sldMk cId="1013490233" sldId="1158"/>
        </pc:sldMkLst>
        <pc:spChg chg="mod">
          <ac:chgData name="HALISDEMIR, Ufuk" userId="569d8f73-9a2b-46ed-81f6-ad4d857e353e" providerId="ADAL" clId="{30D53801-0F48-40E0-8B10-CA3462C3EED0}" dt="2022-10-13T14:48:10.056" v="1344"/>
          <ac:spMkLst>
            <pc:docMk/>
            <pc:sldMk cId="1013490233" sldId="1158"/>
            <ac:spMk id="3" creationId="{4A04CCCB-5A93-4316-BDC5-F8EB102EEE3F}"/>
          </ac:spMkLst>
        </pc:spChg>
        <pc:spChg chg="add del mod">
          <ac:chgData name="HALISDEMIR, Ufuk" userId="569d8f73-9a2b-46ed-81f6-ad4d857e353e" providerId="ADAL" clId="{30D53801-0F48-40E0-8B10-CA3462C3EED0}" dt="2022-10-13T14:25:54.085" v="594" actId="478"/>
          <ac:spMkLst>
            <pc:docMk/>
            <pc:sldMk cId="1013490233" sldId="1158"/>
            <ac:spMk id="4" creationId="{FB0E3C34-8580-4D14-A695-F1C0DEA4C28A}"/>
          </ac:spMkLst>
        </pc:spChg>
        <pc:spChg chg="mod">
          <ac:chgData name="HALISDEMIR, Ufuk" userId="569d8f73-9a2b-46ed-81f6-ad4d857e353e" providerId="ADAL" clId="{30D53801-0F48-40E0-8B10-CA3462C3EED0}" dt="2022-10-13T14:28:41.234" v="672" actId="20577"/>
          <ac:spMkLst>
            <pc:docMk/>
            <pc:sldMk cId="1013490233" sldId="1158"/>
            <ac:spMk id="5" creationId="{93799071-C668-45D0-BA0C-7D3510B005A2}"/>
          </ac:spMkLst>
        </pc:spChg>
        <pc:spChg chg="del">
          <ac:chgData name="HALISDEMIR, Ufuk" userId="569d8f73-9a2b-46ed-81f6-ad4d857e353e" providerId="ADAL" clId="{30D53801-0F48-40E0-8B10-CA3462C3EED0}" dt="2022-10-13T14:22:31.003" v="404" actId="478"/>
          <ac:spMkLst>
            <pc:docMk/>
            <pc:sldMk cId="1013490233" sldId="1158"/>
            <ac:spMk id="6" creationId="{BB6B486D-B0AD-4F3A-912E-712FA487953E}"/>
          </ac:spMkLst>
        </pc:spChg>
        <pc:spChg chg="add mod">
          <ac:chgData name="HALISDEMIR, Ufuk" userId="569d8f73-9a2b-46ed-81f6-ad4d857e353e" providerId="ADAL" clId="{30D53801-0F48-40E0-8B10-CA3462C3EED0}" dt="2022-10-13T14:33:06.992" v="986" actId="1076"/>
          <ac:spMkLst>
            <pc:docMk/>
            <pc:sldMk cId="1013490233" sldId="1158"/>
            <ac:spMk id="16" creationId="{34BA67E8-9651-4911-A605-816793D15337}"/>
          </ac:spMkLst>
        </pc:spChg>
        <pc:picChg chg="add mod">
          <ac:chgData name="HALISDEMIR, Ufuk" userId="569d8f73-9a2b-46ed-81f6-ad4d857e353e" providerId="ADAL" clId="{30D53801-0F48-40E0-8B10-CA3462C3EED0}" dt="2022-10-14T14:18:48.478" v="2672"/>
          <ac:picMkLst>
            <pc:docMk/>
            <pc:sldMk cId="1013490233" sldId="1158"/>
            <ac:picMk id="4" creationId="{14F35BDE-A50E-427D-B063-8B148F8E361A}"/>
          </ac:picMkLst>
        </pc:picChg>
        <pc:picChg chg="add del mod">
          <ac:chgData name="HALISDEMIR, Ufuk" userId="569d8f73-9a2b-46ed-81f6-ad4d857e353e" providerId="ADAL" clId="{30D53801-0F48-40E0-8B10-CA3462C3EED0}" dt="2022-10-13T14:28:12.373" v="598" actId="478"/>
          <ac:picMkLst>
            <pc:docMk/>
            <pc:sldMk cId="1013490233" sldId="1158"/>
            <ac:picMk id="14" creationId="{959F5725-8360-4DFB-A398-B692C83C94B5}"/>
          </ac:picMkLst>
        </pc:picChg>
        <pc:picChg chg="del mod">
          <ac:chgData name="HALISDEMIR, Ufuk" userId="569d8f73-9a2b-46ed-81f6-ad4d857e353e" providerId="ADAL" clId="{30D53801-0F48-40E0-8B10-CA3462C3EED0}" dt="2022-10-13T14:28:12.373" v="598" actId="478"/>
          <ac:picMkLst>
            <pc:docMk/>
            <pc:sldMk cId="1013490233" sldId="1158"/>
            <ac:picMk id="2050" creationId="{926FDD19-319A-403E-8217-1C59089E2D35}"/>
          </ac:picMkLst>
        </pc:picChg>
        <pc:picChg chg="del">
          <ac:chgData name="HALISDEMIR, Ufuk" userId="569d8f73-9a2b-46ed-81f6-ad4d857e353e" providerId="ADAL" clId="{30D53801-0F48-40E0-8B10-CA3462C3EED0}" dt="2022-10-13T14:22:31.003" v="404" actId="478"/>
          <ac:picMkLst>
            <pc:docMk/>
            <pc:sldMk cId="1013490233" sldId="1158"/>
            <ac:picMk id="2052" creationId="{EE63FA4A-9082-481D-9A5B-30568688E68F}"/>
          </ac:picMkLst>
        </pc:picChg>
        <pc:picChg chg="del">
          <ac:chgData name="HALISDEMIR, Ufuk" userId="569d8f73-9a2b-46ed-81f6-ad4d857e353e" providerId="ADAL" clId="{30D53801-0F48-40E0-8B10-CA3462C3EED0}" dt="2022-10-13T14:22:31.003" v="404" actId="478"/>
          <ac:picMkLst>
            <pc:docMk/>
            <pc:sldMk cId="1013490233" sldId="1158"/>
            <ac:picMk id="2054" creationId="{7BD44B5B-3BBD-4008-9C28-7F6F32783FFB}"/>
          </ac:picMkLst>
        </pc:picChg>
        <pc:picChg chg="del">
          <ac:chgData name="HALISDEMIR, Ufuk" userId="569d8f73-9a2b-46ed-81f6-ad4d857e353e" providerId="ADAL" clId="{30D53801-0F48-40E0-8B10-CA3462C3EED0}" dt="2022-10-13T14:22:31.003" v="404" actId="478"/>
          <ac:picMkLst>
            <pc:docMk/>
            <pc:sldMk cId="1013490233" sldId="1158"/>
            <ac:picMk id="2056" creationId="{311E85EA-3854-4BCB-9651-9656C75EFD5A}"/>
          </ac:picMkLst>
        </pc:picChg>
        <pc:picChg chg="add del mod">
          <ac:chgData name="HALISDEMIR, Ufuk" userId="569d8f73-9a2b-46ed-81f6-ad4d857e353e" providerId="ADAL" clId="{30D53801-0F48-40E0-8B10-CA3462C3EED0}" dt="2022-10-13T14:25:54.085" v="594" actId="478"/>
          <ac:picMkLst>
            <pc:docMk/>
            <pc:sldMk cId="1013490233" sldId="1158"/>
            <ac:picMk id="3074" creationId="{3BD55E98-8D87-443F-A29A-6A78E5B5E890}"/>
          </ac:picMkLst>
        </pc:picChg>
        <pc:picChg chg="add del mod">
          <ac:chgData name="HALISDEMIR, Ufuk" userId="569d8f73-9a2b-46ed-81f6-ad4d857e353e" providerId="ADAL" clId="{30D53801-0F48-40E0-8B10-CA3462C3EED0}" dt="2022-10-13T14:25:54.085" v="594" actId="478"/>
          <ac:picMkLst>
            <pc:docMk/>
            <pc:sldMk cId="1013490233" sldId="1158"/>
            <ac:picMk id="3075" creationId="{88B75247-488C-4BAE-B900-98EFF8261A78}"/>
          </ac:picMkLst>
        </pc:picChg>
        <pc:picChg chg="add del mod">
          <ac:chgData name="HALISDEMIR, Ufuk" userId="569d8f73-9a2b-46ed-81f6-ad4d857e353e" providerId="ADAL" clId="{30D53801-0F48-40E0-8B10-CA3462C3EED0}" dt="2022-10-13T14:25:54.085" v="594" actId="478"/>
          <ac:picMkLst>
            <pc:docMk/>
            <pc:sldMk cId="1013490233" sldId="1158"/>
            <ac:picMk id="3076" creationId="{F534E8DA-E441-4A1B-9851-8684668B784C}"/>
          </ac:picMkLst>
        </pc:picChg>
        <pc:picChg chg="add mod">
          <ac:chgData name="HALISDEMIR, Ufuk" userId="569d8f73-9a2b-46ed-81f6-ad4d857e353e" providerId="ADAL" clId="{30D53801-0F48-40E0-8B10-CA3462C3EED0}" dt="2022-10-13T14:29:06.464" v="677" actId="1076"/>
          <ac:picMkLst>
            <pc:docMk/>
            <pc:sldMk cId="1013490233" sldId="1158"/>
            <ac:picMk id="3078" creationId="{5666111F-97CF-40C8-A109-782F30F0203C}"/>
          </ac:picMkLst>
        </pc:picChg>
      </pc:sldChg>
      <pc:sldChg chg="addSp modSp add mod modTransition">
        <pc:chgData name="HALISDEMIR, Ufuk" userId="569d8f73-9a2b-46ed-81f6-ad4d857e353e" providerId="ADAL" clId="{30D53801-0F48-40E0-8B10-CA3462C3EED0}" dt="2022-10-14T14:18:48.478" v="2672"/>
        <pc:sldMkLst>
          <pc:docMk/>
          <pc:sldMk cId="3963467821" sldId="1159"/>
        </pc:sldMkLst>
        <pc:spChg chg="mod">
          <ac:chgData name="HALISDEMIR, Ufuk" userId="569d8f73-9a2b-46ed-81f6-ad4d857e353e" providerId="ADAL" clId="{30D53801-0F48-40E0-8B10-CA3462C3EED0}" dt="2022-10-13T14:47:57.581" v="1343"/>
          <ac:spMkLst>
            <pc:docMk/>
            <pc:sldMk cId="3963467821" sldId="1159"/>
            <ac:spMk id="3" creationId="{4A04CCCB-5A93-4316-BDC5-F8EB102EEE3F}"/>
          </ac:spMkLst>
        </pc:spChg>
        <pc:picChg chg="add mod">
          <ac:chgData name="HALISDEMIR, Ufuk" userId="569d8f73-9a2b-46ed-81f6-ad4d857e353e" providerId="ADAL" clId="{30D53801-0F48-40E0-8B10-CA3462C3EED0}" dt="2022-10-14T14:18:48.478" v="2672"/>
          <ac:picMkLst>
            <pc:docMk/>
            <pc:sldMk cId="3963467821" sldId="1159"/>
            <ac:picMk id="6" creationId="{6D56D2DE-D1D6-488D-ACB0-B5A3ACD5AB7D}"/>
          </ac:picMkLst>
        </pc:picChg>
      </pc:sldChg>
      <pc:sldChg chg="addSp delSp modSp add mod modTransition modAnim">
        <pc:chgData name="HALISDEMIR, Ufuk" userId="569d8f73-9a2b-46ed-81f6-ad4d857e353e" providerId="ADAL" clId="{30D53801-0F48-40E0-8B10-CA3462C3EED0}" dt="2022-10-14T14:19:38.761" v="2674"/>
        <pc:sldMkLst>
          <pc:docMk/>
          <pc:sldMk cId="2009102477" sldId="1160"/>
        </pc:sldMkLst>
        <pc:spChg chg="mod">
          <ac:chgData name="HALISDEMIR, Ufuk" userId="569d8f73-9a2b-46ed-81f6-ad4d857e353e" providerId="ADAL" clId="{30D53801-0F48-40E0-8B10-CA3462C3EED0}" dt="2022-10-13T14:48:42.968" v="1374" actId="790"/>
          <ac:spMkLst>
            <pc:docMk/>
            <pc:sldMk cId="2009102477" sldId="1160"/>
            <ac:spMk id="3" creationId="{4A04CCCB-5A93-4316-BDC5-F8EB102EEE3F}"/>
          </ac:spMkLst>
        </pc:spChg>
        <pc:spChg chg="mod">
          <ac:chgData name="HALISDEMIR, Ufuk" userId="569d8f73-9a2b-46ed-81f6-ad4d857e353e" providerId="ADAL" clId="{30D53801-0F48-40E0-8B10-CA3462C3EED0}" dt="2022-10-13T14:33:36.253" v="1004" actId="20577"/>
          <ac:spMkLst>
            <pc:docMk/>
            <pc:sldMk cId="2009102477" sldId="1160"/>
            <ac:spMk id="5" creationId="{93799071-C668-45D0-BA0C-7D3510B005A2}"/>
          </ac:spMkLst>
        </pc:spChg>
        <pc:spChg chg="add mod">
          <ac:chgData name="HALISDEMIR, Ufuk" userId="569d8f73-9a2b-46ed-81f6-ad4d857e353e" providerId="ADAL" clId="{30D53801-0F48-40E0-8B10-CA3462C3EED0}" dt="2022-10-13T15:11:04.128" v="1933" actId="20577"/>
          <ac:spMkLst>
            <pc:docMk/>
            <pc:sldMk cId="2009102477" sldId="1160"/>
            <ac:spMk id="8" creationId="{A7AE3173-3AC9-43E9-BB97-BAA978DA0E2B}"/>
          </ac:spMkLst>
        </pc:spChg>
        <pc:spChg chg="del">
          <ac:chgData name="HALISDEMIR, Ufuk" userId="569d8f73-9a2b-46ed-81f6-ad4d857e353e" providerId="ADAL" clId="{30D53801-0F48-40E0-8B10-CA3462C3EED0}" dt="2022-10-13T14:33:39.053" v="1005" actId="478"/>
          <ac:spMkLst>
            <pc:docMk/>
            <pc:sldMk cId="2009102477" sldId="1160"/>
            <ac:spMk id="16" creationId="{34BA67E8-9651-4911-A605-816793D15337}"/>
          </ac:spMkLst>
        </pc:spChg>
        <pc:picChg chg="add del mod">
          <ac:chgData name="HALISDEMIR, Ufuk" userId="569d8f73-9a2b-46ed-81f6-ad4d857e353e" providerId="ADAL" clId="{30D53801-0F48-40E0-8B10-CA3462C3EED0}" dt="2022-10-14T14:19:05.544" v="2673"/>
          <ac:picMkLst>
            <pc:docMk/>
            <pc:sldMk cId="2009102477" sldId="1160"/>
            <ac:picMk id="4" creationId="{6D7DDA13-3E86-46A8-B613-86C280FEFBB1}"/>
          </ac:picMkLst>
        </pc:picChg>
        <pc:picChg chg="add mod">
          <ac:chgData name="HALISDEMIR, Ufuk" userId="569d8f73-9a2b-46ed-81f6-ad4d857e353e" providerId="ADAL" clId="{30D53801-0F48-40E0-8B10-CA3462C3EED0}" dt="2022-10-14T14:19:38.761" v="2674"/>
          <ac:picMkLst>
            <pc:docMk/>
            <pc:sldMk cId="2009102477" sldId="1160"/>
            <ac:picMk id="6" creationId="{5F1D15C1-6C83-4B46-80CC-3538CF89302B}"/>
          </ac:picMkLst>
        </pc:picChg>
        <pc:picChg chg="add mod modCrop">
          <ac:chgData name="HALISDEMIR, Ufuk" userId="569d8f73-9a2b-46ed-81f6-ad4d857e353e" providerId="ADAL" clId="{30D53801-0F48-40E0-8B10-CA3462C3EED0}" dt="2022-10-13T14:34:55.789" v="1022" actId="1076"/>
          <ac:picMkLst>
            <pc:docMk/>
            <pc:sldMk cId="2009102477" sldId="1160"/>
            <ac:picMk id="7" creationId="{68259473-C8F8-4D60-A0F9-A1B0B0E14D0E}"/>
          </ac:picMkLst>
        </pc:picChg>
        <pc:picChg chg="del">
          <ac:chgData name="HALISDEMIR, Ufuk" userId="569d8f73-9a2b-46ed-81f6-ad4d857e353e" providerId="ADAL" clId="{30D53801-0F48-40E0-8B10-CA3462C3EED0}" dt="2022-10-13T14:33:39.053" v="1005" actId="478"/>
          <ac:picMkLst>
            <pc:docMk/>
            <pc:sldMk cId="2009102477" sldId="1160"/>
            <ac:picMk id="3078" creationId="{5666111F-97CF-40C8-A109-782F30F0203C}"/>
          </ac:picMkLst>
        </pc:picChg>
      </pc:sldChg>
      <pc:sldChg chg="addSp delSp modSp add del mod ord">
        <pc:chgData name="HALISDEMIR, Ufuk" userId="569d8f73-9a2b-46ed-81f6-ad4d857e353e" providerId="ADAL" clId="{30D53801-0F48-40E0-8B10-CA3462C3EED0}" dt="2022-10-13T15:25:55.242" v="2664" actId="47"/>
        <pc:sldMkLst>
          <pc:docMk/>
          <pc:sldMk cId="450538092" sldId="1161"/>
        </pc:sldMkLst>
        <pc:spChg chg="add mod">
          <ac:chgData name="HALISDEMIR, Ufuk" userId="569d8f73-9a2b-46ed-81f6-ad4d857e353e" providerId="ADAL" clId="{30D53801-0F48-40E0-8B10-CA3462C3EED0}" dt="2022-10-13T14:43:04.927" v="1253" actId="1076"/>
          <ac:spMkLst>
            <pc:docMk/>
            <pc:sldMk cId="450538092" sldId="1161"/>
            <ac:spMk id="4" creationId="{9E52D6BF-222A-4059-B2D6-8C918B2B3C12}"/>
          </ac:spMkLst>
        </pc:spChg>
        <pc:spChg chg="mod">
          <ac:chgData name="HALISDEMIR, Ufuk" userId="569d8f73-9a2b-46ed-81f6-ad4d857e353e" providerId="ADAL" clId="{30D53801-0F48-40E0-8B10-CA3462C3EED0}" dt="2022-10-13T14:41:23.810" v="1177" actId="20577"/>
          <ac:spMkLst>
            <pc:docMk/>
            <pc:sldMk cId="450538092" sldId="1161"/>
            <ac:spMk id="5" creationId="{93799071-C668-45D0-BA0C-7D3510B005A2}"/>
          </ac:spMkLst>
        </pc:spChg>
        <pc:spChg chg="del">
          <ac:chgData name="HALISDEMIR, Ufuk" userId="569d8f73-9a2b-46ed-81f6-ad4d857e353e" providerId="ADAL" clId="{30D53801-0F48-40E0-8B10-CA3462C3EED0}" dt="2022-10-13T14:36:37.262" v="1106" actId="478"/>
          <ac:spMkLst>
            <pc:docMk/>
            <pc:sldMk cId="450538092" sldId="1161"/>
            <ac:spMk id="8" creationId="{A7AE3173-3AC9-43E9-BB97-BAA978DA0E2B}"/>
          </ac:spMkLst>
        </pc:spChg>
        <pc:spChg chg="add mod">
          <ac:chgData name="HALISDEMIR, Ufuk" userId="569d8f73-9a2b-46ed-81f6-ad4d857e353e" providerId="ADAL" clId="{30D53801-0F48-40E0-8B10-CA3462C3EED0}" dt="2022-10-13T14:43:04.927" v="1253" actId="1076"/>
          <ac:spMkLst>
            <pc:docMk/>
            <pc:sldMk cId="450538092" sldId="1161"/>
            <ac:spMk id="9" creationId="{1FBE94A8-1597-4AA9-8C42-9CDC5251F43C}"/>
          </ac:spMkLst>
        </pc:spChg>
        <pc:spChg chg="add mod">
          <ac:chgData name="HALISDEMIR, Ufuk" userId="569d8f73-9a2b-46ed-81f6-ad4d857e353e" providerId="ADAL" clId="{30D53801-0F48-40E0-8B10-CA3462C3EED0}" dt="2022-10-13T14:43:04.927" v="1253" actId="1076"/>
          <ac:spMkLst>
            <pc:docMk/>
            <pc:sldMk cId="450538092" sldId="1161"/>
            <ac:spMk id="10" creationId="{0B810B94-B264-41A4-851B-D0A583FEA81F}"/>
          </ac:spMkLst>
        </pc:spChg>
        <pc:spChg chg="add mod">
          <ac:chgData name="HALISDEMIR, Ufuk" userId="569d8f73-9a2b-46ed-81f6-ad4d857e353e" providerId="ADAL" clId="{30D53801-0F48-40E0-8B10-CA3462C3EED0}" dt="2022-10-13T14:43:04.927" v="1253" actId="1076"/>
          <ac:spMkLst>
            <pc:docMk/>
            <pc:sldMk cId="450538092" sldId="1161"/>
            <ac:spMk id="11" creationId="{9CD95462-4700-446F-8C43-D18EAA1E8FB8}"/>
          </ac:spMkLst>
        </pc:spChg>
        <pc:spChg chg="add mod">
          <ac:chgData name="HALISDEMIR, Ufuk" userId="569d8f73-9a2b-46ed-81f6-ad4d857e353e" providerId="ADAL" clId="{30D53801-0F48-40E0-8B10-CA3462C3EED0}" dt="2022-10-13T14:43:04.927" v="1253" actId="1076"/>
          <ac:spMkLst>
            <pc:docMk/>
            <pc:sldMk cId="450538092" sldId="1161"/>
            <ac:spMk id="21" creationId="{9E8B9119-554D-44DC-8BE7-1D17020B0C65}"/>
          </ac:spMkLst>
        </pc:spChg>
        <pc:grpChg chg="add mod">
          <ac:chgData name="HALISDEMIR, Ufuk" userId="569d8f73-9a2b-46ed-81f6-ad4d857e353e" providerId="ADAL" clId="{30D53801-0F48-40E0-8B10-CA3462C3EED0}" dt="2022-10-13T14:43:04.927" v="1253" actId="1076"/>
          <ac:grpSpMkLst>
            <pc:docMk/>
            <pc:sldMk cId="450538092" sldId="1161"/>
            <ac:grpSpMk id="19" creationId="{4FCBA9EB-10D4-4208-AA91-82D867CF2A15}"/>
          </ac:grpSpMkLst>
        </pc:grpChg>
        <pc:picChg chg="del">
          <ac:chgData name="HALISDEMIR, Ufuk" userId="569d8f73-9a2b-46ed-81f6-ad4d857e353e" providerId="ADAL" clId="{30D53801-0F48-40E0-8B10-CA3462C3EED0}" dt="2022-10-13T14:36:37.262" v="1106" actId="478"/>
          <ac:picMkLst>
            <pc:docMk/>
            <pc:sldMk cId="450538092" sldId="1161"/>
            <ac:picMk id="7" creationId="{68259473-C8F8-4D60-A0F9-A1B0B0E14D0E}"/>
          </ac:picMkLst>
        </pc:picChg>
        <pc:picChg chg="add mod">
          <ac:chgData name="HALISDEMIR, Ufuk" userId="569d8f73-9a2b-46ed-81f6-ad4d857e353e" providerId="ADAL" clId="{30D53801-0F48-40E0-8B10-CA3462C3EED0}" dt="2022-10-13T14:43:04.927" v="1253" actId="1076"/>
          <ac:picMkLst>
            <pc:docMk/>
            <pc:sldMk cId="450538092" sldId="1161"/>
            <ac:picMk id="4098" creationId="{7890EC67-BE64-4E46-BA30-C43870FC3AD0}"/>
          </ac:picMkLst>
        </pc:picChg>
        <pc:cxnChg chg="add del mod">
          <ac:chgData name="HALISDEMIR, Ufuk" userId="569d8f73-9a2b-46ed-81f6-ad4d857e353e" providerId="ADAL" clId="{30D53801-0F48-40E0-8B10-CA3462C3EED0}" dt="2022-10-13T14:38:17.014" v="1126" actId="11529"/>
          <ac:cxnSpMkLst>
            <pc:docMk/>
            <pc:sldMk cId="450538092" sldId="1161"/>
            <ac:cxnSpMk id="12" creationId="{AAFA30AE-6CE2-44B8-9040-AB75BC1CA1E7}"/>
          </ac:cxnSpMkLst>
        </pc:cxnChg>
        <pc:cxnChg chg="add mod">
          <ac:chgData name="HALISDEMIR, Ufuk" userId="569d8f73-9a2b-46ed-81f6-ad4d857e353e" providerId="ADAL" clId="{30D53801-0F48-40E0-8B10-CA3462C3EED0}" dt="2022-10-13T14:43:04.927" v="1253" actId="1076"/>
          <ac:cxnSpMkLst>
            <pc:docMk/>
            <pc:sldMk cId="450538092" sldId="1161"/>
            <ac:cxnSpMk id="14" creationId="{760D878D-1664-46A6-9550-4C310CE93B98}"/>
          </ac:cxnSpMkLst>
        </pc:cxnChg>
        <pc:cxnChg chg="add mod">
          <ac:chgData name="HALISDEMIR, Ufuk" userId="569d8f73-9a2b-46ed-81f6-ad4d857e353e" providerId="ADAL" clId="{30D53801-0F48-40E0-8B10-CA3462C3EED0}" dt="2022-10-13T14:43:04.927" v="1253" actId="1076"/>
          <ac:cxnSpMkLst>
            <pc:docMk/>
            <pc:sldMk cId="450538092" sldId="1161"/>
            <ac:cxnSpMk id="16" creationId="{F394A333-2905-43A5-AFB6-0A930B7EF49D}"/>
          </ac:cxnSpMkLst>
        </pc:cxnChg>
        <pc:cxnChg chg="add mod">
          <ac:chgData name="HALISDEMIR, Ufuk" userId="569d8f73-9a2b-46ed-81f6-ad4d857e353e" providerId="ADAL" clId="{30D53801-0F48-40E0-8B10-CA3462C3EED0}" dt="2022-10-13T14:43:04.927" v="1253" actId="1076"/>
          <ac:cxnSpMkLst>
            <pc:docMk/>
            <pc:sldMk cId="450538092" sldId="1161"/>
            <ac:cxnSpMk id="18" creationId="{A798277E-3928-4DE2-B8C9-D0D241C7DC9F}"/>
          </ac:cxnSpMkLst>
        </pc:cxnChg>
      </pc:sldChg>
      <pc:sldChg chg="addSp delSp modSp add mod modTransition modAnim">
        <pc:chgData name="HALISDEMIR, Ufuk" userId="569d8f73-9a2b-46ed-81f6-ad4d857e353e" providerId="ADAL" clId="{30D53801-0F48-40E0-8B10-CA3462C3EED0}" dt="2022-10-14T14:24:46.975" v="2679"/>
        <pc:sldMkLst>
          <pc:docMk/>
          <pc:sldMk cId="3163402756" sldId="1162"/>
        </pc:sldMkLst>
        <pc:spChg chg="mod">
          <ac:chgData name="HALISDEMIR, Ufuk" userId="569d8f73-9a2b-46ed-81f6-ad4d857e353e" providerId="ADAL" clId="{30D53801-0F48-40E0-8B10-CA3462C3EED0}" dt="2022-10-13T14:44:03.857" v="1255"/>
          <ac:spMkLst>
            <pc:docMk/>
            <pc:sldMk cId="3163402756" sldId="1162"/>
            <ac:spMk id="5" creationId="{93799071-C668-45D0-BA0C-7D3510B005A2}"/>
          </ac:spMkLst>
        </pc:spChg>
        <pc:spChg chg="add mod">
          <ac:chgData name="HALISDEMIR, Ufuk" userId="569d8f73-9a2b-46ed-81f6-ad4d857e353e" providerId="ADAL" clId="{30D53801-0F48-40E0-8B10-CA3462C3EED0}" dt="2022-10-13T14:45:55.629" v="1296" actId="404"/>
          <ac:spMkLst>
            <pc:docMk/>
            <pc:sldMk cId="3163402756" sldId="1162"/>
            <ac:spMk id="7" creationId="{9F22DA1B-DCD5-49EE-9C9A-271BABBC018A}"/>
          </ac:spMkLst>
        </pc:spChg>
        <pc:spChg chg="add mod">
          <ac:chgData name="HALISDEMIR, Ufuk" userId="569d8f73-9a2b-46ed-81f6-ad4d857e353e" providerId="ADAL" clId="{30D53801-0F48-40E0-8B10-CA3462C3EED0}" dt="2022-10-13T14:44:31.835" v="1274" actId="1076"/>
          <ac:spMkLst>
            <pc:docMk/>
            <pc:sldMk cId="3163402756" sldId="1162"/>
            <ac:spMk id="17" creationId="{66E12C97-39A4-460C-B681-0C512C23949F}"/>
          </ac:spMkLst>
        </pc:spChg>
        <pc:spChg chg="add mod">
          <ac:chgData name="HALISDEMIR, Ufuk" userId="569d8f73-9a2b-46ed-81f6-ad4d857e353e" providerId="ADAL" clId="{30D53801-0F48-40E0-8B10-CA3462C3EED0}" dt="2022-10-13T14:44:31.835" v="1274" actId="1076"/>
          <ac:spMkLst>
            <pc:docMk/>
            <pc:sldMk cId="3163402756" sldId="1162"/>
            <ac:spMk id="20" creationId="{F85BC56E-1E7D-4108-8A4C-E31A2B43E75C}"/>
          </ac:spMkLst>
        </pc:spChg>
        <pc:spChg chg="del">
          <ac:chgData name="HALISDEMIR, Ufuk" userId="569d8f73-9a2b-46ed-81f6-ad4d857e353e" providerId="ADAL" clId="{30D53801-0F48-40E0-8B10-CA3462C3EED0}" dt="2022-10-13T14:44:08.008" v="1256" actId="478"/>
          <ac:spMkLst>
            <pc:docMk/>
            <pc:sldMk cId="3163402756" sldId="1162"/>
            <ac:spMk id="21" creationId="{9E8B9119-554D-44DC-8BE7-1D17020B0C65}"/>
          </ac:spMkLst>
        </pc:spChg>
        <pc:spChg chg="add mod">
          <ac:chgData name="HALISDEMIR, Ufuk" userId="569d8f73-9a2b-46ed-81f6-ad4d857e353e" providerId="ADAL" clId="{30D53801-0F48-40E0-8B10-CA3462C3EED0}" dt="2022-10-13T14:46:18.347" v="1315" actId="20577"/>
          <ac:spMkLst>
            <pc:docMk/>
            <pc:sldMk cId="3163402756" sldId="1162"/>
            <ac:spMk id="23" creationId="{F598A707-BC61-4BE5-A602-16B3231306E4}"/>
          </ac:spMkLst>
        </pc:spChg>
        <pc:grpChg chg="del">
          <ac:chgData name="HALISDEMIR, Ufuk" userId="569d8f73-9a2b-46ed-81f6-ad4d857e353e" providerId="ADAL" clId="{30D53801-0F48-40E0-8B10-CA3462C3EED0}" dt="2022-10-13T14:44:08.008" v="1256" actId="478"/>
          <ac:grpSpMkLst>
            <pc:docMk/>
            <pc:sldMk cId="3163402756" sldId="1162"/>
            <ac:grpSpMk id="19" creationId="{4FCBA9EB-10D4-4208-AA91-82D867CF2A15}"/>
          </ac:grpSpMkLst>
        </pc:grpChg>
        <pc:picChg chg="add del mod">
          <ac:chgData name="HALISDEMIR, Ufuk" userId="569d8f73-9a2b-46ed-81f6-ad4d857e353e" providerId="ADAL" clId="{30D53801-0F48-40E0-8B10-CA3462C3EED0}" dt="2022-10-14T14:23:51.684" v="2676"/>
          <ac:picMkLst>
            <pc:docMk/>
            <pc:sldMk cId="3163402756" sldId="1162"/>
            <ac:picMk id="4" creationId="{F5165D68-261B-4D20-8BA3-D9B9855A4AB8}"/>
          </ac:picMkLst>
        </pc:picChg>
        <pc:picChg chg="add del mod">
          <ac:chgData name="HALISDEMIR, Ufuk" userId="569d8f73-9a2b-46ed-81f6-ad4d857e353e" providerId="ADAL" clId="{30D53801-0F48-40E0-8B10-CA3462C3EED0}" dt="2022-10-14T14:24:22.836" v="2678"/>
          <ac:picMkLst>
            <pc:docMk/>
            <pc:sldMk cId="3163402756" sldId="1162"/>
            <ac:picMk id="6" creationId="{40C52646-F030-47D9-B587-EF18AAA74C8C}"/>
          </ac:picMkLst>
        </pc:picChg>
        <pc:picChg chg="add mod">
          <ac:chgData name="HALISDEMIR, Ufuk" userId="569d8f73-9a2b-46ed-81f6-ad4d857e353e" providerId="ADAL" clId="{30D53801-0F48-40E0-8B10-CA3462C3EED0}" dt="2022-10-14T14:24:46.975" v="2679"/>
          <ac:picMkLst>
            <pc:docMk/>
            <pc:sldMk cId="3163402756" sldId="1162"/>
            <ac:picMk id="8" creationId="{FB93A30C-3722-44F0-8E23-7A47A6CD67DF}"/>
          </ac:picMkLst>
        </pc:picChg>
        <pc:picChg chg="add mod modCrop">
          <ac:chgData name="HALISDEMIR, Ufuk" userId="569d8f73-9a2b-46ed-81f6-ad4d857e353e" providerId="ADAL" clId="{30D53801-0F48-40E0-8B10-CA3462C3EED0}" dt="2022-10-13T14:45:43.408" v="1279" actId="1076"/>
          <ac:picMkLst>
            <pc:docMk/>
            <pc:sldMk cId="3163402756" sldId="1162"/>
            <ac:picMk id="22" creationId="{C6980ABB-8075-468E-A0A4-AA30DA2209A2}"/>
          </ac:picMkLst>
        </pc:picChg>
        <pc:picChg chg="add mod">
          <ac:chgData name="HALISDEMIR, Ufuk" userId="569d8f73-9a2b-46ed-81f6-ad4d857e353e" providerId="ADAL" clId="{30D53801-0F48-40E0-8B10-CA3462C3EED0}" dt="2022-10-13T14:46:57.435" v="1325" actId="1076"/>
          <ac:picMkLst>
            <pc:docMk/>
            <pc:sldMk cId="3163402756" sldId="1162"/>
            <ac:picMk id="24" creationId="{3B3D716B-FD8F-4778-94FF-F0B5E40EA34F}"/>
          </ac:picMkLst>
        </pc:picChg>
        <pc:picChg chg="add mod">
          <ac:chgData name="HALISDEMIR, Ufuk" userId="569d8f73-9a2b-46ed-81f6-ad4d857e353e" providerId="ADAL" clId="{30D53801-0F48-40E0-8B10-CA3462C3EED0}" dt="2022-10-13T14:46:54.227" v="1324" actId="1076"/>
          <ac:picMkLst>
            <pc:docMk/>
            <pc:sldMk cId="3163402756" sldId="1162"/>
            <ac:picMk id="25" creationId="{88835D57-77B5-4692-A69A-2334A307598F}"/>
          </ac:picMkLst>
        </pc:picChg>
      </pc:sldChg>
      <pc:sldChg chg="addSp delSp modSp add mod modTransition">
        <pc:chgData name="HALISDEMIR, Ufuk" userId="569d8f73-9a2b-46ed-81f6-ad4d857e353e" providerId="ADAL" clId="{30D53801-0F48-40E0-8B10-CA3462C3EED0}" dt="2022-10-14T14:27:42.509" v="2681"/>
        <pc:sldMkLst>
          <pc:docMk/>
          <pc:sldMk cId="2835993066" sldId="1163"/>
        </pc:sldMkLst>
        <pc:spChg chg="mod">
          <ac:chgData name="HALISDEMIR, Ufuk" userId="569d8f73-9a2b-46ed-81f6-ad4d857e353e" providerId="ADAL" clId="{30D53801-0F48-40E0-8B10-CA3462C3EED0}" dt="2022-10-13T15:13:28.533" v="1953" actId="20577"/>
          <ac:spMkLst>
            <pc:docMk/>
            <pc:sldMk cId="2835993066" sldId="1163"/>
            <ac:spMk id="3" creationId="{4A04CCCB-5A93-4316-BDC5-F8EB102EEE3F}"/>
          </ac:spMkLst>
        </pc:spChg>
        <pc:spChg chg="add mod">
          <ac:chgData name="HALISDEMIR, Ufuk" userId="569d8f73-9a2b-46ed-81f6-ad4d857e353e" providerId="ADAL" clId="{30D53801-0F48-40E0-8B10-CA3462C3EED0}" dt="2022-10-13T14:58:48.021" v="1416" actId="1076"/>
          <ac:spMkLst>
            <pc:docMk/>
            <pc:sldMk cId="2835993066" sldId="1163"/>
            <ac:spMk id="4" creationId="{2FC57848-BE30-4FAD-AA98-336D5BE28ECA}"/>
          </ac:spMkLst>
        </pc:spChg>
        <pc:spChg chg="mod">
          <ac:chgData name="HALISDEMIR, Ufuk" userId="569d8f73-9a2b-46ed-81f6-ad4d857e353e" providerId="ADAL" clId="{30D53801-0F48-40E0-8B10-CA3462C3EED0}" dt="2022-10-13T14:57:43.470" v="1399"/>
          <ac:spMkLst>
            <pc:docMk/>
            <pc:sldMk cId="2835993066" sldId="1163"/>
            <ac:spMk id="5" creationId="{93799071-C668-45D0-BA0C-7D3510B005A2}"/>
          </ac:spMkLst>
        </pc:spChg>
        <pc:spChg chg="del">
          <ac:chgData name="HALISDEMIR, Ufuk" userId="569d8f73-9a2b-46ed-81f6-ad4d857e353e" providerId="ADAL" clId="{30D53801-0F48-40E0-8B10-CA3462C3EED0}" dt="2022-10-13T14:56:02.828" v="1385" actId="478"/>
          <ac:spMkLst>
            <pc:docMk/>
            <pc:sldMk cId="2835993066" sldId="1163"/>
            <ac:spMk id="7" creationId="{9F22DA1B-DCD5-49EE-9C9A-271BABBC018A}"/>
          </ac:spMkLst>
        </pc:spChg>
        <pc:spChg chg="add mod">
          <ac:chgData name="HALISDEMIR, Ufuk" userId="569d8f73-9a2b-46ed-81f6-ad4d857e353e" providerId="ADAL" clId="{30D53801-0F48-40E0-8B10-CA3462C3EED0}" dt="2022-10-13T14:56:06.240" v="1386"/>
          <ac:spMkLst>
            <pc:docMk/>
            <pc:sldMk cId="2835993066" sldId="1163"/>
            <ac:spMk id="14" creationId="{07EC9DC7-4F5A-4CAA-B700-17A262FD2C2B}"/>
          </ac:spMkLst>
        </pc:spChg>
        <pc:spChg chg="del">
          <ac:chgData name="HALISDEMIR, Ufuk" userId="569d8f73-9a2b-46ed-81f6-ad4d857e353e" providerId="ADAL" clId="{30D53801-0F48-40E0-8B10-CA3462C3EED0}" dt="2022-10-13T14:56:02.828" v="1385" actId="478"/>
          <ac:spMkLst>
            <pc:docMk/>
            <pc:sldMk cId="2835993066" sldId="1163"/>
            <ac:spMk id="17" creationId="{66E12C97-39A4-460C-B681-0C512C23949F}"/>
          </ac:spMkLst>
        </pc:spChg>
        <pc:spChg chg="del">
          <ac:chgData name="HALISDEMIR, Ufuk" userId="569d8f73-9a2b-46ed-81f6-ad4d857e353e" providerId="ADAL" clId="{30D53801-0F48-40E0-8B10-CA3462C3EED0}" dt="2022-10-13T14:56:02.828" v="1385" actId="478"/>
          <ac:spMkLst>
            <pc:docMk/>
            <pc:sldMk cId="2835993066" sldId="1163"/>
            <ac:spMk id="20" creationId="{F85BC56E-1E7D-4108-8A4C-E31A2B43E75C}"/>
          </ac:spMkLst>
        </pc:spChg>
        <pc:spChg chg="del">
          <ac:chgData name="HALISDEMIR, Ufuk" userId="569d8f73-9a2b-46ed-81f6-ad4d857e353e" providerId="ADAL" clId="{30D53801-0F48-40E0-8B10-CA3462C3EED0}" dt="2022-10-13T14:56:02.828" v="1385" actId="478"/>
          <ac:spMkLst>
            <pc:docMk/>
            <pc:sldMk cId="2835993066" sldId="1163"/>
            <ac:spMk id="23" creationId="{F598A707-BC61-4BE5-A602-16B3231306E4}"/>
          </ac:spMkLst>
        </pc:spChg>
        <pc:spChg chg="del mod">
          <ac:chgData name="HALISDEMIR, Ufuk" userId="569d8f73-9a2b-46ed-81f6-ad4d857e353e" providerId="ADAL" clId="{30D53801-0F48-40E0-8B10-CA3462C3EED0}" dt="2022-10-13T14:58:11.231" v="1403" actId="478"/>
          <ac:spMkLst>
            <pc:docMk/>
            <pc:sldMk cId="2835993066" sldId="1163"/>
            <ac:spMk id="26" creationId="{182C576B-381A-4AFA-8A03-669AECDDDBDE}"/>
          </ac:spMkLst>
        </pc:spChg>
        <pc:spChg chg="add mod">
          <ac:chgData name="HALISDEMIR, Ufuk" userId="569d8f73-9a2b-46ed-81f6-ad4d857e353e" providerId="ADAL" clId="{30D53801-0F48-40E0-8B10-CA3462C3EED0}" dt="2022-10-13T14:58:54.472" v="1425" actId="20577"/>
          <ac:spMkLst>
            <pc:docMk/>
            <pc:sldMk cId="2835993066" sldId="1163"/>
            <ac:spMk id="27" creationId="{8441B777-AC99-4615-A007-54B33BE5CE3B}"/>
          </ac:spMkLst>
        </pc:spChg>
        <pc:spChg chg="add mod">
          <ac:chgData name="HALISDEMIR, Ufuk" userId="569d8f73-9a2b-46ed-81f6-ad4d857e353e" providerId="ADAL" clId="{30D53801-0F48-40E0-8B10-CA3462C3EED0}" dt="2022-10-13T14:59:01.742" v="1432" actId="20577"/>
          <ac:spMkLst>
            <pc:docMk/>
            <pc:sldMk cId="2835993066" sldId="1163"/>
            <ac:spMk id="28" creationId="{55E88822-7758-4A7E-997D-232AD44E63D0}"/>
          </ac:spMkLst>
        </pc:spChg>
        <pc:spChg chg="mod">
          <ac:chgData name="HALISDEMIR, Ufuk" userId="569d8f73-9a2b-46ed-81f6-ad4d857e353e" providerId="ADAL" clId="{30D53801-0F48-40E0-8B10-CA3462C3EED0}" dt="2022-10-13T14:59:21.512" v="1435" actId="14100"/>
          <ac:spMkLst>
            <pc:docMk/>
            <pc:sldMk cId="2835993066" sldId="1163"/>
            <ac:spMk id="30" creationId="{DDA120F3-61DB-446D-AAFE-CA7FAD84AA2A}"/>
          </ac:spMkLst>
        </pc:spChg>
        <pc:spChg chg="mod">
          <ac:chgData name="HALISDEMIR, Ufuk" userId="569d8f73-9a2b-46ed-81f6-ad4d857e353e" providerId="ADAL" clId="{30D53801-0F48-40E0-8B10-CA3462C3EED0}" dt="2022-10-13T14:59:21.512" v="1435" actId="14100"/>
          <ac:spMkLst>
            <pc:docMk/>
            <pc:sldMk cId="2835993066" sldId="1163"/>
            <ac:spMk id="31" creationId="{B465E185-6896-4B5C-BDB2-4E48A14AB059}"/>
          </ac:spMkLst>
        </pc:spChg>
        <pc:spChg chg="mod">
          <ac:chgData name="HALISDEMIR, Ufuk" userId="569d8f73-9a2b-46ed-81f6-ad4d857e353e" providerId="ADAL" clId="{30D53801-0F48-40E0-8B10-CA3462C3EED0}" dt="2022-10-13T14:59:21.512" v="1435" actId="14100"/>
          <ac:spMkLst>
            <pc:docMk/>
            <pc:sldMk cId="2835993066" sldId="1163"/>
            <ac:spMk id="32" creationId="{F3B997DB-DF33-41FF-8CCA-5634EFD36C14}"/>
          </ac:spMkLst>
        </pc:spChg>
        <pc:spChg chg="mod">
          <ac:chgData name="HALISDEMIR, Ufuk" userId="569d8f73-9a2b-46ed-81f6-ad4d857e353e" providerId="ADAL" clId="{30D53801-0F48-40E0-8B10-CA3462C3EED0}" dt="2022-10-13T14:59:21.512" v="1435" actId="14100"/>
          <ac:spMkLst>
            <pc:docMk/>
            <pc:sldMk cId="2835993066" sldId="1163"/>
            <ac:spMk id="33" creationId="{03607CD3-0523-45D4-B4BF-E4C6A646A8E1}"/>
          </ac:spMkLst>
        </pc:spChg>
        <pc:spChg chg="mod">
          <ac:chgData name="HALISDEMIR, Ufuk" userId="569d8f73-9a2b-46ed-81f6-ad4d857e353e" providerId="ADAL" clId="{30D53801-0F48-40E0-8B10-CA3462C3EED0}" dt="2022-10-13T14:59:22.252" v="1437"/>
          <ac:spMkLst>
            <pc:docMk/>
            <pc:sldMk cId="2835993066" sldId="1163"/>
            <ac:spMk id="39" creationId="{49FFDF21-68EA-4F82-9A7A-08367FED34C3}"/>
          </ac:spMkLst>
        </pc:spChg>
        <pc:spChg chg="mod">
          <ac:chgData name="HALISDEMIR, Ufuk" userId="569d8f73-9a2b-46ed-81f6-ad4d857e353e" providerId="ADAL" clId="{30D53801-0F48-40E0-8B10-CA3462C3EED0}" dt="2022-10-13T14:59:22.252" v="1437"/>
          <ac:spMkLst>
            <pc:docMk/>
            <pc:sldMk cId="2835993066" sldId="1163"/>
            <ac:spMk id="40" creationId="{11740646-6EAF-43B9-9DC5-2E724B37F292}"/>
          </ac:spMkLst>
        </pc:spChg>
        <pc:spChg chg="mod">
          <ac:chgData name="HALISDEMIR, Ufuk" userId="569d8f73-9a2b-46ed-81f6-ad4d857e353e" providerId="ADAL" clId="{30D53801-0F48-40E0-8B10-CA3462C3EED0}" dt="2022-10-13T14:59:22.252" v="1437"/>
          <ac:spMkLst>
            <pc:docMk/>
            <pc:sldMk cId="2835993066" sldId="1163"/>
            <ac:spMk id="41" creationId="{37C79749-9688-4C4D-9798-86C3A23E47C8}"/>
          </ac:spMkLst>
        </pc:spChg>
        <pc:spChg chg="mod">
          <ac:chgData name="HALISDEMIR, Ufuk" userId="569d8f73-9a2b-46ed-81f6-ad4d857e353e" providerId="ADAL" clId="{30D53801-0F48-40E0-8B10-CA3462C3EED0}" dt="2022-10-13T14:59:22.252" v="1437"/>
          <ac:spMkLst>
            <pc:docMk/>
            <pc:sldMk cId="2835993066" sldId="1163"/>
            <ac:spMk id="42" creationId="{A165188F-4B6C-4F8B-8FAF-4F2FF9EF78E6}"/>
          </ac:spMkLst>
        </pc:spChg>
        <pc:spChg chg="add mod">
          <ac:chgData name="HALISDEMIR, Ufuk" userId="569d8f73-9a2b-46ed-81f6-ad4d857e353e" providerId="ADAL" clId="{30D53801-0F48-40E0-8B10-CA3462C3EED0}" dt="2022-10-13T15:00:37.195" v="1446" actId="14100"/>
          <ac:spMkLst>
            <pc:docMk/>
            <pc:sldMk cId="2835993066" sldId="1163"/>
            <ac:spMk id="47" creationId="{6454BFCB-B645-416D-B74F-74FEC80ACD36}"/>
          </ac:spMkLst>
        </pc:spChg>
        <pc:spChg chg="add mod">
          <ac:chgData name="HALISDEMIR, Ufuk" userId="569d8f73-9a2b-46ed-81f6-ad4d857e353e" providerId="ADAL" clId="{30D53801-0F48-40E0-8B10-CA3462C3EED0}" dt="2022-10-13T15:01:32.872" v="1459" actId="1076"/>
          <ac:spMkLst>
            <pc:docMk/>
            <pc:sldMk cId="2835993066" sldId="1163"/>
            <ac:spMk id="48" creationId="{118D6CB6-0E4C-4042-8A13-E5F98B5A5959}"/>
          </ac:spMkLst>
        </pc:spChg>
        <pc:spChg chg="add mod">
          <ac:chgData name="HALISDEMIR, Ufuk" userId="569d8f73-9a2b-46ed-81f6-ad4d857e353e" providerId="ADAL" clId="{30D53801-0F48-40E0-8B10-CA3462C3EED0}" dt="2022-10-13T15:05:31.651" v="1762" actId="207"/>
          <ac:spMkLst>
            <pc:docMk/>
            <pc:sldMk cId="2835993066" sldId="1163"/>
            <ac:spMk id="51" creationId="{8094FFEC-70C3-4CE5-A284-A8B462094801}"/>
          </ac:spMkLst>
        </pc:spChg>
        <pc:spChg chg="add mod">
          <ac:chgData name="HALISDEMIR, Ufuk" userId="569d8f73-9a2b-46ed-81f6-ad4d857e353e" providerId="ADAL" clId="{30D53801-0F48-40E0-8B10-CA3462C3EED0}" dt="2022-10-13T15:11:56.875" v="1945" actId="1076"/>
          <ac:spMkLst>
            <pc:docMk/>
            <pc:sldMk cId="2835993066" sldId="1163"/>
            <ac:spMk id="52" creationId="{CBBACFF6-FE0E-4478-A08D-4E504A174424}"/>
          </ac:spMkLst>
        </pc:spChg>
        <pc:grpChg chg="add del mod">
          <ac:chgData name="HALISDEMIR, Ufuk" userId="569d8f73-9a2b-46ed-81f6-ad4d857e353e" providerId="ADAL" clId="{30D53801-0F48-40E0-8B10-CA3462C3EED0}" dt="2022-10-13T14:56:18.818" v="1389" actId="478"/>
          <ac:grpSpMkLst>
            <pc:docMk/>
            <pc:sldMk cId="2835993066" sldId="1163"/>
            <ac:grpSpMk id="12" creationId="{767831A0-0B9A-494B-B634-04D4D55C763C}"/>
          </ac:grpSpMkLst>
        </pc:grpChg>
        <pc:grpChg chg="add mod">
          <ac:chgData name="HALISDEMIR, Ufuk" userId="569d8f73-9a2b-46ed-81f6-ad4d857e353e" providerId="ADAL" clId="{30D53801-0F48-40E0-8B10-CA3462C3EED0}" dt="2022-10-13T14:58:20.843" v="1404" actId="1076"/>
          <ac:grpSpMkLst>
            <pc:docMk/>
            <pc:sldMk cId="2835993066" sldId="1163"/>
            <ac:grpSpMk id="16" creationId="{A2447BD2-107C-46A2-8496-D2CA4E19BCA8}"/>
          </ac:grpSpMkLst>
        </pc:grpChg>
        <pc:grpChg chg="add del mod">
          <ac:chgData name="HALISDEMIR, Ufuk" userId="569d8f73-9a2b-46ed-81f6-ad4d857e353e" providerId="ADAL" clId="{30D53801-0F48-40E0-8B10-CA3462C3EED0}" dt="2022-10-13T14:59:21.812" v="1436"/>
          <ac:grpSpMkLst>
            <pc:docMk/>
            <pc:sldMk cId="2835993066" sldId="1163"/>
            <ac:grpSpMk id="29" creationId="{AA6F9AA3-ECC8-47CB-962B-0789E8A413C6}"/>
          </ac:grpSpMkLst>
        </pc:grpChg>
        <pc:grpChg chg="add del mod">
          <ac:chgData name="HALISDEMIR, Ufuk" userId="569d8f73-9a2b-46ed-81f6-ad4d857e353e" providerId="ADAL" clId="{30D53801-0F48-40E0-8B10-CA3462C3EED0}" dt="2022-10-13T14:59:23.957" v="1438"/>
          <ac:grpSpMkLst>
            <pc:docMk/>
            <pc:sldMk cId="2835993066" sldId="1163"/>
            <ac:grpSpMk id="38" creationId="{6C2FCC3D-1094-45B9-9370-6CE17E4690B3}"/>
          </ac:grpSpMkLst>
        </pc:grpChg>
        <pc:picChg chg="add mod">
          <ac:chgData name="HALISDEMIR, Ufuk" userId="569d8f73-9a2b-46ed-81f6-ad4d857e353e" providerId="ADAL" clId="{30D53801-0F48-40E0-8B10-CA3462C3EED0}" dt="2022-10-13T15:11:54.679" v="1944" actId="1076"/>
          <ac:picMkLst>
            <pc:docMk/>
            <pc:sldMk cId="2835993066" sldId="1163"/>
            <ac:picMk id="6" creationId="{FF329C35-B846-4D91-82BA-3BE8F79472C2}"/>
          </ac:picMkLst>
        </pc:picChg>
        <pc:picChg chg="add mod">
          <ac:chgData name="HALISDEMIR, Ufuk" userId="569d8f73-9a2b-46ed-81f6-ad4d857e353e" providerId="ADAL" clId="{30D53801-0F48-40E0-8B10-CA3462C3EED0}" dt="2022-10-14T14:27:42.509" v="2681"/>
          <ac:picMkLst>
            <pc:docMk/>
            <pc:sldMk cId="2835993066" sldId="1163"/>
            <ac:picMk id="7" creationId="{E81D850E-EBCB-4102-BC53-5EA17D2277B7}"/>
          </ac:picMkLst>
        </pc:picChg>
        <pc:picChg chg="add mod">
          <ac:chgData name="HALISDEMIR, Ufuk" userId="569d8f73-9a2b-46ed-81f6-ad4d857e353e" providerId="ADAL" clId="{30D53801-0F48-40E0-8B10-CA3462C3EED0}" dt="2022-10-13T14:56:06.240" v="1386"/>
          <ac:picMkLst>
            <pc:docMk/>
            <pc:sldMk cId="2835993066" sldId="1163"/>
            <ac:picMk id="13" creationId="{BAA1606A-8AFD-4BD8-8975-7456608E14B3}"/>
          </ac:picMkLst>
        </pc:picChg>
        <pc:picChg chg="add del mod">
          <ac:chgData name="HALISDEMIR, Ufuk" userId="569d8f73-9a2b-46ed-81f6-ad4d857e353e" providerId="ADAL" clId="{30D53801-0F48-40E0-8B10-CA3462C3EED0}" dt="2022-10-13T15:01:05.124" v="1453" actId="478"/>
          <ac:picMkLst>
            <pc:docMk/>
            <pc:sldMk cId="2835993066" sldId="1163"/>
            <ac:picMk id="15" creationId="{89B77936-FD69-4B83-873C-EA50768BD33E}"/>
          </ac:picMkLst>
        </pc:picChg>
        <pc:picChg chg="mod">
          <ac:chgData name="HALISDEMIR, Ufuk" userId="569d8f73-9a2b-46ed-81f6-ad4d857e353e" providerId="ADAL" clId="{30D53801-0F48-40E0-8B10-CA3462C3EED0}" dt="2022-10-13T14:58:20.843" v="1404" actId="1076"/>
          <ac:picMkLst>
            <pc:docMk/>
            <pc:sldMk cId="2835993066" sldId="1163"/>
            <ac:picMk id="18" creationId="{2C902633-CA9B-48C8-B4CD-90CD59A746B4}"/>
          </ac:picMkLst>
        </pc:picChg>
        <pc:picChg chg="mod">
          <ac:chgData name="HALISDEMIR, Ufuk" userId="569d8f73-9a2b-46ed-81f6-ad4d857e353e" providerId="ADAL" clId="{30D53801-0F48-40E0-8B10-CA3462C3EED0}" dt="2022-10-13T14:58:20.843" v="1404" actId="1076"/>
          <ac:picMkLst>
            <pc:docMk/>
            <pc:sldMk cId="2835993066" sldId="1163"/>
            <ac:picMk id="19" creationId="{D4142AB4-0C43-490F-80BB-95A04CAE331A}"/>
          </ac:picMkLst>
        </pc:picChg>
        <pc:picChg chg="mod">
          <ac:chgData name="HALISDEMIR, Ufuk" userId="569d8f73-9a2b-46ed-81f6-ad4d857e353e" providerId="ADAL" clId="{30D53801-0F48-40E0-8B10-CA3462C3EED0}" dt="2022-10-13T14:58:20.843" v="1404" actId="1076"/>
          <ac:picMkLst>
            <pc:docMk/>
            <pc:sldMk cId="2835993066" sldId="1163"/>
            <ac:picMk id="21" creationId="{6A66C1EA-8BF8-4007-9F0A-C9139013FEC4}"/>
          </ac:picMkLst>
        </pc:picChg>
        <pc:picChg chg="del">
          <ac:chgData name="HALISDEMIR, Ufuk" userId="569d8f73-9a2b-46ed-81f6-ad4d857e353e" providerId="ADAL" clId="{30D53801-0F48-40E0-8B10-CA3462C3EED0}" dt="2022-10-13T14:56:02.828" v="1385" actId="478"/>
          <ac:picMkLst>
            <pc:docMk/>
            <pc:sldMk cId="2835993066" sldId="1163"/>
            <ac:picMk id="22" creationId="{C6980ABB-8075-468E-A0A4-AA30DA2209A2}"/>
          </ac:picMkLst>
        </pc:picChg>
        <pc:picChg chg="del">
          <ac:chgData name="HALISDEMIR, Ufuk" userId="569d8f73-9a2b-46ed-81f6-ad4d857e353e" providerId="ADAL" clId="{30D53801-0F48-40E0-8B10-CA3462C3EED0}" dt="2022-10-13T14:56:02.828" v="1385" actId="478"/>
          <ac:picMkLst>
            <pc:docMk/>
            <pc:sldMk cId="2835993066" sldId="1163"/>
            <ac:picMk id="24" creationId="{3B3D716B-FD8F-4778-94FF-F0B5E40EA34F}"/>
          </ac:picMkLst>
        </pc:picChg>
        <pc:picChg chg="del">
          <ac:chgData name="HALISDEMIR, Ufuk" userId="569d8f73-9a2b-46ed-81f6-ad4d857e353e" providerId="ADAL" clId="{30D53801-0F48-40E0-8B10-CA3462C3EED0}" dt="2022-10-13T14:56:02.828" v="1385" actId="478"/>
          <ac:picMkLst>
            <pc:docMk/>
            <pc:sldMk cId="2835993066" sldId="1163"/>
            <ac:picMk id="25" creationId="{88835D57-77B5-4692-A69A-2334A307598F}"/>
          </ac:picMkLst>
        </pc:picChg>
        <pc:picChg chg="mod">
          <ac:chgData name="HALISDEMIR, Ufuk" userId="569d8f73-9a2b-46ed-81f6-ad4d857e353e" providerId="ADAL" clId="{30D53801-0F48-40E0-8B10-CA3462C3EED0}" dt="2022-10-13T14:59:21.512" v="1435" actId="14100"/>
          <ac:picMkLst>
            <pc:docMk/>
            <pc:sldMk cId="2835993066" sldId="1163"/>
            <ac:picMk id="37" creationId="{D9080B66-07DC-4A49-9135-E91EC5E83702}"/>
          </ac:picMkLst>
        </pc:picChg>
        <pc:picChg chg="mod">
          <ac:chgData name="HALISDEMIR, Ufuk" userId="569d8f73-9a2b-46ed-81f6-ad4d857e353e" providerId="ADAL" clId="{30D53801-0F48-40E0-8B10-CA3462C3EED0}" dt="2022-10-13T14:59:22.252" v="1437"/>
          <ac:picMkLst>
            <pc:docMk/>
            <pc:sldMk cId="2835993066" sldId="1163"/>
            <ac:picMk id="46" creationId="{079E51F9-1642-41AB-98B0-B3E76EF8C004}"/>
          </ac:picMkLst>
        </pc:picChg>
        <pc:picChg chg="add mod">
          <ac:chgData name="HALISDEMIR, Ufuk" userId="569d8f73-9a2b-46ed-81f6-ad4d857e353e" providerId="ADAL" clId="{30D53801-0F48-40E0-8B10-CA3462C3EED0}" dt="2022-10-13T15:01:37.113" v="1461" actId="1076"/>
          <ac:picMkLst>
            <pc:docMk/>
            <pc:sldMk cId="2835993066" sldId="1163"/>
            <ac:picMk id="49" creationId="{6E3936DE-2B85-42BF-9929-B9424D4D74BB}"/>
          </ac:picMkLst>
        </pc:picChg>
        <pc:picChg chg="add mod">
          <ac:chgData name="HALISDEMIR, Ufuk" userId="569d8f73-9a2b-46ed-81f6-ad4d857e353e" providerId="ADAL" clId="{30D53801-0F48-40E0-8B10-CA3462C3EED0}" dt="2022-10-13T15:01:37.113" v="1461" actId="1076"/>
          <ac:picMkLst>
            <pc:docMk/>
            <pc:sldMk cId="2835993066" sldId="1163"/>
            <ac:picMk id="50" creationId="{23FF9AF4-077A-4F96-8CDF-C5A3CB225A0C}"/>
          </ac:picMkLst>
        </pc:picChg>
        <pc:cxnChg chg="mod">
          <ac:chgData name="HALISDEMIR, Ufuk" userId="569d8f73-9a2b-46ed-81f6-ad4d857e353e" providerId="ADAL" clId="{30D53801-0F48-40E0-8B10-CA3462C3EED0}" dt="2022-10-13T14:59:21.512" v="1435" actId="14100"/>
          <ac:cxnSpMkLst>
            <pc:docMk/>
            <pc:sldMk cId="2835993066" sldId="1163"/>
            <ac:cxnSpMk id="34" creationId="{EA93C4DC-5B40-4960-898D-E822EC663C58}"/>
          </ac:cxnSpMkLst>
        </pc:cxnChg>
        <pc:cxnChg chg="mod">
          <ac:chgData name="HALISDEMIR, Ufuk" userId="569d8f73-9a2b-46ed-81f6-ad4d857e353e" providerId="ADAL" clId="{30D53801-0F48-40E0-8B10-CA3462C3EED0}" dt="2022-10-13T14:59:21.512" v="1435" actId="14100"/>
          <ac:cxnSpMkLst>
            <pc:docMk/>
            <pc:sldMk cId="2835993066" sldId="1163"/>
            <ac:cxnSpMk id="35" creationId="{C4E7019E-73A0-4931-A9E6-0732500193C9}"/>
          </ac:cxnSpMkLst>
        </pc:cxnChg>
        <pc:cxnChg chg="mod">
          <ac:chgData name="HALISDEMIR, Ufuk" userId="569d8f73-9a2b-46ed-81f6-ad4d857e353e" providerId="ADAL" clId="{30D53801-0F48-40E0-8B10-CA3462C3EED0}" dt="2022-10-13T14:59:21.512" v="1435" actId="14100"/>
          <ac:cxnSpMkLst>
            <pc:docMk/>
            <pc:sldMk cId="2835993066" sldId="1163"/>
            <ac:cxnSpMk id="36" creationId="{167FB42B-D09F-4008-8F0D-7CAF231A0759}"/>
          </ac:cxnSpMkLst>
        </pc:cxnChg>
        <pc:cxnChg chg="mod">
          <ac:chgData name="HALISDEMIR, Ufuk" userId="569d8f73-9a2b-46ed-81f6-ad4d857e353e" providerId="ADAL" clId="{30D53801-0F48-40E0-8B10-CA3462C3EED0}" dt="2022-10-13T14:59:22.252" v="1437"/>
          <ac:cxnSpMkLst>
            <pc:docMk/>
            <pc:sldMk cId="2835993066" sldId="1163"/>
            <ac:cxnSpMk id="43" creationId="{8151CF57-90FE-4876-8A69-1D785A5E7B0E}"/>
          </ac:cxnSpMkLst>
        </pc:cxnChg>
        <pc:cxnChg chg="mod">
          <ac:chgData name="HALISDEMIR, Ufuk" userId="569d8f73-9a2b-46ed-81f6-ad4d857e353e" providerId="ADAL" clId="{30D53801-0F48-40E0-8B10-CA3462C3EED0}" dt="2022-10-13T14:59:22.252" v="1437"/>
          <ac:cxnSpMkLst>
            <pc:docMk/>
            <pc:sldMk cId="2835993066" sldId="1163"/>
            <ac:cxnSpMk id="44" creationId="{F5A68E97-BB42-46AF-B754-C95E3848A639}"/>
          </ac:cxnSpMkLst>
        </pc:cxnChg>
        <pc:cxnChg chg="mod">
          <ac:chgData name="HALISDEMIR, Ufuk" userId="569d8f73-9a2b-46ed-81f6-ad4d857e353e" providerId="ADAL" clId="{30D53801-0F48-40E0-8B10-CA3462C3EED0}" dt="2022-10-13T14:59:22.252" v="1437"/>
          <ac:cxnSpMkLst>
            <pc:docMk/>
            <pc:sldMk cId="2835993066" sldId="1163"/>
            <ac:cxnSpMk id="45" creationId="{F71177F5-ACA1-4086-BAC1-D1F8527343E6}"/>
          </ac:cxnSpMkLst>
        </pc:cxnChg>
      </pc:sldChg>
      <pc:sldChg chg="addSp delSp modSp add mod modTransition modAnim">
        <pc:chgData name="HALISDEMIR, Ufuk" userId="569d8f73-9a2b-46ed-81f6-ad4d857e353e" providerId="ADAL" clId="{30D53801-0F48-40E0-8B10-CA3462C3EED0}" dt="2022-10-14T14:38:49.549" v="2684"/>
        <pc:sldMkLst>
          <pc:docMk/>
          <pc:sldMk cId="2605241523" sldId="1164"/>
        </pc:sldMkLst>
        <pc:spChg chg="del">
          <ac:chgData name="HALISDEMIR, Ufuk" userId="569d8f73-9a2b-46ed-81f6-ad4d857e353e" providerId="ADAL" clId="{30D53801-0F48-40E0-8B10-CA3462C3EED0}" dt="2022-10-13T15:07:27.069" v="1764" actId="478"/>
          <ac:spMkLst>
            <pc:docMk/>
            <pc:sldMk cId="2605241523" sldId="1164"/>
            <ac:spMk id="4" creationId="{2FC57848-BE30-4FAD-AA98-336D5BE28ECA}"/>
          </ac:spMkLst>
        </pc:spChg>
        <pc:spChg chg="add mod">
          <ac:chgData name="HALISDEMIR, Ufuk" userId="569d8f73-9a2b-46ed-81f6-ad4d857e353e" providerId="ADAL" clId="{30D53801-0F48-40E0-8B10-CA3462C3EED0}" dt="2022-10-13T15:07:46.417" v="1773" actId="1076"/>
          <ac:spMkLst>
            <pc:docMk/>
            <pc:sldMk cId="2605241523" sldId="1164"/>
            <ac:spMk id="7" creationId="{196930E6-6A63-43D9-B8C8-4FC06136B947}"/>
          </ac:spMkLst>
        </pc:spChg>
        <pc:spChg chg="add mod">
          <ac:chgData name="HALISDEMIR, Ufuk" userId="569d8f73-9a2b-46ed-81f6-ad4d857e353e" providerId="ADAL" clId="{30D53801-0F48-40E0-8B10-CA3462C3EED0}" dt="2022-10-13T15:09:43.682" v="1855" actId="1076"/>
          <ac:spMkLst>
            <pc:docMk/>
            <pc:sldMk cId="2605241523" sldId="1164"/>
            <ac:spMk id="8" creationId="{E9535915-B2F2-43DC-BFE5-68D4D91F11AF}"/>
          </ac:spMkLst>
        </pc:spChg>
        <pc:spChg chg="add mod">
          <ac:chgData name="HALISDEMIR, Ufuk" userId="569d8f73-9a2b-46ed-81f6-ad4d857e353e" providerId="ADAL" clId="{30D53801-0F48-40E0-8B10-CA3462C3EED0}" dt="2022-10-13T15:07:51.769" v="1778" actId="20577"/>
          <ac:spMkLst>
            <pc:docMk/>
            <pc:sldMk cId="2605241523" sldId="1164"/>
            <ac:spMk id="25" creationId="{71446D18-5604-4FD2-8D7F-90A962B714C6}"/>
          </ac:spMkLst>
        </pc:spChg>
        <pc:spChg chg="add mod">
          <ac:chgData name="HALISDEMIR, Ufuk" userId="569d8f73-9a2b-46ed-81f6-ad4d857e353e" providerId="ADAL" clId="{30D53801-0F48-40E0-8B10-CA3462C3EED0}" dt="2022-10-13T15:08:01.917" v="1779" actId="571"/>
          <ac:spMkLst>
            <pc:docMk/>
            <pc:sldMk cId="2605241523" sldId="1164"/>
            <ac:spMk id="26" creationId="{3F2841B9-4BDF-4D49-95EC-8C30CBB52D72}"/>
          </ac:spMkLst>
        </pc:spChg>
        <pc:spChg chg="del">
          <ac:chgData name="HALISDEMIR, Ufuk" userId="569d8f73-9a2b-46ed-81f6-ad4d857e353e" providerId="ADAL" clId="{30D53801-0F48-40E0-8B10-CA3462C3EED0}" dt="2022-10-13T15:07:27.069" v="1764" actId="478"/>
          <ac:spMkLst>
            <pc:docMk/>
            <pc:sldMk cId="2605241523" sldId="1164"/>
            <ac:spMk id="27" creationId="{8441B777-AC99-4615-A007-54B33BE5CE3B}"/>
          </ac:spMkLst>
        </pc:spChg>
        <pc:spChg chg="del">
          <ac:chgData name="HALISDEMIR, Ufuk" userId="569d8f73-9a2b-46ed-81f6-ad4d857e353e" providerId="ADAL" clId="{30D53801-0F48-40E0-8B10-CA3462C3EED0}" dt="2022-10-13T15:07:27.069" v="1764" actId="478"/>
          <ac:spMkLst>
            <pc:docMk/>
            <pc:sldMk cId="2605241523" sldId="1164"/>
            <ac:spMk id="28" creationId="{55E88822-7758-4A7E-997D-232AD44E63D0}"/>
          </ac:spMkLst>
        </pc:spChg>
        <pc:spChg chg="add mod">
          <ac:chgData name="HALISDEMIR, Ufuk" userId="569d8f73-9a2b-46ed-81f6-ad4d857e353e" providerId="ADAL" clId="{30D53801-0F48-40E0-8B10-CA3462C3EED0}" dt="2022-10-13T15:08:01.917" v="1779" actId="571"/>
          <ac:spMkLst>
            <pc:docMk/>
            <pc:sldMk cId="2605241523" sldId="1164"/>
            <ac:spMk id="29" creationId="{E430C658-F102-4199-9853-EC317252E41B}"/>
          </ac:spMkLst>
        </pc:spChg>
        <pc:spChg chg="add mod">
          <ac:chgData name="HALISDEMIR, Ufuk" userId="569d8f73-9a2b-46ed-81f6-ad4d857e353e" providerId="ADAL" clId="{30D53801-0F48-40E0-8B10-CA3462C3EED0}" dt="2022-10-13T15:08:47.060" v="1796" actId="20577"/>
          <ac:spMkLst>
            <pc:docMk/>
            <pc:sldMk cId="2605241523" sldId="1164"/>
            <ac:spMk id="30" creationId="{EF46C130-3587-4E7D-BF24-D2C66BE47D64}"/>
          </ac:spMkLst>
        </pc:spChg>
        <pc:spChg chg="add mod">
          <ac:chgData name="HALISDEMIR, Ufuk" userId="569d8f73-9a2b-46ed-81f6-ad4d857e353e" providerId="ADAL" clId="{30D53801-0F48-40E0-8B10-CA3462C3EED0}" dt="2022-10-13T15:08:54.670" v="1801" actId="20577"/>
          <ac:spMkLst>
            <pc:docMk/>
            <pc:sldMk cId="2605241523" sldId="1164"/>
            <ac:spMk id="31" creationId="{F3083D59-7BD8-4702-AF03-679433E94E6F}"/>
          </ac:spMkLst>
        </pc:spChg>
        <pc:spChg chg="add mod">
          <ac:chgData name="HALISDEMIR, Ufuk" userId="569d8f73-9a2b-46ed-81f6-ad4d857e353e" providerId="ADAL" clId="{30D53801-0F48-40E0-8B10-CA3462C3EED0}" dt="2022-10-13T15:09:00.330" v="1804" actId="20577"/>
          <ac:spMkLst>
            <pc:docMk/>
            <pc:sldMk cId="2605241523" sldId="1164"/>
            <ac:spMk id="32" creationId="{6CEF1B58-922E-4CEC-A195-74A8C0787484}"/>
          </ac:spMkLst>
        </pc:spChg>
        <pc:spChg chg="add mod">
          <ac:chgData name="HALISDEMIR, Ufuk" userId="569d8f73-9a2b-46ed-81f6-ad4d857e353e" providerId="ADAL" clId="{30D53801-0F48-40E0-8B10-CA3462C3EED0}" dt="2022-10-13T15:09:08.780" v="1805" actId="571"/>
          <ac:spMkLst>
            <pc:docMk/>
            <pc:sldMk cId="2605241523" sldId="1164"/>
            <ac:spMk id="33" creationId="{57C3E581-4F5B-4F0E-81EE-EA6A4324BB45}"/>
          </ac:spMkLst>
        </pc:spChg>
        <pc:spChg chg="add mod">
          <ac:chgData name="HALISDEMIR, Ufuk" userId="569d8f73-9a2b-46ed-81f6-ad4d857e353e" providerId="ADAL" clId="{30D53801-0F48-40E0-8B10-CA3462C3EED0}" dt="2022-10-13T15:09:08.780" v="1805" actId="571"/>
          <ac:spMkLst>
            <pc:docMk/>
            <pc:sldMk cId="2605241523" sldId="1164"/>
            <ac:spMk id="34" creationId="{F01C541E-6E11-49D8-AC0C-A1F05316ECC4}"/>
          </ac:spMkLst>
        </pc:spChg>
        <pc:spChg chg="add mod">
          <ac:chgData name="HALISDEMIR, Ufuk" userId="569d8f73-9a2b-46ed-81f6-ad4d857e353e" providerId="ADAL" clId="{30D53801-0F48-40E0-8B10-CA3462C3EED0}" dt="2022-10-13T15:09:08.780" v="1805" actId="571"/>
          <ac:spMkLst>
            <pc:docMk/>
            <pc:sldMk cId="2605241523" sldId="1164"/>
            <ac:spMk id="35" creationId="{A0A6D5EC-3FBB-48BC-881E-1135A511BBBA}"/>
          </ac:spMkLst>
        </pc:spChg>
        <pc:spChg chg="add mod">
          <ac:chgData name="HALISDEMIR, Ufuk" userId="569d8f73-9a2b-46ed-81f6-ad4d857e353e" providerId="ADAL" clId="{30D53801-0F48-40E0-8B10-CA3462C3EED0}" dt="2022-10-13T15:10:13.220" v="1901" actId="20577"/>
          <ac:spMkLst>
            <pc:docMk/>
            <pc:sldMk cId="2605241523" sldId="1164"/>
            <ac:spMk id="36" creationId="{EA16C6A3-9C98-4959-98B2-07BB676AF168}"/>
          </ac:spMkLst>
        </pc:spChg>
        <pc:spChg chg="mod">
          <ac:chgData name="HALISDEMIR, Ufuk" userId="569d8f73-9a2b-46ed-81f6-ad4d857e353e" providerId="ADAL" clId="{30D53801-0F48-40E0-8B10-CA3462C3EED0}" dt="2022-10-13T15:10:18.430" v="1902" actId="1076"/>
          <ac:spMkLst>
            <pc:docMk/>
            <pc:sldMk cId="2605241523" sldId="1164"/>
            <ac:spMk id="48" creationId="{118D6CB6-0E4C-4042-8A13-E5F98B5A5959}"/>
          </ac:spMkLst>
        </pc:spChg>
        <pc:spChg chg="del">
          <ac:chgData name="HALISDEMIR, Ufuk" userId="569d8f73-9a2b-46ed-81f6-ad4d857e353e" providerId="ADAL" clId="{30D53801-0F48-40E0-8B10-CA3462C3EED0}" dt="2022-10-13T15:07:27.069" v="1764" actId="478"/>
          <ac:spMkLst>
            <pc:docMk/>
            <pc:sldMk cId="2605241523" sldId="1164"/>
            <ac:spMk id="51" creationId="{8094FFEC-70C3-4CE5-A284-A8B462094801}"/>
          </ac:spMkLst>
        </pc:spChg>
        <pc:grpChg chg="del">
          <ac:chgData name="HALISDEMIR, Ufuk" userId="569d8f73-9a2b-46ed-81f6-ad4d857e353e" providerId="ADAL" clId="{30D53801-0F48-40E0-8B10-CA3462C3EED0}" dt="2022-10-13T15:07:27.069" v="1764" actId="478"/>
          <ac:grpSpMkLst>
            <pc:docMk/>
            <pc:sldMk cId="2605241523" sldId="1164"/>
            <ac:grpSpMk id="16" creationId="{A2447BD2-107C-46A2-8496-D2CA4E19BCA8}"/>
          </ac:grpSpMkLst>
        </pc:grpChg>
        <pc:picChg chg="add del mod">
          <ac:chgData name="HALISDEMIR, Ufuk" userId="569d8f73-9a2b-46ed-81f6-ad4d857e353e" providerId="ADAL" clId="{30D53801-0F48-40E0-8B10-CA3462C3EED0}" dt="2022-10-14T14:38:10.144" v="2683"/>
          <ac:picMkLst>
            <pc:docMk/>
            <pc:sldMk cId="2605241523" sldId="1164"/>
            <ac:picMk id="4" creationId="{655099EE-7ABD-4842-978F-950232073800}"/>
          </ac:picMkLst>
        </pc:picChg>
        <pc:picChg chg="add mod">
          <ac:chgData name="HALISDEMIR, Ufuk" userId="569d8f73-9a2b-46ed-81f6-ad4d857e353e" providerId="ADAL" clId="{30D53801-0F48-40E0-8B10-CA3462C3EED0}" dt="2022-10-14T14:38:49.549" v="2684"/>
          <ac:picMkLst>
            <pc:docMk/>
            <pc:sldMk cId="2605241523" sldId="1164"/>
            <ac:picMk id="6" creationId="{3D70E96A-E517-4D04-A781-D6FCEC2A0BB9}"/>
          </ac:picMkLst>
        </pc:picChg>
        <pc:picChg chg="del">
          <ac:chgData name="HALISDEMIR, Ufuk" userId="569d8f73-9a2b-46ed-81f6-ad4d857e353e" providerId="ADAL" clId="{30D53801-0F48-40E0-8B10-CA3462C3EED0}" dt="2022-10-13T15:07:27.069" v="1764" actId="478"/>
          <ac:picMkLst>
            <pc:docMk/>
            <pc:sldMk cId="2605241523" sldId="1164"/>
            <ac:picMk id="6" creationId="{FF329C35-B846-4D91-82BA-3BE8F79472C2}"/>
          </ac:picMkLst>
        </pc:picChg>
        <pc:picChg chg="add mod">
          <ac:chgData name="HALISDEMIR, Ufuk" userId="569d8f73-9a2b-46ed-81f6-ad4d857e353e" providerId="ADAL" clId="{30D53801-0F48-40E0-8B10-CA3462C3EED0}" dt="2022-10-13T15:07:29.880" v="1766" actId="1076"/>
          <ac:picMkLst>
            <pc:docMk/>
            <pc:sldMk cId="2605241523" sldId="1164"/>
            <ac:picMk id="20" creationId="{91A4BC86-195D-46A0-827F-DAC1B9483A6B}"/>
          </ac:picMkLst>
        </pc:picChg>
        <pc:picChg chg="add mod">
          <ac:chgData name="HALISDEMIR, Ufuk" userId="569d8f73-9a2b-46ed-81f6-ad4d857e353e" providerId="ADAL" clId="{30D53801-0F48-40E0-8B10-CA3462C3EED0}" dt="2022-10-13T15:07:29.880" v="1766" actId="1076"/>
          <ac:picMkLst>
            <pc:docMk/>
            <pc:sldMk cId="2605241523" sldId="1164"/>
            <ac:picMk id="23" creationId="{ABD219EF-3DCA-4E94-9FFE-A3022DEF9F27}"/>
          </ac:picMkLst>
        </pc:picChg>
        <pc:picChg chg="del">
          <ac:chgData name="HALISDEMIR, Ufuk" userId="569d8f73-9a2b-46ed-81f6-ad4d857e353e" providerId="ADAL" clId="{30D53801-0F48-40E0-8B10-CA3462C3EED0}" dt="2022-10-13T15:07:27.069" v="1764" actId="478"/>
          <ac:picMkLst>
            <pc:docMk/>
            <pc:sldMk cId="2605241523" sldId="1164"/>
            <ac:picMk id="49" creationId="{6E3936DE-2B85-42BF-9929-B9424D4D74BB}"/>
          </ac:picMkLst>
        </pc:picChg>
        <pc:picChg chg="del">
          <ac:chgData name="HALISDEMIR, Ufuk" userId="569d8f73-9a2b-46ed-81f6-ad4d857e353e" providerId="ADAL" clId="{30D53801-0F48-40E0-8B10-CA3462C3EED0}" dt="2022-10-13T15:07:27.069" v="1764" actId="478"/>
          <ac:picMkLst>
            <pc:docMk/>
            <pc:sldMk cId="2605241523" sldId="1164"/>
            <ac:picMk id="50" creationId="{23FF9AF4-077A-4F96-8CDF-C5A3CB225A0C}"/>
          </ac:picMkLst>
        </pc:picChg>
        <pc:cxnChg chg="add mod">
          <ac:chgData name="HALISDEMIR, Ufuk" userId="569d8f73-9a2b-46ed-81f6-ad4d857e353e" providerId="ADAL" clId="{30D53801-0F48-40E0-8B10-CA3462C3EED0}" dt="2022-10-13T15:07:29.880" v="1766" actId="1076"/>
          <ac:cxnSpMkLst>
            <pc:docMk/>
            <pc:sldMk cId="2605241523" sldId="1164"/>
            <ac:cxnSpMk id="22" creationId="{7E62550B-0CAE-4F64-AF70-72A67818ED3B}"/>
          </ac:cxnSpMkLst>
        </pc:cxnChg>
        <pc:cxnChg chg="add mod">
          <ac:chgData name="HALISDEMIR, Ufuk" userId="569d8f73-9a2b-46ed-81f6-ad4d857e353e" providerId="ADAL" clId="{30D53801-0F48-40E0-8B10-CA3462C3EED0}" dt="2022-10-13T15:07:29.880" v="1766" actId="1076"/>
          <ac:cxnSpMkLst>
            <pc:docMk/>
            <pc:sldMk cId="2605241523" sldId="1164"/>
            <ac:cxnSpMk id="24" creationId="{E7F60E72-0DA2-4D1F-9B54-A7C63D520006}"/>
          </ac:cxnSpMkLst>
        </pc:cxnChg>
      </pc:sldChg>
      <pc:sldChg chg="add del">
        <pc:chgData name="HALISDEMIR, Ufuk" userId="569d8f73-9a2b-46ed-81f6-ad4d857e353e" providerId="ADAL" clId="{30D53801-0F48-40E0-8B10-CA3462C3EED0}" dt="2022-10-14T13:58:57.718" v="2669" actId="47"/>
        <pc:sldMkLst>
          <pc:docMk/>
          <pc:sldMk cId="4284732011" sldId="1165"/>
        </pc:sldMkLst>
      </pc:sldChg>
      <pc:sldChg chg="addSp delSp modSp add mod ord modTransition">
        <pc:chgData name="HALISDEMIR, Ufuk" userId="569d8f73-9a2b-46ed-81f6-ad4d857e353e" providerId="ADAL" clId="{30D53801-0F48-40E0-8B10-CA3462C3EED0}" dt="2022-10-14T14:26:13.609" v="2680"/>
        <pc:sldMkLst>
          <pc:docMk/>
          <pc:sldMk cId="1857638939" sldId="1166"/>
        </pc:sldMkLst>
        <pc:spChg chg="del">
          <ac:chgData name="HALISDEMIR, Ufuk" userId="569d8f73-9a2b-46ed-81f6-ad4d857e353e" providerId="ADAL" clId="{30D53801-0F48-40E0-8B10-CA3462C3EED0}" dt="2022-10-13T15:13:48.590" v="1970" actId="478"/>
          <ac:spMkLst>
            <pc:docMk/>
            <pc:sldMk cId="1857638939" sldId="1166"/>
            <ac:spMk id="4" creationId="{2FC57848-BE30-4FAD-AA98-336D5BE28ECA}"/>
          </ac:spMkLst>
        </pc:spChg>
        <pc:spChg chg="mod">
          <ac:chgData name="HALISDEMIR, Ufuk" userId="569d8f73-9a2b-46ed-81f6-ad4d857e353e" providerId="ADAL" clId="{30D53801-0F48-40E0-8B10-CA3462C3EED0}" dt="2022-10-13T15:13:39.848" v="1969" actId="20577"/>
          <ac:spMkLst>
            <pc:docMk/>
            <pc:sldMk cId="1857638939" sldId="1166"/>
            <ac:spMk id="5" creationId="{93799071-C668-45D0-BA0C-7D3510B005A2}"/>
          </ac:spMkLst>
        </pc:spChg>
        <pc:spChg chg="add mod">
          <ac:chgData name="HALISDEMIR, Ufuk" userId="569d8f73-9a2b-46ed-81f6-ad4d857e353e" providerId="ADAL" clId="{30D53801-0F48-40E0-8B10-CA3462C3EED0}" dt="2022-10-13T15:18:53.201" v="2076" actId="12"/>
          <ac:spMkLst>
            <pc:docMk/>
            <pc:sldMk cId="1857638939" sldId="1166"/>
            <ac:spMk id="22" creationId="{EA1AE19C-F86E-427D-ADF1-5A2C9642D0F6}"/>
          </ac:spMkLst>
        </pc:spChg>
        <pc:spChg chg="del">
          <ac:chgData name="HALISDEMIR, Ufuk" userId="569d8f73-9a2b-46ed-81f6-ad4d857e353e" providerId="ADAL" clId="{30D53801-0F48-40E0-8B10-CA3462C3EED0}" dt="2022-10-13T15:13:48.590" v="1970" actId="478"/>
          <ac:spMkLst>
            <pc:docMk/>
            <pc:sldMk cId="1857638939" sldId="1166"/>
            <ac:spMk id="27" creationId="{8441B777-AC99-4615-A007-54B33BE5CE3B}"/>
          </ac:spMkLst>
        </pc:spChg>
        <pc:spChg chg="del">
          <ac:chgData name="HALISDEMIR, Ufuk" userId="569d8f73-9a2b-46ed-81f6-ad4d857e353e" providerId="ADAL" clId="{30D53801-0F48-40E0-8B10-CA3462C3EED0}" dt="2022-10-13T15:13:48.590" v="1970" actId="478"/>
          <ac:spMkLst>
            <pc:docMk/>
            <pc:sldMk cId="1857638939" sldId="1166"/>
            <ac:spMk id="28" creationId="{55E88822-7758-4A7E-997D-232AD44E63D0}"/>
          </ac:spMkLst>
        </pc:spChg>
        <pc:spChg chg="del">
          <ac:chgData name="HALISDEMIR, Ufuk" userId="569d8f73-9a2b-46ed-81f6-ad4d857e353e" providerId="ADAL" clId="{30D53801-0F48-40E0-8B10-CA3462C3EED0}" dt="2022-10-13T15:13:48.590" v="1970" actId="478"/>
          <ac:spMkLst>
            <pc:docMk/>
            <pc:sldMk cId="1857638939" sldId="1166"/>
            <ac:spMk id="47" creationId="{6454BFCB-B645-416D-B74F-74FEC80ACD36}"/>
          </ac:spMkLst>
        </pc:spChg>
        <pc:spChg chg="del">
          <ac:chgData name="HALISDEMIR, Ufuk" userId="569d8f73-9a2b-46ed-81f6-ad4d857e353e" providerId="ADAL" clId="{30D53801-0F48-40E0-8B10-CA3462C3EED0}" dt="2022-10-13T15:13:48.590" v="1970" actId="478"/>
          <ac:spMkLst>
            <pc:docMk/>
            <pc:sldMk cId="1857638939" sldId="1166"/>
            <ac:spMk id="48" creationId="{118D6CB6-0E4C-4042-8A13-E5F98B5A5959}"/>
          </ac:spMkLst>
        </pc:spChg>
        <pc:spChg chg="del">
          <ac:chgData name="HALISDEMIR, Ufuk" userId="569d8f73-9a2b-46ed-81f6-ad4d857e353e" providerId="ADAL" clId="{30D53801-0F48-40E0-8B10-CA3462C3EED0}" dt="2022-10-13T15:13:48.590" v="1970" actId="478"/>
          <ac:spMkLst>
            <pc:docMk/>
            <pc:sldMk cId="1857638939" sldId="1166"/>
            <ac:spMk id="51" creationId="{8094FFEC-70C3-4CE5-A284-A8B462094801}"/>
          </ac:spMkLst>
        </pc:spChg>
        <pc:spChg chg="del">
          <ac:chgData name="HALISDEMIR, Ufuk" userId="569d8f73-9a2b-46ed-81f6-ad4d857e353e" providerId="ADAL" clId="{30D53801-0F48-40E0-8B10-CA3462C3EED0}" dt="2022-10-13T15:13:48.590" v="1970" actId="478"/>
          <ac:spMkLst>
            <pc:docMk/>
            <pc:sldMk cId="1857638939" sldId="1166"/>
            <ac:spMk id="52" creationId="{CBBACFF6-FE0E-4478-A08D-4E504A174424}"/>
          </ac:spMkLst>
        </pc:spChg>
        <pc:grpChg chg="del">
          <ac:chgData name="HALISDEMIR, Ufuk" userId="569d8f73-9a2b-46ed-81f6-ad4d857e353e" providerId="ADAL" clId="{30D53801-0F48-40E0-8B10-CA3462C3EED0}" dt="2022-10-13T15:13:48.590" v="1970" actId="478"/>
          <ac:grpSpMkLst>
            <pc:docMk/>
            <pc:sldMk cId="1857638939" sldId="1166"/>
            <ac:grpSpMk id="16" creationId="{A2447BD2-107C-46A2-8496-D2CA4E19BCA8}"/>
          </ac:grpSpMkLst>
        </pc:grpChg>
        <pc:picChg chg="add mod">
          <ac:chgData name="HALISDEMIR, Ufuk" userId="569d8f73-9a2b-46ed-81f6-ad4d857e353e" providerId="ADAL" clId="{30D53801-0F48-40E0-8B10-CA3462C3EED0}" dt="2022-10-14T14:26:13.609" v="2680"/>
          <ac:picMkLst>
            <pc:docMk/>
            <pc:sldMk cId="1857638939" sldId="1166"/>
            <ac:picMk id="4" creationId="{CA7908E6-80DD-468A-9740-1558B62A7C24}"/>
          </ac:picMkLst>
        </pc:picChg>
        <pc:picChg chg="del">
          <ac:chgData name="HALISDEMIR, Ufuk" userId="569d8f73-9a2b-46ed-81f6-ad4d857e353e" providerId="ADAL" clId="{30D53801-0F48-40E0-8B10-CA3462C3EED0}" dt="2022-10-13T15:13:48.590" v="1970" actId="478"/>
          <ac:picMkLst>
            <pc:docMk/>
            <pc:sldMk cId="1857638939" sldId="1166"/>
            <ac:picMk id="6" creationId="{FF329C35-B846-4D91-82BA-3BE8F79472C2}"/>
          </ac:picMkLst>
        </pc:picChg>
        <pc:picChg chg="add mod">
          <ac:chgData name="HALISDEMIR, Ufuk" userId="569d8f73-9a2b-46ed-81f6-ad4d857e353e" providerId="ADAL" clId="{30D53801-0F48-40E0-8B10-CA3462C3EED0}" dt="2022-10-13T15:18:14.012" v="2048" actId="1076"/>
          <ac:picMkLst>
            <pc:docMk/>
            <pc:sldMk cId="1857638939" sldId="1166"/>
            <ac:picMk id="20" creationId="{A5D765CD-43A2-4BAB-BAE8-140171825412}"/>
          </ac:picMkLst>
        </pc:picChg>
        <pc:picChg chg="del">
          <ac:chgData name="HALISDEMIR, Ufuk" userId="569d8f73-9a2b-46ed-81f6-ad4d857e353e" providerId="ADAL" clId="{30D53801-0F48-40E0-8B10-CA3462C3EED0}" dt="2022-10-13T15:13:48.590" v="1970" actId="478"/>
          <ac:picMkLst>
            <pc:docMk/>
            <pc:sldMk cId="1857638939" sldId="1166"/>
            <ac:picMk id="49" creationId="{6E3936DE-2B85-42BF-9929-B9424D4D74BB}"/>
          </ac:picMkLst>
        </pc:picChg>
        <pc:picChg chg="del">
          <ac:chgData name="HALISDEMIR, Ufuk" userId="569d8f73-9a2b-46ed-81f6-ad4d857e353e" providerId="ADAL" clId="{30D53801-0F48-40E0-8B10-CA3462C3EED0}" dt="2022-10-13T15:13:48.590" v="1970" actId="478"/>
          <ac:picMkLst>
            <pc:docMk/>
            <pc:sldMk cId="1857638939" sldId="1166"/>
            <ac:picMk id="50" creationId="{23FF9AF4-077A-4F96-8CDF-C5A3CB225A0C}"/>
          </ac:picMkLst>
        </pc:picChg>
      </pc:sldChg>
      <pc:sldChg chg="addSp delSp modSp add mod modTransition">
        <pc:chgData name="HALISDEMIR, Ufuk" userId="569d8f73-9a2b-46ed-81f6-ad4d857e353e" providerId="ADAL" clId="{30D53801-0F48-40E0-8B10-CA3462C3EED0}" dt="2022-10-14T14:39:50.681" v="2685"/>
        <pc:sldMkLst>
          <pc:docMk/>
          <pc:sldMk cId="812775211" sldId="1167"/>
        </pc:sldMkLst>
        <pc:spChg chg="mod">
          <ac:chgData name="HALISDEMIR, Ufuk" userId="569d8f73-9a2b-46ed-81f6-ad4d857e353e" providerId="ADAL" clId="{30D53801-0F48-40E0-8B10-CA3462C3EED0}" dt="2022-10-13T15:16:23.176" v="1984" actId="20577"/>
          <ac:spMkLst>
            <pc:docMk/>
            <pc:sldMk cId="812775211" sldId="1167"/>
            <ac:spMk id="3" creationId="{4A04CCCB-5A93-4316-BDC5-F8EB102EEE3F}"/>
          </ac:spMkLst>
        </pc:spChg>
        <pc:spChg chg="del mod">
          <ac:chgData name="HALISDEMIR, Ufuk" userId="569d8f73-9a2b-46ed-81f6-ad4d857e353e" providerId="ADAL" clId="{30D53801-0F48-40E0-8B10-CA3462C3EED0}" dt="2022-10-13T15:17:06.589" v="2014" actId="478"/>
          <ac:spMkLst>
            <pc:docMk/>
            <pc:sldMk cId="812775211" sldId="1167"/>
            <ac:spMk id="5" creationId="{93799071-C668-45D0-BA0C-7D3510B005A2}"/>
          </ac:spMkLst>
        </pc:spChg>
        <pc:spChg chg="add del mod">
          <ac:chgData name="HALISDEMIR, Ufuk" userId="569d8f73-9a2b-46ed-81f6-ad4d857e353e" providerId="ADAL" clId="{30D53801-0F48-40E0-8B10-CA3462C3EED0}" dt="2022-10-13T15:17:09.980" v="2015" actId="478"/>
          <ac:spMkLst>
            <pc:docMk/>
            <pc:sldMk cId="812775211" sldId="1167"/>
            <ac:spMk id="6" creationId="{3A9DBC2A-6071-4940-B029-DFD561FE5CCD}"/>
          </ac:spMkLst>
        </pc:spChg>
        <pc:spChg chg="del">
          <ac:chgData name="HALISDEMIR, Ufuk" userId="569d8f73-9a2b-46ed-81f6-ad4d857e353e" providerId="ADAL" clId="{30D53801-0F48-40E0-8B10-CA3462C3EED0}" dt="2022-10-13T15:16:31.694" v="1985" actId="478"/>
          <ac:spMkLst>
            <pc:docMk/>
            <pc:sldMk cId="812775211" sldId="1167"/>
            <ac:spMk id="7" creationId="{196930E6-6A63-43D9-B8C8-4FC06136B947}"/>
          </ac:spMkLst>
        </pc:spChg>
        <pc:spChg chg="del">
          <ac:chgData name="HALISDEMIR, Ufuk" userId="569d8f73-9a2b-46ed-81f6-ad4d857e353e" providerId="ADAL" clId="{30D53801-0F48-40E0-8B10-CA3462C3EED0}" dt="2022-10-13T15:16:31.694" v="1985" actId="478"/>
          <ac:spMkLst>
            <pc:docMk/>
            <pc:sldMk cId="812775211" sldId="1167"/>
            <ac:spMk id="8" creationId="{E9535915-B2F2-43DC-BFE5-68D4D91F11AF}"/>
          </ac:spMkLst>
        </pc:spChg>
        <pc:spChg chg="add mod">
          <ac:chgData name="HALISDEMIR, Ufuk" userId="569d8f73-9a2b-46ed-81f6-ad4d857e353e" providerId="ADAL" clId="{30D53801-0F48-40E0-8B10-CA3462C3EED0}" dt="2022-10-13T15:25:06.789" v="2659" actId="313"/>
          <ac:spMkLst>
            <pc:docMk/>
            <pc:sldMk cId="812775211" sldId="1167"/>
            <ac:spMk id="9" creationId="{BD8F4920-049F-4990-A8FF-C2547CE0C7DD}"/>
          </ac:spMkLst>
        </pc:spChg>
        <pc:spChg chg="del">
          <ac:chgData name="HALISDEMIR, Ufuk" userId="569d8f73-9a2b-46ed-81f6-ad4d857e353e" providerId="ADAL" clId="{30D53801-0F48-40E0-8B10-CA3462C3EED0}" dt="2022-10-13T15:16:31.694" v="1985" actId="478"/>
          <ac:spMkLst>
            <pc:docMk/>
            <pc:sldMk cId="812775211" sldId="1167"/>
            <ac:spMk id="25" creationId="{71446D18-5604-4FD2-8D7F-90A962B714C6}"/>
          </ac:spMkLst>
        </pc:spChg>
        <pc:spChg chg="del">
          <ac:chgData name="HALISDEMIR, Ufuk" userId="569d8f73-9a2b-46ed-81f6-ad4d857e353e" providerId="ADAL" clId="{30D53801-0F48-40E0-8B10-CA3462C3EED0}" dt="2022-10-13T15:16:31.694" v="1985" actId="478"/>
          <ac:spMkLst>
            <pc:docMk/>
            <pc:sldMk cId="812775211" sldId="1167"/>
            <ac:spMk id="26" creationId="{3F2841B9-4BDF-4D49-95EC-8C30CBB52D72}"/>
          </ac:spMkLst>
        </pc:spChg>
        <pc:spChg chg="del">
          <ac:chgData name="HALISDEMIR, Ufuk" userId="569d8f73-9a2b-46ed-81f6-ad4d857e353e" providerId="ADAL" clId="{30D53801-0F48-40E0-8B10-CA3462C3EED0}" dt="2022-10-13T15:16:31.694" v="1985" actId="478"/>
          <ac:spMkLst>
            <pc:docMk/>
            <pc:sldMk cId="812775211" sldId="1167"/>
            <ac:spMk id="29" creationId="{E430C658-F102-4199-9853-EC317252E41B}"/>
          </ac:spMkLst>
        </pc:spChg>
        <pc:spChg chg="del">
          <ac:chgData name="HALISDEMIR, Ufuk" userId="569d8f73-9a2b-46ed-81f6-ad4d857e353e" providerId="ADAL" clId="{30D53801-0F48-40E0-8B10-CA3462C3EED0}" dt="2022-10-13T15:16:31.694" v="1985" actId="478"/>
          <ac:spMkLst>
            <pc:docMk/>
            <pc:sldMk cId="812775211" sldId="1167"/>
            <ac:spMk id="30" creationId="{EF46C130-3587-4E7D-BF24-D2C66BE47D64}"/>
          </ac:spMkLst>
        </pc:spChg>
        <pc:spChg chg="del">
          <ac:chgData name="HALISDEMIR, Ufuk" userId="569d8f73-9a2b-46ed-81f6-ad4d857e353e" providerId="ADAL" clId="{30D53801-0F48-40E0-8B10-CA3462C3EED0}" dt="2022-10-13T15:16:31.694" v="1985" actId="478"/>
          <ac:spMkLst>
            <pc:docMk/>
            <pc:sldMk cId="812775211" sldId="1167"/>
            <ac:spMk id="31" creationId="{F3083D59-7BD8-4702-AF03-679433E94E6F}"/>
          </ac:spMkLst>
        </pc:spChg>
        <pc:spChg chg="del">
          <ac:chgData name="HALISDEMIR, Ufuk" userId="569d8f73-9a2b-46ed-81f6-ad4d857e353e" providerId="ADAL" clId="{30D53801-0F48-40E0-8B10-CA3462C3EED0}" dt="2022-10-13T15:16:31.694" v="1985" actId="478"/>
          <ac:spMkLst>
            <pc:docMk/>
            <pc:sldMk cId="812775211" sldId="1167"/>
            <ac:spMk id="32" creationId="{6CEF1B58-922E-4CEC-A195-74A8C0787484}"/>
          </ac:spMkLst>
        </pc:spChg>
        <pc:spChg chg="del">
          <ac:chgData name="HALISDEMIR, Ufuk" userId="569d8f73-9a2b-46ed-81f6-ad4d857e353e" providerId="ADAL" clId="{30D53801-0F48-40E0-8B10-CA3462C3EED0}" dt="2022-10-13T15:16:31.694" v="1985" actId="478"/>
          <ac:spMkLst>
            <pc:docMk/>
            <pc:sldMk cId="812775211" sldId="1167"/>
            <ac:spMk id="33" creationId="{57C3E581-4F5B-4F0E-81EE-EA6A4324BB45}"/>
          </ac:spMkLst>
        </pc:spChg>
        <pc:spChg chg="del">
          <ac:chgData name="HALISDEMIR, Ufuk" userId="569d8f73-9a2b-46ed-81f6-ad4d857e353e" providerId="ADAL" clId="{30D53801-0F48-40E0-8B10-CA3462C3EED0}" dt="2022-10-13T15:16:31.694" v="1985" actId="478"/>
          <ac:spMkLst>
            <pc:docMk/>
            <pc:sldMk cId="812775211" sldId="1167"/>
            <ac:spMk id="34" creationId="{F01C541E-6E11-49D8-AC0C-A1F05316ECC4}"/>
          </ac:spMkLst>
        </pc:spChg>
        <pc:spChg chg="del">
          <ac:chgData name="HALISDEMIR, Ufuk" userId="569d8f73-9a2b-46ed-81f6-ad4d857e353e" providerId="ADAL" clId="{30D53801-0F48-40E0-8B10-CA3462C3EED0}" dt="2022-10-13T15:16:31.694" v="1985" actId="478"/>
          <ac:spMkLst>
            <pc:docMk/>
            <pc:sldMk cId="812775211" sldId="1167"/>
            <ac:spMk id="35" creationId="{A0A6D5EC-3FBB-48BC-881E-1135A511BBBA}"/>
          </ac:spMkLst>
        </pc:spChg>
        <pc:spChg chg="del">
          <ac:chgData name="HALISDEMIR, Ufuk" userId="569d8f73-9a2b-46ed-81f6-ad4d857e353e" providerId="ADAL" clId="{30D53801-0F48-40E0-8B10-CA3462C3EED0}" dt="2022-10-13T15:16:31.694" v="1985" actId="478"/>
          <ac:spMkLst>
            <pc:docMk/>
            <pc:sldMk cId="812775211" sldId="1167"/>
            <ac:spMk id="36" creationId="{EA16C6A3-9C98-4959-98B2-07BB676AF168}"/>
          </ac:spMkLst>
        </pc:spChg>
        <pc:spChg chg="del">
          <ac:chgData name="HALISDEMIR, Ufuk" userId="569d8f73-9a2b-46ed-81f6-ad4d857e353e" providerId="ADAL" clId="{30D53801-0F48-40E0-8B10-CA3462C3EED0}" dt="2022-10-13T15:16:31.694" v="1985" actId="478"/>
          <ac:spMkLst>
            <pc:docMk/>
            <pc:sldMk cId="812775211" sldId="1167"/>
            <ac:spMk id="47" creationId="{6454BFCB-B645-416D-B74F-74FEC80ACD36}"/>
          </ac:spMkLst>
        </pc:spChg>
        <pc:spChg chg="del">
          <ac:chgData name="HALISDEMIR, Ufuk" userId="569d8f73-9a2b-46ed-81f6-ad4d857e353e" providerId="ADAL" clId="{30D53801-0F48-40E0-8B10-CA3462C3EED0}" dt="2022-10-13T15:16:31.694" v="1985" actId="478"/>
          <ac:spMkLst>
            <pc:docMk/>
            <pc:sldMk cId="812775211" sldId="1167"/>
            <ac:spMk id="48" creationId="{118D6CB6-0E4C-4042-8A13-E5F98B5A5959}"/>
          </ac:spMkLst>
        </pc:spChg>
        <pc:picChg chg="add mod">
          <ac:chgData name="HALISDEMIR, Ufuk" userId="569d8f73-9a2b-46ed-81f6-ad4d857e353e" providerId="ADAL" clId="{30D53801-0F48-40E0-8B10-CA3462C3EED0}" dt="2022-10-14T14:39:50.681" v="2685"/>
          <ac:picMkLst>
            <pc:docMk/>
            <pc:sldMk cId="812775211" sldId="1167"/>
            <ac:picMk id="4" creationId="{871DB1AA-6567-4324-956F-5DBB11CE4574}"/>
          </ac:picMkLst>
        </pc:picChg>
        <pc:picChg chg="del">
          <ac:chgData name="HALISDEMIR, Ufuk" userId="569d8f73-9a2b-46ed-81f6-ad4d857e353e" providerId="ADAL" clId="{30D53801-0F48-40E0-8B10-CA3462C3EED0}" dt="2022-10-13T15:16:31.694" v="1985" actId="478"/>
          <ac:picMkLst>
            <pc:docMk/>
            <pc:sldMk cId="812775211" sldId="1167"/>
            <ac:picMk id="20" creationId="{91A4BC86-195D-46A0-827F-DAC1B9483A6B}"/>
          </ac:picMkLst>
        </pc:picChg>
        <pc:picChg chg="del">
          <ac:chgData name="HALISDEMIR, Ufuk" userId="569d8f73-9a2b-46ed-81f6-ad4d857e353e" providerId="ADAL" clId="{30D53801-0F48-40E0-8B10-CA3462C3EED0}" dt="2022-10-13T15:16:31.694" v="1985" actId="478"/>
          <ac:picMkLst>
            <pc:docMk/>
            <pc:sldMk cId="812775211" sldId="1167"/>
            <ac:picMk id="23" creationId="{ABD219EF-3DCA-4E94-9FFE-A3022DEF9F27}"/>
          </ac:picMkLst>
        </pc:picChg>
        <pc:cxnChg chg="del">
          <ac:chgData name="HALISDEMIR, Ufuk" userId="569d8f73-9a2b-46ed-81f6-ad4d857e353e" providerId="ADAL" clId="{30D53801-0F48-40E0-8B10-CA3462C3EED0}" dt="2022-10-13T15:16:31.694" v="1985" actId="478"/>
          <ac:cxnSpMkLst>
            <pc:docMk/>
            <pc:sldMk cId="812775211" sldId="1167"/>
            <ac:cxnSpMk id="22" creationId="{7E62550B-0CAE-4F64-AF70-72A67818ED3B}"/>
          </ac:cxnSpMkLst>
        </pc:cxnChg>
        <pc:cxnChg chg="del">
          <ac:chgData name="HALISDEMIR, Ufuk" userId="569d8f73-9a2b-46ed-81f6-ad4d857e353e" providerId="ADAL" clId="{30D53801-0F48-40E0-8B10-CA3462C3EED0}" dt="2022-10-13T15:16:31.694" v="1985" actId="478"/>
          <ac:cxnSpMkLst>
            <pc:docMk/>
            <pc:sldMk cId="812775211" sldId="1167"/>
            <ac:cxnSpMk id="24" creationId="{E7F60E72-0DA2-4D1F-9B54-A7C63D520006}"/>
          </ac:cxnSpMkLst>
        </pc:cxnChg>
      </pc:sldChg>
      <pc:sldMasterChg chg="delSldLayout modSldLayout">
        <pc:chgData name="HALISDEMIR, Ufuk" userId="569d8f73-9a2b-46ed-81f6-ad4d857e353e" providerId="ADAL" clId="{30D53801-0F48-40E0-8B10-CA3462C3EED0}" dt="2022-10-13T15:25:43.877" v="2662" actId="47"/>
        <pc:sldMasterMkLst>
          <pc:docMk/>
          <pc:sldMasterMk cId="3148905397" sldId="2147483899"/>
        </pc:sldMasterMkLst>
        <pc:sldLayoutChg chg="del">
          <pc:chgData name="HALISDEMIR, Ufuk" userId="569d8f73-9a2b-46ed-81f6-ad4d857e353e" providerId="ADAL" clId="{30D53801-0F48-40E0-8B10-CA3462C3EED0}" dt="2022-10-13T15:25:43.877" v="2662" actId="47"/>
          <pc:sldLayoutMkLst>
            <pc:docMk/>
            <pc:sldMasterMk cId="3148905397" sldId="2147483899"/>
            <pc:sldLayoutMk cId="639219959" sldId="2147483934"/>
          </pc:sldLayoutMkLst>
        </pc:sldLayoutChg>
        <pc:sldLayoutChg chg="del">
          <pc:chgData name="HALISDEMIR, Ufuk" userId="569d8f73-9a2b-46ed-81f6-ad4d857e353e" providerId="ADAL" clId="{30D53801-0F48-40E0-8B10-CA3462C3EED0}" dt="2022-10-13T15:25:27.440" v="2660" actId="47"/>
          <pc:sldLayoutMkLst>
            <pc:docMk/>
            <pc:sldMasterMk cId="3148905397" sldId="2147483899"/>
            <pc:sldLayoutMk cId="2948220904" sldId="2147483951"/>
          </pc:sldLayoutMkLst>
        </pc:sldLayoutChg>
        <pc:sldLayoutChg chg="modSp mod">
          <pc:chgData name="HALISDEMIR, Ufuk" userId="569d8f73-9a2b-46ed-81f6-ad4d857e353e" providerId="ADAL" clId="{30D53801-0F48-40E0-8B10-CA3462C3EED0}" dt="2022-10-13T14:03:10.407" v="88" actId="20577"/>
          <pc:sldLayoutMkLst>
            <pc:docMk/>
            <pc:sldMasterMk cId="3148905397" sldId="2147483899"/>
            <pc:sldLayoutMk cId="1374317356" sldId="2147483956"/>
          </pc:sldLayoutMkLst>
          <pc:spChg chg="mod">
            <ac:chgData name="HALISDEMIR, Ufuk" userId="569d8f73-9a2b-46ed-81f6-ad4d857e353e" providerId="ADAL" clId="{30D53801-0F48-40E0-8B10-CA3462C3EED0}" dt="2022-10-13T14:03:10.407" v="88" actId="20577"/>
            <ac:spMkLst>
              <pc:docMk/>
              <pc:sldMasterMk cId="3148905397" sldId="2147483899"/>
              <pc:sldLayoutMk cId="1374317356" sldId="2147483956"/>
              <ac:spMk id="4" creationId="{00000000-0000-0000-0000-000000000000}"/>
            </ac:spMkLst>
          </pc:spChg>
        </pc:sldLayoutChg>
        <pc:sldLayoutChg chg="del">
          <pc:chgData name="HALISDEMIR, Ufuk" userId="569d8f73-9a2b-46ed-81f6-ad4d857e353e" providerId="ADAL" clId="{30D53801-0F48-40E0-8B10-CA3462C3EED0}" dt="2022-10-13T14:15:22.748" v="272" actId="47"/>
          <pc:sldLayoutMkLst>
            <pc:docMk/>
            <pc:sldMasterMk cId="3148905397" sldId="2147483899"/>
            <pc:sldLayoutMk cId="450025110" sldId="214748396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8B6225-3E94-4525-8747-A8CEEE07C4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sz="900" dirty="0"/>
          </a:p>
        </p:txBody>
      </p:sp>
      <p:sp>
        <p:nvSpPr>
          <p:cNvPr id="3" name="Date Placeholder 2">
            <a:extLst>
              <a:ext uri="{FF2B5EF4-FFF2-40B4-BE49-F238E27FC236}">
                <a16:creationId xmlns:a16="http://schemas.microsoft.com/office/drawing/2014/main" id="{1EE33FD8-B984-44FE-83F0-5C989EE624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C988DC-9DE3-4390-97AB-D61B85DACE57}" type="datetimeFigureOut">
              <a:rPr lang="pt-PT" sz="900" smtClean="0"/>
              <a:pPr/>
              <a:t>14/10/2022</a:t>
            </a:fld>
            <a:endParaRPr lang="pt-PT" sz="900"/>
          </a:p>
        </p:txBody>
      </p:sp>
      <p:sp>
        <p:nvSpPr>
          <p:cNvPr id="4" name="Footer Placeholder 3">
            <a:extLst>
              <a:ext uri="{FF2B5EF4-FFF2-40B4-BE49-F238E27FC236}">
                <a16:creationId xmlns:a16="http://schemas.microsoft.com/office/drawing/2014/main" id="{88AD1E4F-EFF7-4551-A0B7-35D2A74F4F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sz="900"/>
          </a:p>
        </p:txBody>
      </p:sp>
      <p:sp>
        <p:nvSpPr>
          <p:cNvPr id="5" name="Slide Number Placeholder 4">
            <a:extLst>
              <a:ext uri="{FF2B5EF4-FFF2-40B4-BE49-F238E27FC236}">
                <a16:creationId xmlns:a16="http://schemas.microsoft.com/office/drawing/2014/main" id="{5C3F35C8-35E9-48DD-971F-B2366CC5B7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190BF9-40D8-49B5-87EF-599BB2C7EE93}" type="slidenum">
              <a:rPr lang="pt-PT" sz="900" smtClean="0"/>
              <a:pPr/>
              <a:t>‹#›</a:t>
            </a:fld>
            <a:endParaRPr lang="pt-PT" sz="900"/>
          </a:p>
        </p:txBody>
      </p:sp>
    </p:spTree>
    <p:extLst>
      <p:ext uri="{BB962C8B-B14F-4D97-AF65-F5344CB8AC3E}">
        <p14:creationId xmlns:p14="http://schemas.microsoft.com/office/powerpoint/2010/main" val="36093076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900"/>
            </a:lvl1pPr>
          </a:lstStyle>
          <a:p>
            <a:endParaRPr lang="pt-BR"/>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900"/>
            </a:lvl1pPr>
          </a:lstStyle>
          <a:p>
            <a:fld id="{0835B8F7-DAC4-4931-8AED-4356A8B2FD64}" type="datetimeFigureOut">
              <a:rPr lang="pt-BR" smtClean="0"/>
              <a:pPr/>
              <a:t>14/10/2022</a:t>
            </a:fld>
            <a:endParaRPr lang="pt-BR"/>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dirty="0"/>
              <a:t>Insert comments</a:t>
            </a:r>
            <a:endParaRPr lang="pt-BR" dirty="0"/>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900"/>
            </a:lvl1pPr>
          </a:lstStyle>
          <a:p>
            <a:endParaRPr lang="pt-BR"/>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900"/>
            </a:lvl1pPr>
          </a:lstStyle>
          <a:p>
            <a:fld id="{C0696B5C-12A0-4042-B4D0-BD3B9A4F58C6}" type="slidenum">
              <a:rPr lang="pt-BR" smtClean="0"/>
              <a:pPr/>
              <a:t>‹#›</a:t>
            </a:fld>
            <a:endParaRPr lang="pt-BR"/>
          </a:p>
        </p:txBody>
      </p:sp>
    </p:spTree>
    <p:extLst>
      <p:ext uri="{BB962C8B-B14F-4D97-AF65-F5344CB8AC3E}">
        <p14:creationId xmlns:p14="http://schemas.microsoft.com/office/powerpoint/2010/main" val="1575338179"/>
      </p:ext>
    </p:extLst>
  </p:cSld>
  <p:clrMap bg1="lt1" tx1="dk1" bg2="lt2" tx2="dk2" accent1="accent1" accent2="accent2" accent3="accent3" accent4="accent4" accent5="accent5" accent6="accent6" hlink="hlink" folHlink="folHlink"/>
  <p:notesStyle>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Ajd</a:t>
            </a:r>
            <a:r>
              <a:rPr lang="fr-FR" dirty="0"/>
              <a:t> je travaille sur</a:t>
            </a:r>
          </a:p>
          <a:p>
            <a:r>
              <a:rPr lang="fr-FR" dirty="0"/>
              <a:t>Je vais profiter de cette présentation pour</a:t>
            </a:r>
          </a:p>
        </p:txBody>
      </p:sp>
      <p:sp>
        <p:nvSpPr>
          <p:cNvPr id="4" name="Espace réservé du numéro de diapositive 3"/>
          <p:cNvSpPr>
            <a:spLocks noGrp="1"/>
          </p:cNvSpPr>
          <p:nvPr>
            <p:ph type="sldNum" sz="quarter" idx="5"/>
          </p:nvPr>
        </p:nvSpPr>
        <p:spPr/>
        <p:txBody>
          <a:bodyPr/>
          <a:lstStyle/>
          <a:p>
            <a:fld id="{C0696B5C-12A0-4042-B4D0-BD3B9A4F58C6}" type="slidenum">
              <a:rPr lang="pt-BR" smtClean="0"/>
              <a:pPr/>
              <a:t>1</a:t>
            </a:fld>
            <a:endParaRPr lang="pt-BR"/>
          </a:p>
        </p:txBody>
      </p:sp>
    </p:spTree>
    <p:extLst>
      <p:ext uri="{BB962C8B-B14F-4D97-AF65-F5344CB8AC3E}">
        <p14:creationId xmlns:p14="http://schemas.microsoft.com/office/powerpoint/2010/main" val="142659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696B5C-12A0-4042-B4D0-BD3B9A4F58C6}" type="slidenum">
              <a:rPr lang="pt-BR" smtClean="0"/>
              <a:pPr/>
              <a:t>5</a:t>
            </a:fld>
            <a:endParaRPr lang="pt-BR"/>
          </a:p>
        </p:txBody>
      </p:sp>
    </p:spTree>
    <p:extLst>
      <p:ext uri="{BB962C8B-B14F-4D97-AF65-F5344CB8AC3E}">
        <p14:creationId xmlns:p14="http://schemas.microsoft.com/office/powerpoint/2010/main" val="1933276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696B5C-12A0-4042-B4D0-BD3B9A4F58C6}" type="slidenum">
              <a:rPr lang="pt-BR" smtClean="0"/>
              <a:pPr/>
              <a:t>6</a:t>
            </a:fld>
            <a:endParaRPr lang="pt-BR"/>
          </a:p>
        </p:txBody>
      </p:sp>
    </p:spTree>
    <p:extLst>
      <p:ext uri="{BB962C8B-B14F-4D97-AF65-F5344CB8AC3E}">
        <p14:creationId xmlns:p14="http://schemas.microsoft.com/office/powerpoint/2010/main" val="4150442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696B5C-12A0-4042-B4D0-BD3B9A4F58C6}" type="slidenum">
              <a:rPr lang="pt-BR" smtClean="0"/>
              <a:pPr/>
              <a:t>7</a:t>
            </a:fld>
            <a:endParaRPr lang="pt-BR"/>
          </a:p>
        </p:txBody>
      </p:sp>
    </p:spTree>
    <p:extLst>
      <p:ext uri="{BB962C8B-B14F-4D97-AF65-F5344CB8AC3E}">
        <p14:creationId xmlns:p14="http://schemas.microsoft.com/office/powerpoint/2010/main" val="2827398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696B5C-12A0-4042-B4D0-BD3B9A4F58C6}" type="slidenum">
              <a:rPr lang="pt-BR" smtClean="0"/>
              <a:pPr/>
              <a:t>8</a:t>
            </a:fld>
            <a:endParaRPr lang="pt-BR"/>
          </a:p>
        </p:txBody>
      </p:sp>
    </p:spTree>
    <p:extLst>
      <p:ext uri="{BB962C8B-B14F-4D97-AF65-F5344CB8AC3E}">
        <p14:creationId xmlns:p14="http://schemas.microsoft.com/office/powerpoint/2010/main" val="3561777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696B5C-12A0-4042-B4D0-BD3B9A4F58C6}" type="slidenum">
              <a:rPr lang="pt-BR" smtClean="0"/>
              <a:pPr/>
              <a:t>9</a:t>
            </a:fld>
            <a:endParaRPr lang="pt-BR"/>
          </a:p>
        </p:txBody>
      </p:sp>
    </p:spTree>
    <p:extLst>
      <p:ext uri="{BB962C8B-B14F-4D97-AF65-F5344CB8AC3E}">
        <p14:creationId xmlns:p14="http://schemas.microsoft.com/office/powerpoint/2010/main" val="3263969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696B5C-12A0-4042-B4D0-BD3B9A4F58C6}" type="slidenum">
              <a:rPr lang="pt-BR" smtClean="0"/>
              <a:pPr/>
              <a:t>10</a:t>
            </a:fld>
            <a:endParaRPr lang="pt-BR"/>
          </a:p>
        </p:txBody>
      </p:sp>
    </p:spTree>
    <p:extLst>
      <p:ext uri="{BB962C8B-B14F-4D97-AF65-F5344CB8AC3E}">
        <p14:creationId xmlns:p14="http://schemas.microsoft.com/office/powerpoint/2010/main" val="1638573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696B5C-12A0-4042-B4D0-BD3B9A4F58C6}" type="slidenum">
              <a:rPr lang="pt-BR" smtClean="0"/>
              <a:pPr/>
              <a:t>11</a:t>
            </a:fld>
            <a:endParaRPr lang="pt-BR"/>
          </a:p>
        </p:txBody>
      </p:sp>
    </p:spTree>
    <p:extLst>
      <p:ext uri="{BB962C8B-B14F-4D97-AF65-F5344CB8AC3E}">
        <p14:creationId xmlns:p14="http://schemas.microsoft.com/office/powerpoint/2010/main" val="2032413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hyperlink" Target="http://www.youtube.com/capgeminimedia" TargetMode="External"/><Relationship Id="rId13"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hyperlink" Target="https://www.linkedin.com/company/capgemini-engineering/" TargetMode="External"/><Relationship Id="rId1" Type="http://schemas.openxmlformats.org/officeDocument/2006/relationships/slideMaster" Target="../slideMasters/slideMaster1.xml"/><Relationship Id="rId6" Type="http://schemas.openxmlformats.org/officeDocument/2006/relationships/hyperlink" Target="https://twitter.com/CapgeminiEngFR" TargetMode="Externa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s://www.facebook.com/CapgeminiEngineeringFR" TargetMode="External"/><Relationship Id="rId4" Type="http://schemas.openxmlformats.org/officeDocument/2006/relationships/hyperlink" Target="http://www.slideshare.net/capgemini" TargetMode="External"/><Relationship Id="rId9"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www.youtube.com/capgeminimedia" TargetMode="External"/><Relationship Id="rId3" Type="http://schemas.openxmlformats.org/officeDocument/2006/relationships/tags" Target="../tags/tag8.xml"/><Relationship Id="rId7" Type="http://schemas.openxmlformats.org/officeDocument/2006/relationships/hyperlink" Target="https://www.linkedin.com/company/capgemini-engineering/" TargetMode="External"/><Relationship Id="rId12" Type="http://schemas.openxmlformats.org/officeDocument/2006/relationships/image" Target="../media/image6.png"/><Relationship Id="rId17" Type="http://schemas.openxmlformats.org/officeDocument/2006/relationships/image" Target="../media/image3.png"/><Relationship Id="rId2" Type="http://schemas.openxmlformats.org/officeDocument/2006/relationships/tags" Target="../tags/tag7.xml"/><Relationship Id="rId16" Type="http://schemas.openxmlformats.org/officeDocument/2006/relationships/image" Target="../media/image8.png"/><Relationship Id="rId1" Type="http://schemas.openxmlformats.org/officeDocument/2006/relationships/tags" Target="../tags/tag6.xml"/><Relationship Id="rId6" Type="http://schemas.openxmlformats.org/officeDocument/2006/relationships/image" Target="../media/image9.png"/><Relationship Id="rId11" Type="http://schemas.openxmlformats.org/officeDocument/2006/relationships/hyperlink" Target="https://twitter.com/CapgeminiEngFR" TargetMode="External"/><Relationship Id="rId5" Type="http://schemas.openxmlformats.org/officeDocument/2006/relationships/slideMaster" Target="../slideMasters/slideMaster1.xml"/><Relationship Id="rId15" Type="http://schemas.openxmlformats.org/officeDocument/2006/relationships/hyperlink" Target="https://www.facebook.com/CapgeminiEngineeringFR" TargetMode="External"/><Relationship Id="rId10" Type="http://schemas.openxmlformats.org/officeDocument/2006/relationships/image" Target="../media/image5.png"/><Relationship Id="rId4" Type="http://schemas.openxmlformats.org/officeDocument/2006/relationships/tags" Target="../tags/tag9.xml"/><Relationship Id="rId9" Type="http://schemas.openxmlformats.org/officeDocument/2006/relationships/hyperlink" Target="http://www.slideshare.net/capgemini" TargetMode="External"/><Relationship Id="rId1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chemeClr val="accent4"/>
        </a:solidFill>
        <a:effectLst/>
      </p:bgPr>
    </p:bg>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5D1B5F70-39A3-4E01-8EEB-A624F6527260}"/>
              </a:ext>
            </a:extLst>
          </p:cNvPr>
          <p:cNvSpPr>
            <a:spLocks noChangeAspect="1"/>
          </p:cNvSpPr>
          <p:nvPr/>
        </p:nvSpPr>
        <p:spPr>
          <a:xfrm>
            <a:off x="263352" y="908720"/>
            <a:ext cx="10199251" cy="6192688"/>
          </a:xfrm>
          <a:custGeom>
            <a:avLst/>
            <a:gdLst>
              <a:gd name="connsiteX0" fmla="*/ 36195 w 8117205"/>
              <a:gd name="connsiteY0" fmla="*/ 4710199 h 4710198"/>
              <a:gd name="connsiteX1" fmla="*/ 0 w 8117205"/>
              <a:gd name="connsiteY1" fmla="*/ 4697817 h 4710198"/>
              <a:gd name="connsiteX2" fmla="*/ 538163 w 8117205"/>
              <a:gd name="connsiteY2" fmla="*/ 3739602 h 4710198"/>
              <a:gd name="connsiteX3" fmla="*/ 1340168 w 8117205"/>
              <a:gd name="connsiteY3" fmla="*/ 2915689 h 4710198"/>
              <a:gd name="connsiteX4" fmla="*/ 2613660 w 8117205"/>
              <a:gd name="connsiteY4" fmla="*/ 2190837 h 4710198"/>
              <a:gd name="connsiteX5" fmla="*/ 2621280 w 8117205"/>
              <a:gd name="connsiteY5" fmla="*/ 2187979 h 4710198"/>
              <a:gd name="connsiteX6" fmla="*/ 2628900 w 8117205"/>
              <a:gd name="connsiteY6" fmla="*/ 2191789 h 4710198"/>
              <a:gd name="connsiteX7" fmla="*/ 4513898 w 8117205"/>
              <a:gd name="connsiteY7" fmla="*/ 2830917 h 4710198"/>
              <a:gd name="connsiteX8" fmla="*/ 5841683 w 8117205"/>
              <a:gd name="connsiteY8" fmla="*/ 2599459 h 4710198"/>
              <a:gd name="connsiteX9" fmla="*/ 6102668 w 8117205"/>
              <a:gd name="connsiteY9" fmla="*/ 1288819 h 4710198"/>
              <a:gd name="connsiteX10" fmla="*/ 6256020 w 8117205"/>
              <a:gd name="connsiteY10" fmla="*/ 204874 h 4710198"/>
              <a:gd name="connsiteX11" fmla="*/ 7391400 w 8117205"/>
              <a:gd name="connsiteY11" fmla="*/ 43901 h 4710198"/>
              <a:gd name="connsiteX12" fmla="*/ 8117205 w 8117205"/>
              <a:gd name="connsiteY12" fmla="*/ 242021 h 4710198"/>
              <a:gd name="connsiteX13" fmla="*/ 8102918 w 8117205"/>
              <a:gd name="connsiteY13" fmla="*/ 277264 h 4710198"/>
              <a:gd name="connsiteX14" fmla="*/ 7384733 w 8117205"/>
              <a:gd name="connsiteY14" fmla="*/ 82001 h 4710198"/>
              <a:gd name="connsiteX15" fmla="*/ 6281738 w 8117205"/>
              <a:gd name="connsiteY15" fmla="*/ 233449 h 4710198"/>
              <a:gd name="connsiteX16" fmla="*/ 6139815 w 8117205"/>
              <a:gd name="connsiteY16" fmla="*/ 1279294 h 4710198"/>
              <a:gd name="connsiteX17" fmla="*/ 6187440 w 8117205"/>
              <a:gd name="connsiteY17" fmla="*/ 2101302 h 4710198"/>
              <a:gd name="connsiteX18" fmla="*/ 5866448 w 8117205"/>
              <a:gd name="connsiteY18" fmla="*/ 2629939 h 4710198"/>
              <a:gd name="connsiteX19" fmla="*/ 4510088 w 8117205"/>
              <a:gd name="connsiteY19" fmla="*/ 2869969 h 4710198"/>
              <a:gd name="connsiteX20" fmla="*/ 2620328 w 8117205"/>
              <a:gd name="connsiteY20" fmla="*/ 2230842 h 4710198"/>
              <a:gd name="connsiteX21" fmla="*/ 568643 w 8117205"/>
              <a:gd name="connsiteY21" fmla="*/ 3763414 h 4710198"/>
              <a:gd name="connsiteX22" fmla="*/ 36195 w 8117205"/>
              <a:gd name="connsiteY22" fmla="*/ 4710199 h 4710198"/>
              <a:gd name="connsiteX0" fmla="*/ 36195 w 8117205"/>
              <a:gd name="connsiteY0" fmla="*/ 4710199 h 4710199"/>
              <a:gd name="connsiteX1" fmla="*/ 0 w 8117205"/>
              <a:gd name="connsiteY1" fmla="*/ 4697817 h 4710199"/>
              <a:gd name="connsiteX2" fmla="*/ 538163 w 8117205"/>
              <a:gd name="connsiteY2" fmla="*/ 3739602 h 4710199"/>
              <a:gd name="connsiteX3" fmla="*/ 1340168 w 8117205"/>
              <a:gd name="connsiteY3" fmla="*/ 2915689 h 4710199"/>
              <a:gd name="connsiteX4" fmla="*/ 2613660 w 8117205"/>
              <a:gd name="connsiteY4" fmla="*/ 2190837 h 4710199"/>
              <a:gd name="connsiteX5" fmla="*/ 2621280 w 8117205"/>
              <a:gd name="connsiteY5" fmla="*/ 2187979 h 4710199"/>
              <a:gd name="connsiteX6" fmla="*/ 2628900 w 8117205"/>
              <a:gd name="connsiteY6" fmla="*/ 2191789 h 4710199"/>
              <a:gd name="connsiteX7" fmla="*/ 4513898 w 8117205"/>
              <a:gd name="connsiteY7" fmla="*/ 2830917 h 4710199"/>
              <a:gd name="connsiteX8" fmla="*/ 5841683 w 8117205"/>
              <a:gd name="connsiteY8" fmla="*/ 2599459 h 4710199"/>
              <a:gd name="connsiteX9" fmla="*/ 6102668 w 8117205"/>
              <a:gd name="connsiteY9" fmla="*/ 1288819 h 4710199"/>
              <a:gd name="connsiteX10" fmla="*/ 6256020 w 8117205"/>
              <a:gd name="connsiteY10" fmla="*/ 204874 h 4710199"/>
              <a:gd name="connsiteX11" fmla="*/ 7391400 w 8117205"/>
              <a:gd name="connsiteY11" fmla="*/ 43901 h 4710199"/>
              <a:gd name="connsiteX12" fmla="*/ 8117205 w 8117205"/>
              <a:gd name="connsiteY12" fmla="*/ 242021 h 4710199"/>
              <a:gd name="connsiteX13" fmla="*/ 7384733 w 8117205"/>
              <a:gd name="connsiteY13" fmla="*/ 82001 h 4710199"/>
              <a:gd name="connsiteX14" fmla="*/ 6281738 w 8117205"/>
              <a:gd name="connsiteY14" fmla="*/ 233449 h 4710199"/>
              <a:gd name="connsiteX15" fmla="*/ 6139815 w 8117205"/>
              <a:gd name="connsiteY15" fmla="*/ 1279294 h 4710199"/>
              <a:gd name="connsiteX16" fmla="*/ 6187440 w 8117205"/>
              <a:gd name="connsiteY16" fmla="*/ 2101302 h 4710199"/>
              <a:gd name="connsiteX17" fmla="*/ 5866448 w 8117205"/>
              <a:gd name="connsiteY17" fmla="*/ 2629939 h 4710199"/>
              <a:gd name="connsiteX18" fmla="*/ 4510088 w 8117205"/>
              <a:gd name="connsiteY18" fmla="*/ 2869969 h 4710199"/>
              <a:gd name="connsiteX19" fmla="*/ 2620328 w 8117205"/>
              <a:gd name="connsiteY19" fmla="*/ 2230842 h 4710199"/>
              <a:gd name="connsiteX20" fmla="*/ 568643 w 8117205"/>
              <a:gd name="connsiteY20" fmla="*/ 3763414 h 4710199"/>
              <a:gd name="connsiteX21" fmla="*/ 36195 w 8117205"/>
              <a:gd name="connsiteY21" fmla="*/ 4710199 h 4710199"/>
              <a:gd name="connsiteX0" fmla="*/ 36195 w 7528033"/>
              <a:gd name="connsiteY0" fmla="*/ 4673434 h 4673434"/>
              <a:gd name="connsiteX1" fmla="*/ 0 w 7528033"/>
              <a:gd name="connsiteY1" fmla="*/ 4661052 h 4673434"/>
              <a:gd name="connsiteX2" fmla="*/ 538163 w 7528033"/>
              <a:gd name="connsiteY2" fmla="*/ 3702837 h 4673434"/>
              <a:gd name="connsiteX3" fmla="*/ 1340168 w 7528033"/>
              <a:gd name="connsiteY3" fmla="*/ 2878924 h 4673434"/>
              <a:gd name="connsiteX4" fmla="*/ 2613660 w 7528033"/>
              <a:gd name="connsiteY4" fmla="*/ 2154072 h 4673434"/>
              <a:gd name="connsiteX5" fmla="*/ 2621280 w 7528033"/>
              <a:gd name="connsiteY5" fmla="*/ 2151214 h 4673434"/>
              <a:gd name="connsiteX6" fmla="*/ 2628900 w 7528033"/>
              <a:gd name="connsiteY6" fmla="*/ 2155024 h 4673434"/>
              <a:gd name="connsiteX7" fmla="*/ 4513898 w 7528033"/>
              <a:gd name="connsiteY7" fmla="*/ 2794152 h 4673434"/>
              <a:gd name="connsiteX8" fmla="*/ 5841683 w 7528033"/>
              <a:gd name="connsiteY8" fmla="*/ 2562694 h 4673434"/>
              <a:gd name="connsiteX9" fmla="*/ 6102668 w 7528033"/>
              <a:gd name="connsiteY9" fmla="*/ 1252054 h 4673434"/>
              <a:gd name="connsiteX10" fmla="*/ 6256020 w 7528033"/>
              <a:gd name="connsiteY10" fmla="*/ 168109 h 4673434"/>
              <a:gd name="connsiteX11" fmla="*/ 7391400 w 7528033"/>
              <a:gd name="connsiteY11" fmla="*/ 7136 h 4673434"/>
              <a:gd name="connsiteX12" fmla="*/ 7384733 w 7528033"/>
              <a:gd name="connsiteY12" fmla="*/ 45236 h 4673434"/>
              <a:gd name="connsiteX13" fmla="*/ 6281738 w 7528033"/>
              <a:gd name="connsiteY13" fmla="*/ 196684 h 4673434"/>
              <a:gd name="connsiteX14" fmla="*/ 6139815 w 7528033"/>
              <a:gd name="connsiteY14" fmla="*/ 1242529 h 4673434"/>
              <a:gd name="connsiteX15" fmla="*/ 6187440 w 7528033"/>
              <a:gd name="connsiteY15" fmla="*/ 2064537 h 4673434"/>
              <a:gd name="connsiteX16" fmla="*/ 5866448 w 7528033"/>
              <a:gd name="connsiteY16" fmla="*/ 2593174 h 4673434"/>
              <a:gd name="connsiteX17" fmla="*/ 4510088 w 7528033"/>
              <a:gd name="connsiteY17" fmla="*/ 2833204 h 4673434"/>
              <a:gd name="connsiteX18" fmla="*/ 2620328 w 7528033"/>
              <a:gd name="connsiteY18" fmla="*/ 2194077 h 4673434"/>
              <a:gd name="connsiteX19" fmla="*/ 568643 w 7528033"/>
              <a:gd name="connsiteY19" fmla="*/ 3726649 h 4673434"/>
              <a:gd name="connsiteX20" fmla="*/ 36195 w 7528033"/>
              <a:gd name="connsiteY20" fmla="*/ 4673434 h 46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28033" h="4673434">
                <a:moveTo>
                  <a:pt x="36195" y="4673434"/>
                </a:moveTo>
                <a:lnTo>
                  <a:pt x="0" y="4661052"/>
                </a:lnTo>
                <a:cubicBezTo>
                  <a:pt x="953" y="4656289"/>
                  <a:pt x="145733" y="4224807"/>
                  <a:pt x="538163" y="3702837"/>
                </a:cubicBezTo>
                <a:cubicBezTo>
                  <a:pt x="768668" y="3396132"/>
                  <a:pt x="1038225" y="3118954"/>
                  <a:pt x="1340168" y="2878924"/>
                </a:cubicBezTo>
                <a:cubicBezTo>
                  <a:pt x="1717358" y="2577934"/>
                  <a:pt x="2145983" y="2334094"/>
                  <a:pt x="2613660" y="2154072"/>
                </a:cubicBezTo>
                <a:lnTo>
                  <a:pt x="2621280" y="2151214"/>
                </a:lnTo>
                <a:lnTo>
                  <a:pt x="2628900" y="2155024"/>
                </a:lnTo>
                <a:cubicBezTo>
                  <a:pt x="3289935" y="2497924"/>
                  <a:pt x="3941445" y="2718904"/>
                  <a:pt x="4513898" y="2794152"/>
                </a:cubicBezTo>
                <a:cubicBezTo>
                  <a:pt x="5095875" y="2871304"/>
                  <a:pt x="5554980" y="2790341"/>
                  <a:pt x="5841683" y="2562694"/>
                </a:cubicBezTo>
                <a:cubicBezTo>
                  <a:pt x="6168390" y="2302662"/>
                  <a:pt x="6257925" y="1849271"/>
                  <a:pt x="6102668" y="1252054"/>
                </a:cubicBezTo>
                <a:cubicBezTo>
                  <a:pt x="5969318" y="741514"/>
                  <a:pt x="6020753" y="376706"/>
                  <a:pt x="6256020" y="168109"/>
                </a:cubicBezTo>
                <a:cubicBezTo>
                  <a:pt x="6480810" y="-31916"/>
                  <a:pt x="7203281" y="27615"/>
                  <a:pt x="7391400" y="7136"/>
                </a:cubicBezTo>
                <a:cubicBezTo>
                  <a:pt x="7579519" y="-13343"/>
                  <a:pt x="7569677" y="13645"/>
                  <a:pt x="7384733" y="45236"/>
                </a:cubicBezTo>
                <a:cubicBezTo>
                  <a:pt x="7199789" y="76827"/>
                  <a:pt x="6550343" y="-41441"/>
                  <a:pt x="6281738" y="196684"/>
                </a:cubicBezTo>
                <a:cubicBezTo>
                  <a:pt x="6058853" y="394804"/>
                  <a:pt x="6011228" y="747229"/>
                  <a:pt x="6139815" y="1242529"/>
                </a:cubicBezTo>
                <a:cubicBezTo>
                  <a:pt x="6221730" y="1557806"/>
                  <a:pt x="6237923" y="1834031"/>
                  <a:pt x="6187440" y="2064537"/>
                </a:cubicBezTo>
                <a:cubicBezTo>
                  <a:pt x="6138863" y="2283612"/>
                  <a:pt x="6031230" y="2460777"/>
                  <a:pt x="5866448" y="2593174"/>
                </a:cubicBezTo>
                <a:cubicBezTo>
                  <a:pt x="5572125" y="2828441"/>
                  <a:pt x="5102543" y="2911309"/>
                  <a:pt x="4510088" y="2833204"/>
                </a:cubicBezTo>
                <a:cubicBezTo>
                  <a:pt x="3935730" y="2757004"/>
                  <a:pt x="3282315" y="2536024"/>
                  <a:pt x="2620328" y="2194077"/>
                </a:cubicBezTo>
                <a:cubicBezTo>
                  <a:pt x="1574483" y="2598889"/>
                  <a:pt x="927735" y="3251352"/>
                  <a:pt x="568643" y="3726649"/>
                </a:cubicBezTo>
                <a:cubicBezTo>
                  <a:pt x="180023" y="4242904"/>
                  <a:pt x="37148" y="4668672"/>
                  <a:pt x="36195" y="4673434"/>
                </a:cubicBezTo>
                <a:close/>
              </a:path>
            </a:pathLst>
          </a:custGeom>
          <a:gradFill>
            <a:gsLst>
              <a:gs pos="99000">
                <a:schemeClr val="accent2">
                  <a:alpha val="0"/>
                </a:schemeClr>
              </a:gs>
              <a:gs pos="32000">
                <a:srgbClr val="12ABDB">
                  <a:alpha val="17000"/>
                </a:srgbClr>
              </a:gs>
              <a:gs pos="17000">
                <a:schemeClr val="accent2">
                  <a:alpha val="0"/>
                </a:schemeClr>
              </a:gs>
              <a:gs pos="49000">
                <a:srgbClr val="12ABDB"/>
              </a:gs>
              <a:gs pos="70000">
                <a:schemeClr val="accent2"/>
              </a:gs>
            </a:gsLst>
            <a:lin ang="16200000" scaled="0"/>
          </a:gradFill>
          <a:ln w="9525" cap="flat">
            <a:noFill/>
            <a:prstDash val="solid"/>
            <a:miter/>
          </a:ln>
        </p:spPr>
        <p:txBody>
          <a:bodyPr rtlCol="0" anchor="ctr"/>
          <a:lstStyle/>
          <a:p>
            <a:endParaRPr lang="de-DE"/>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242574"/>
            <a:ext cx="11379200" cy="307777"/>
          </a:xfrm>
        </p:spPr>
        <p:txBody>
          <a:bodyPr wrap="square" lIns="36000" tIns="0" rIns="36000">
            <a:sp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dirty="0"/>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339007"/>
            <a:ext cx="11386134" cy="2031325"/>
          </a:xfrm>
        </p:spPr>
        <p:txBody>
          <a:bodyPr wrap="square" lIns="36000" rIns="36000" bIns="0" anchor="b" anchorCtr="0">
            <a:spAutoFit/>
          </a:bodyPr>
          <a:lstStyle>
            <a:lvl1pPr algn="l">
              <a:lnSpc>
                <a:spcPct val="100000"/>
              </a:lnSpc>
              <a:defRPr sz="6600" b="1" baseline="0">
                <a:solidFill>
                  <a:schemeClr val="bg1"/>
                </a:solidFill>
                <a:latin typeface="Ubuntu" panose="020B0504030602030204" pitchFamily="34" charset="0"/>
              </a:defRPr>
            </a:lvl1pPr>
          </a:lstStyle>
          <a:p>
            <a:r>
              <a:rPr lang="fr-FR"/>
              <a:t>Modifiez le style du titre</a:t>
            </a:r>
            <a:endParaRPr lang="en-GB" dirty="0"/>
          </a:p>
        </p:txBody>
      </p:sp>
      <p:pic>
        <p:nvPicPr>
          <p:cNvPr id="11" name="Image 10">
            <a:extLst>
              <a:ext uri="{FF2B5EF4-FFF2-40B4-BE49-F238E27FC236}">
                <a16:creationId xmlns:a16="http://schemas.microsoft.com/office/drawing/2014/main" id="{A8AE6BC1-D482-4FEE-B93D-34AEB21E678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972000" y="187155"/>
            <a:ext cx="5220000" cy="1285708"/>
          </a:xfrm>
          <a:prstGeom prst="rect">
            <a:avLst/>
          </a:prstGeom>
        </p:spPr>
      </p:pic>
      <p:sp>
        <p:nvSpPr>
          <p:cNvPr id="4" name="Espace réservé du pied de page 3"/>
          <p:cNvSpPr>
            <a:spLocks noGrp="1"/>
          </p:cNvSpPr>
          <p:nvPr>
            <p:ph type="ftr" sz="quarter" idx="10"/>
          </p:nvPr>
        </p:nvSpPr>
        <p:spPr/>
        <p:txBody>
          <a:bodyPr/>
          <a:lstStyle/>
          <a:p>
            <a:r>
              <a:rPr lang="fr-FR"/>
              <a:t>HEALTHINFO 2022  |  HALISDEMIR Ufuk  |  16-20/10/2022</a:t>
            </a:r>
            <a:endParaRPr lang="fr-FR" dirty="0"/>
          </a:p>
        </p:txBody>
      </p:sp>
    </p:spTree>
    <p:extLst>
      <p:ext uri="{BB962C8B-B14F-4D97-AF65-F5344CB8AC3E}">
        <p14:creationId xmlns:p14="http://schemas.microsoft.com/office/powerpoint/2010/main" val="240241154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a:extLst>
              <a:ext uri="{FF2B5EF4-FFF2-40B4-BE49-F238E27FC236}">
                <a16:creationId xmlns:a16="http://schemas.microsoft.com/office/drawing/2014/main" id="{57F0C9DF-D1FA-45A1-91F6-147FDC3E7341}"/>
              </a:ext>
            </a:extLst>
          </p:cNvPr>
          <p:cNvSpPr>
            <a:spLocks noGrp="1"/>
          </p:cNvSpPr>
          <p:nvPr>
            <p:ph type="title"/>
          </p:nvPr>
        </p:nvSpPr>
        <p:spPr/>
        <p:txBody>
          <a:bodyPr/>
          <a:lstStyle/>
          <a:p>
            <a:r>
              <a:rPr lang="fr-FR"/>
              <a:t>Modifiez le style du titre</a:t>
            </a:r>
            <a:endParaRPr lang="de-DE" dirty="0"/>
          </a:p>
        </p:txBody>
      </p:sp>
      <p:sp>
        <p:nvSpPr>
          <p:cNvPr id="2" name="Espace réservé du pied de page 1"/>
          <p:cNvSpPr>
            <a:spLocks noGrp="1"/>
          </p:cNvSpPr>
          <p:nvPr>
            <p:ph type="ftr" sz="quarter" idx="10"/>
          </p:nvPr>
        </p:nvSpPr>
        <p:spPr/>
        <p:txBody>
          <a:bodyPr/>
          <a:lstStyle/>
          <a:p>
            <a:r>
              <a:rPr lang="fr-FR"/>
              <a:t>HEALTHINFO 2022  |  HALISDEMIR Ufuk  |  16-20/10/2022</a:t>
            </a:r>
            <a:endParaRPr lang="fr-FR" dirty="0"/>
          </a:p>
        </p:txBody>
      </p:sp>
    </p:spTree>
    <p:extLst>
      <p:ext uri="{BB962C8B-B14F-4D97-AF65-F5344CB8AC3E}">
        <p14:creationId xmlns:p14="http://schemas.microsoft.com/office/powerpoint/2010/main" val="305753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re seul">
    <p:bg>
      <p:bgPr>
        <a:solidFill>
          <a:schemeClr val="accent4"/>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Espace réservé du texte 9">
            <a:extLst>
              <a:ext uri="{FF2B5EF4-FFF2-40B4-BE49-F238E27FC236}">
                <a16:creationId xmlns:a16="http://schemas.microsoft.com/office/drawing/2014/main" id="{0850DA69-657E-41C3-B340-B16C354CA1D0}"/>
              </a:ext>
            </a:extLst>
          </p:cNvPr>
          <p:cNvSpPr>
            <a:spLocks noGrp="1"/>
          </p:cNvSpPr>
          <p:nvPr>
            <p:ph type="body" sz="quarter" idx="10"/>
          </p:nvPr>
        </p:nvSpPr>
        <p:spPr>
          <a:xfrm>
            <a:off x="404813" y="1447800"/>
            <a:ext cx="11406187" cy="4951413"/>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accent5"/>
              </a:buClr>
              <a:defRPr>
                <a:solidFill>
                  <a:schemeClr val="bg1"/>
                </a:solidFill>
              </a:defRPr>
            </a:lvl4pPr>
            <a:lvl5pPr>
              <a:buClr>
                <a:schemeClr val="bg1"/>
              </a:buCl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3" name="Title 2">
            <a:extLst>
              <a:ext uri="{FF2B5EF4-FFF2-40B4-BE49-F238E27FC236}">
                <a16:creationId xmlns:a16="http://schemas.microsoft.com/office/drawing/2014/main" id="{5E6BB52B-0C5D-4023-89D5-282E9A520223}"/>
              </a:ext>
            </a:extLst>
          </p:cNvPr>
          <p:cNvSpPr>
            <a:spLocks noGrp="1"/>
          </p:cNvSpPr>
          <p:nvPr>
            <p:ph type="title"/>
          </p:nvPr>
        </p:nvSpPr>
        <p:spPr/>
        <p:txBody>
          <a:bodyPr/>
          <a:lstStyle>
            <a:lvl1pPr>
              <a:defRPr>
                <a:solidFill>
                  <a:schemeClr val="bg1"/>
                </a:solidFill>
              </a:defRPr>
            </a:lvl1pPr>
          </a:lstStyle>
          <a:p>
            <a:r>
              <a:rPr lang="fr-FR"/>
              <a:t>Modifiez le style du titre</a:t>
            </a:r>
            <a:endParaRPr lang="de-DE" dirty="0"/>
          </a:p>
        </p:txBody>
      </p:sp>
      <p:sp>
        <p:nvSpPr>
          <p:cNvPr id="2" name="Espace réservé du pied de page 1"/>
          <p:cNvSpPr>
            <a:spLocks noGrp="1"/>
          </p:cNvSpPr>
          <p:nvPr>
            <p:ph type="ftr" sz="quarter" idx="11"/>
          </p:nvPr>
        </p:nvSpPr>
        <p:spPr/>
        <p:txBody>
          <a:bodyPr/>
          <a:lstStyle/>
          <a:p>
            <a:r>
              <a:rPr lang="fr-FR"/>
              <a:t>HEALTHINFO 2022  |  HALISDEMIR Ufuk  |  16-20/10/2022</a:t>
            </a:r>
            <a:endParaRPr lang="fr-FR" dirty="0"/>
          </a:p>
        </p:txBody>
      </p:sp>
    </p:spTree>
    <p:extLst>
      <p:ext uri="{BB962C8B-B14F-4D97-AF65-F5344CB8AC3E}">
        <p14:creationId xmlns:p14="http://schemas.microsoft.com/office/powerpoint/2010/main" val="3576656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light Grey">
    <p:bg>
      <p:bgPr>
        <a:solidFill>
          <a:schemeClr val="bg2"/>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Espace réservé du texte 8">
            <a:extLst>
              <a:ext uri="{FF2B5EF4-FFF2-40B4-BE49-F238E27FC236}">
                <a16:creationId xmlns:a16="http://schemas.microsoft.com/office/drawing/2014/main" id="{E7C5D7A7-45E9-4756-B28B-644907783FEA}"/>
              </a:ext>
            </a:extLst>
          </p:cNvPr>
          <p:cNvSpPr>
            <a:spLocks noGrp="1"/>
          </p:cNvSpPr>
          <p:nvPr>
            <p:ph type="body" sz="quarter" idx="10"/>
          </p:nvPr>
        </p:nvSpPr>
        <p:spPr>
          <a:xfrm>
            <a:off x="404812" y="1447800"/>
            <a:ext cx="11406188" cy="49516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3" name="Title 2">
            <a:extLst>
              <a:ext uri="{FF2B5EF4-FFF2-40B4-BE49-F238E27FC236}">
                <a16:creationId xmlns:a16="http://schemas.microsoft.com/office/drawing/2014/main" id="{0C89E73A-8AF6-4995-85C4-948312F9A282}"/>
              </a:ext>
            </a:extLst>
          </p:cNvPr>
          <p:cNvSpPr>
            <a:spLocks noGrp="1"/>
          </p:cNvSpPr>
          <p:nvPr>
            <p:ph type="title"/>
          </p:nvPr>
        </p:nvSpPr>
        <p:spPr/>
        <p:txBody>
          <a:bodyPr/>
          <a:lstStyle/>
          <a:p>
            <a:r>
              <a:rPr lang="fr-FR"/>
              <a:t>Modifiez le style du titre</a:t>
            </a:r>
            <a:endParaRPr lang="de-DE" dirty="0"/>
          </a:p>
        </p:txBody>
      </p:sp>
      <p:sp>
        <p:nvSpPr>
          <p:cNvPr id="2" name="Espace réservé du pied de page 1"/>
          <p:cNvSpPr>
            <a:spLocks noGrp="1"/>
          </p:cNvSpPr>
          <p:nvPr>
            <p:ph type="ftr" sz="quarter" idx="11"/>
          </p:nvPr>
        </p:nvSpPr>
        <p:spPr/>
        <p:txBody>
          <a:bodyPr/>
          <a:lstStyle/>
          <a:p>
            <a:r>
              <a:rPr lang="fr-FR"/>
              <a:t>HEALTHINFO 2022  |  HALISDEMIR Ufuk  |  16-20/10/2022</a:t>
            </a:r>
            <a:endParaRPr lang="fr-FR" dirty="0"/>
          </a:p>
        </p:txBody>
      </p:sp>
    </p:spTree>
    <p:extLst>
      <p:ext uri="{BB962C8B-B14F-4D97-AF65-F5344CB8AC3E}">
        <p14:creationId xmlns:p14="http://schemas.microsoft.com/office/powerpoint/2010/main" val="4219242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dark">
    <p:bg>
      <p:bgPr>
        <a:solidFill>
          <a:schemeClr val="accent4"/>
        </a:solidFill>
        <a:effectLst/>
      </p:bgPr>
    </p:bg>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3772800"/>
            <a:ext cx="11329987" cy="307777"/>
          </a:xfrm>
        </p:spPr>
        <p:txBody>
          <a:bodyPr lIns="0" t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dirty="0"/>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64961"/>
            <a:ext cx="11329987" cy="1477328"/>
          </a:xfrm>
        </p:spPr>
        <p:txBody>
          <a:bodyPr lIns="0" bIns="0" anchor="b" anchorCtr="0">
            <a:spAutoFit/>
          </a:bodyPr>
          <a:lstStyle>
            <a:lvl1pPr algn="l">
              <a:lnSpc>
                <a:spcPct val="80000"/>
              </a:lnSpc>
              <a:defRPr sz="6000" baseline="0">
                <a:solidFill>
                  <a:schemeClr val="bg1"/>
                </a:solidFill>
              </a:defRPr>
            </a:lvl1pPr>
          </a:lstStyle>
          <a:p>
            <a:r>
              <a:rPr lang="fr-FR"/>
              <a:t>Modifiez le style du titre</a:t>
            </a:r>
            <a:endParaRPr lang="en-GB" dirty="0"/>
          </a:p>
        </p:txBody>
      </p:sp>
      <p:sp>
        <p:nvSpPr>
          <p:cNvPr id="9" name="Text Placeholder 8">
            <a:extLst>
              <a:ext uri="{FF2B5EF4-FFF2-40B4-BE49-F238E27FC236}">
                <a16:creationId xmlns:a16="http://schemas.microsoft.com/office/drawing/2014/main" id="{E744C52A-2030-4EFF-B1D2-B60B2B279897}"/>
              </a:ext>
            </a:extLst>
          </p:cNvPr>
          <p:cNvSpPr>
            <a:spLocks noGrp="1"/>
          </p:cNvSpPr>
          <p:nvPr>
            <p:ph type="body" sz="quarter" idx="10" hasCustomPrompt="1"/>
          </p:nvPr>
        </p:nvSpPr>
        <p:spPr>
          <a:xfrm>
            <a:off x="404813" y="1825079"/>
            <a:ext cx="4611067" cy="307777"/>
          </a:xfrm>
        </p:spPr>
        <p:txBody>
          <a:bodyPr wrap="square" anchor="b">
            <a:spAutoFit/>
          </a:bodyPr>
          <a:lstStyle>
            <a:lvl1pPr>
              <a:defRPr>
                <a:solidFill>
                  <a:schemeClr val="accent2"/>
                </a:solidFill>
                <a:latin typeface="Ubuntu Light" panose="020B0304030602030204" pitchFamily="34" charset="0"/>
              </a:defRPr>
            </a:lvl1pPr>
            <a:lvl2pPr marL="88900" indent="0">
              <a:buNone/>
              <a:defRPr/>
            </a:lvl2pPr>
          </a:lstStyle>
          <a:p>
            <a:pPr lvl="0"/>
            <a:r>
              <a:rPr lang="fr-FR" dirty="0"/>
              <a:t>INSERT A LABEL/ALBEIT</a:t>
            </a:r>
          </a:p>
        </p:txBody>
      </p:sp>
      <p:sp>
        <p:nvSpPr>
          <p:cNvPr id="4" name="Espace réservé du pied de page 3"/>
          <p:cNvSpPr>
            <a:spLocks noGrp="1"/>
          </p:cNvSpPr>
          <p:nvPr>
            <p:ph type="ftr" sz="quarter" idx="11"/>
          </p:nvPr>
        </p:nvSpPr>
        <p:spPr/>
        <p:txBody>
          <a:bodyPr/>
          <a:lstStyle/>
          <a:p>
            <a:r>
              <a:rPr lang="fr-FR"/>
              <a:t>HEALTHINFO 2022  |  HALISDEMIR Ufuk  |  16-20/10/2022</a:t>
            </a:r>
            <a:endParaRPr lang="fr-FR" dirty="0"/>
          </a:p>
        </p:txBody>
      </p:sp>
    </p:spTree>
    <p:extLst>
      <p:ext uri="{BB962C8B-B14F-4D97-AF65-F5344CB8AC3E}">
        <p14:creationId xmlns:p14="http://schemas.microsoft.com/office/powerpoint/2010/main" val="331047182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full screen image">
    <p:bg>
      <p:bgPr>
        <a:solidFill>
          <a:schemeClr val="accent4"/>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E832AC1-21AF-4DAD-A220-3541D7B3D0D5}"/>
              </a:ext>
            </a:extLst>
          </p:cNvPr>
          <p:cNvSpPr>
            <a:spLocks noGrp="1"/>
          </p:cNvSpPr>
          <p:nvPr>
            <p:ph type="pic" sz="quarter" idx="10" hasCustomPrompt="1"/>
          </p:nvPr>
        </p:nvSpPr>
        <p:spPr>
          <a:xfrm>
            <a:off x="0" y="0"/>
            <a:ext cx="12192000" cy="6858000"/>
          </a:xfrm>
          <a:custGeom>
            <a:avLst/>
            <a:gdLst>
              <a:gd name="connsiteX0" fmla="*/ 11786547 w 12192000"/>
              <a:gd name="connsiteY0" fmla="*/ 205058 h 6858000"/>
              <a:gd name="connsiteX1" fmla="*/ 11562163 w 12192000"/>
              <a:gd name="connsiteY1" fmla="*/ 436971 h 6858000"/>
              <a:gd name="connsiteX2" fmla="*/ 11639891 w 12192000"/>
              <a:gd name="connsiteY2" fmla="*/ 551459 h 6858000"/>
              <a:gd name="connsiteX3" fmla="*/ 11719085 w 12192000"/>
              <a:gd name="connsiteY3" fmla="*/ 552927 h 6858000"/>
              <a:gd name="connsiteX4" fmla="*/ 11751166 w 12192000"/>
              <a:gd name="connsiteY4" fmla="*/ 536965 h 6858000"/>
              <a:gd name="connsiteX5" fmla="*/ 11777548 w 12192000"/>
              <a:gd name="connsiteY5" fmla="*/ 513474 h 6858000"/>
              <a:gd name="connsiteX6" fmla="*/ 11770504 w 12192000"/>
              <a:gd name="connsiteY6" fmla="*/ 536398 h 6858000"/>
              <a:gd name="connsiteX7" fmla="*/ 11705703 w 12192000"/>
              <a:gd name="connsiteY7" fmla="*/ 579359 h 6858000"/>
              <a:gd name="connsiteX8" fmla="*/ 11760002 w 12192000"/>
              <a:gd name="connsiteY8" fmla="*/ 594046 h 6858000"/>
              <a:gd name="connsiteX9" fmla="*/ 11889144 w 12192000"/>
              <a:gd name="connsiteY9" fmla="*/ 551453 h 6858000"/>
              <a:gd name="connsiteX10" fmla="*/ 11824573 w 12192000"/>
              <a:gd name="connsiteY10" fmla="*/ 494172 h 6858000"/>
              <a:gd name="connsiteX11" fmla="*/ 11889144 w 12192000"/>
              <a:gd name="connsiteY11" fmla="*/ 525016 h 6858000"/>
              <a:gd name="connsiteX12" fmla="*/ 11974376 w 12192000"/>
              <a:gd name="connsiteY12" fmla="*/ 467391 h 6858000"/>
              <a:gd name="connsiteX13" fmla="*/ 11981591 w 12192000"/>
              <a:gd name="connsiteY13" fmla="*/ 431058 h 6858000"/>
              <a:gd name="connsiteX14" fmla="*/ 11981599 w 12192000"/>
              <a:gd name="connsiteY14" fmla="*/ 431100 h 6858000"/>
              <a:gd name="connsiteX15" fmla="*/ 11981599 w 12192000"/>
              <a:gd name="connsiteY15" fmla="*/ 431017 h 6858000"/>
              <a:gd name="connsiteX16" fmla="*/ 11981599 w 12192000"/>
              <a:gd name="connsiteY16" fmla="*/ 428164 h 6858000"/>
              <a:gd name="connsiteX17" fmla="*/ 11909738 w 12192000"/>
              <a:gd name="connsiteY17" fmla="*/ 279916 h 6858000"/>
              <a:gd name="connsiteX18" fmla="*/ 11796813 w 12192000"/>
              <a:gd name="connsiteY18" fmla="*/ 209461 h 6858000"/>
              <a:gd name="connsiteX19" fmla="*/ 11786547 w 12192000"/>
              <a:gd name="connsiteY19" fmla="*/ 205058 h 6858000"/>
              <a:gd name="connsiteX20" fmla="*/ 0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11786547" y="205058"/>
                </a:moveTo>
                <a:cubicBezTo>
                  <a:pt x="11736684" y="265238"/>
                  <a:pt x="11562163" y="310740"/>
                  <a:pt x="11562163" y="436971"/>
                </a:cubicBezTo>
                <a:cubicBezTo>
                  <a:pt x="11562163" y="486876"/>
                  <a:pt x="11592961" y="533846"/>
                  <a:pt x="11639891" y="551459"/>
                </a:cubicBezTo>
                <a:cubicBezTo>
                  <a:pt x="11666289" y="561734"/>
                  <a:pt x="11692687" y="561734"/>
                  <a:pt x="11719085" y="552927"/>
                </a:cubicBezTo>
                <a:cubicBezTo>
                  <a:pt x="11730818" y="549258"/>
                  <a:pt x="11741450" y="543753"/>
                  <a:pt x="11751166" y="536965"/>
                </a:cubicBezTo>
                <a:lnTo>
                  <a:pt x="11777548" y="513474"/>
                </a:lnTo>
                <a:lnTo>
                  <a:pt x="11770504" y="536398"/>
                </a:lnTo>
                <a:cubicBezTo>
                  <a:pt x="11758809" y="558154"/>
                  <a:pt x="11734320" y="574953"/>
                  <a:pt x="11705703" y="579359"/>
                </a:cubicBezTo>
                <a:cubicBezTo>
                  <a:pt x="11714508" y="588171"/>
                  <a:pt x="11735054" y="594046"/>
                  <a:pt x="11760002" y="594046"/>
                </a:cubicBezTo>
                <a:cubicBezTo>
                  <a:pt x="11805495" y="594046"/>
                  <a:pt x="11861261" y="580827"/>
                  <a:pt x="11889144" y="551453"/>
                </a:cubicBezTo>
                <a:cubicBezTo>
                  <a:pt x="11850989" y="552921"/>
                  <a:pt x="11826041" y="527953"/>
                  <a:pt x="11824573" y="494172"/>
                </a:cubicBezTo>
                <a:cubicBezTo>
                  <a:pt x="11842183" y="516203"/>
                  <a:pt x="11864196" y="525016"/>
                  <a:pt x="11889144" y="525016"/>
                </a:cubicBezTo>
                <a:cubicBezTo>
                  <a:pt x="11927667" y="525016"/>
                  <a:pt x="11960411" y="501057"/>
                  <a:pt x="11974376" y="467391"/>
                </a:cubicBezTo>
                <a:lnTo>
                  <a:pt x="11981591" y="431058"/>
                </a:lnTo>
                <a:lnTo>
                  <a:pt x="11981599" y="431100"/>
                </a:lnTo>
                <a:lnTo>
                  <a:pt x="11981599" y="431017"/>
                </a:lnTo>
                <a:lnTo>
                  <a:pt x="11981599" y="428164"/>
                </a:lnTo>
                <a:cubicBezTo>
                  <a:pt x="11981599" y="369452"/>
                  <a:pt x="11952268" y="319547"/>
                  <a:pt x="11909738" y="279916"/>
                </a:cubicBezTo>
                <a:cubicBezTo>
                  <a:pt x="11877473" y="249092"/>
                  <a:pt x="11837876" y="227075"/>
                  <a:pt x="11796813" y="209461"/>
                </a:cubicBezTo>
                <a:cubicBezTo>
                  <a:pt x="11793879" y="207994"/>
                  <a:pt x="11790946" y="206526"/>
                  <a:pt x="11786547" y="205058"/>
                </a:cubicBezTo>
                <a:close/>
                <a:moveTo>
                  <a:pt x="0" y="0"/>
                </a:moveTo>
                <a:lnTo>
                  <a:pt x="12192000" y="0"/>
                </a:lnTo>
                <a:lnTo>
                  <a:pt x="12192000" y="6858000"/>
                </a:lnTo>
                <a:lnTo>
                  <a:pt x="0" y="6858000"/>
                </a:lnTo>
                <a:close/>
              </a:path>
            </a:pathLst>
          </a:custGeom>
        </p:spPr>
        <p:txBody>
          <a:bodyPr wrap="square">
            <a:noAutofit/>
          </a:bodyPr>
          <a:lstStyle>
            <a:lvl1pPr>
              <a:defRPr>
                <a:solidFill>
                  <a:schemeClr val="bg2">
                    <a:lumMod val="50000"/>
                  </a:schemeClr>
                </a:solidFill>
              </a:defRPr>
            </a:lvl1pPr>
          </a:lstStyle>
          <a:p>
            <a:r>
              <a:rPr lang="en-US" dirty="0"/>
              <a:t>Click icon to add picture and arrange the picture in the background</a:t>
            </a:r>
            <a:endParaRPr lang="en-GB" dirty="0"/>
          </a:p>
        </p:txBody>
      </p:sp>
      <p:sp>
        <p:nvSpPr>
          <p:cNvPr id="2" name="Title 1">
            <a:extLst>
              <a:ext uri="{FF2B5EF4-FFF2-40B4-BE49-F238E27FC236}">
                <a16:creationId xmlns:a16="http://schemas.microsoft.com/office/drawing/2014/main" id="{FDB0CAFF-8B20-4B52-A18C-BFD139761BF9}"/>
              </a:ext>
            </a:extLst>
          </p:cNvPr>
          <p:cNvSpPr>
            <a:spLocks noGrp="1"/>
          </p:cNvSpPr>
          <p:nvPr>
            <p:ph type="title"/>
          </p:nvPr>
        </p:nvSpPr>
        <p:spPr>
          <a:xfrm>
            <a:off x="404813" y="1951673"/>
            <a:ext cx="4562475" cy="2954655"/>
          </a:xfrm>
        </p:spPr>
        <p:txBody>
          <a:bodyPr vert="horz" wrap="square" lIns="72000" tIns="0" rIns="0" bIns="0" rtlCol="0" anchor="ctr">
            <a:spAutoFit/>
          </a:bodyPr>
          <a:lstStyle>
            <a:lvl1pPr>
              <a:lnSpc>
                <a:spcPct val="80000"/>
              </a:lnSpc>
              <a:defRPr lang="en-GB" sz="6000" dirty="0">
                <a:solidFill>
                  <a:schemeClr val="bg1"/>
                </a:solidFill>
              </a:defRPr>
            </a:lvl1pPr>
          </a:lstStyle>
          <a:p>
            <a:pPr lvl="0"/>
            <a:r>
              <a:rPr lang="fr-FR"/>
              <a:t>Modifiez le style du titre</a:t>
            </a:r>
            <a:endParaRPr lang="en-GB" dirty="0"/>
          </a:p>
        </p:txBody>
      </p:sp>
      <p:sp>
        <p:nvSpPr>
          <p:cNvPr id="3" name="Espace réservé du pied de page 2"/>
          <p:cNvSpPr>
            <a:spLocks noGrp="1"/>
          </p:cNvSpPr>
          <p:nvPr>
            <p:ph type="ftr" sz="quarter" idx="11"/>
          </p:nvPr>
        </p:nvSpPr>
        <p:spPr/>
        <p:txBody>
          <a:bodyPr/>
          <a:lstStyle/>
          <a:p>
            <a:r>
              <a:rPr lang="fr-FR"/>
              <a:t>HEALTHINFO 2022  |  HALISDEMIR Ufuk  |  16-20/10/2022</a:t>
            </a:r>
            <a:endParaRPr lang="fr-FR" dirty="0"/>
          </a:p>
        </p:txBody>
      </p:sp>
    </p:spTree>
    <p:extLst>
      <p:ext uri="{BB962C8B-B14F-4D97-AF65-F5344CB8AC3E}">
        <p14:creationId xmlns:p14="http://schemas.microsoft.com/office/powerpoint/2010/main" val="1766735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arge title &amp; large RH image 1">
    <p:bg>
      <p:bgPr>
        <a:solidFill>
          <a:schemeClr val="accent4"/>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586E72C-F96D-4BE1-996B-39A71EA977D3}"/>
              </a:ext>
            </a:extLst>
          </p:cNvPr>
          <p:cNvSpPr>
            <a:spLocks noGrp="1"/>
          </p:cNvSpPr>
          <p:nvPr>
            <p:ph type="pic" sz="quarter" idx="10"/>
          </p:nvPr>
        </p:nvSpPr>
        <p:spPr>
          <a:xfrm>
            <a:off x="5128004" y="0"/>
            <a:ext cx="7063996" cy="6858000"/>
          </a:xfrm>
          <a:custGeom>
            <a:avLst/>
            <a:gdLst>
              <a:gd name="connsiteX0" fmla="*/ 6658543 w 7063996"/>
              <a:gd name="connsiteY0" fmla="*/ 205058 h 6858000"/>
              <a:gd name="connsiteX1" fmla="*/ 6434159 w 7063996"/>
              <a:gd name="connsiteY1" fmla="*/ 436971 h 6858000"/>
              <a:gd name="connsiteX2" fmla="*/ 6511887 w 7063996"/>
              <a:gd name="connsiteY2" fmla="*/ 551459 h 6858000"/>
              <a:gd name="connsiteX3" fmla="*/ 6591081 w 7063996"/>
              <a:gd name="connsiteY3" fmla="*/ 552927 h 6858000"/>
              <a:gd name="connsiteX4" fmla="*/ 6623162 w 7063996"/>
              <a:gd name="connsiteY4" fmla="*/ 536965 h 6858000"/>
              <a:gd name="connsiteX5" fmla="*/ 6649544 w 7063996"/>
              <a:gd name="connsiteY5" fmla="*/ 513474 h 6858000"/>
              <a:gd name="connsiteX6" fmla="*/ 6642500 w 7063996"/>
              <a:gd name="connsiteY6" fmla="*/ 536398 h 6858000"/>
              <a:gd name="connsiteX7" fmla="*/ 6577699 w 7063996"/>
              <a:gd name="connsiteY7" fmla="*/ 579359 h 6858000"/>
              <a:gd name="connsiteX8" fmla="*/ 6631998 w 7063996"/>
              <a:gd name="connsiteY8" fmla="*/ 594046 h 6858000"/>
              <a:gd name="connsiteX9" fmla="*/ 6761140 w 7063996"/>
              <a:gd name="connsiteY9" fmla="*/ 551453 h 6858000"/>
              <a:gd name="connsiteX10" fmla="*/ 6696569 w 7063996"/>
              <a:gd name="connsiteY10" fmla="*/ 494172 h 6858000"/>
              <a:gd name="connsiteX11" fmla="*/ 6761140 w 7063996"/>
              <a:gd name="connsiteY11" fmla="*/ 525016 h 6858000"/>
              <a:gd name="connsiteX12" fmla="*/ 6846372 w 7063996"/>
              <a:gd name="connsiteY12" fmla="*/ 467391 h 6858000"/>
              <a:gd name="connsiteX13" fmla="*/ 6853587 w 7063996"/>
              <a:gd name="connsiteY13" fmla="*/ 431058 h 6858000"/>
              <a:gd name="connsiteX14" fmla="*/ 6853595 w 7063996"/>
              <a:gd name="connsiteY14" fmla="*/ 431100 h 6858000"/>
              <a:gd name="connsiteX15" fmla="*/ 6853595 w 7063996"/>
              <a:gd name="connsiteY15" fmla="*/ 431017 h 6858000"/>
              <a:gd name="connsiteX16" fmla="*/ 6853595 w 7063996"/>
              <a:gd name="connsiteY16" fmla="*/ 428164 h 6858000"/>
              <a:gd name="connsiteX17" fmla="*/ 6781734 w 7063996"/>
              <a:gd name="connsiteY17" fmla="*/ 279916 h 6858000"/>
              <a:gd name="connsiteX18" fmla="*/ 6668809 w 7063996"/>
              <a:gd name="connsiteY18" fmla="*/ 209461 h 6858000"/>
              <a:gd name="connsiteX19" fmla="*/ 6658543 w 7063996"/>
              <a:gd name="connsiteY19" fmla="*/ 205058 h 6858000"/>
              <a:gd name="connsiteX20" fmla="*/ 0 w 7063996"/>
              <a:gd name="connsiteY20" fmla="*/ 0 h 6858000"/>
              <a:gd name="connsiteX21" fmla="*/ 7063996 w 7063996"/>
              <a:gd name="connsiteY21" fmla="*/ 0 h 6858000"/>
              <a:gd name="connsiteX22" fmla="*/ 7063996 w 7063996"/>
              <a:gd name="connsiteY22" fmla="*/ 6858000 h 6858000"/>
              <a:gd name="connsiteX23" fmla="*/ 0 w 7063996"/>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63996" h="6858000">
                <a:moveTo>
                  <a:pt x="6658543" y="205058"/>
                </a:moveTo>
                <a:cubicBezTo>
                  <a:pt x="6608680" y="265238"/>
                  <a:pt x="6434159" y="310740"/>
                  <a:pt x="6434159" y="436971"/>
                </a:cubicBezTo>
                <a:cubicBezTo>
                  <a:pt x="6434159" y="486876"/>
                  <a:pt x="6464957" y="533846"/>
                  <a:pt x="6511887" y="551459"/>
                </a:cubicBezTo>
                <a:cubicBezTo>
                  <a:pt x="6538285" y="561734"/>
                  <a:pt x="6564683" y="561734"/>
                  <a:pt x="6591081" y="552927"/>
                </a:cubicBezTo>
                <a:cubicBezTo>
                  <a:pt x="6602814" y="549258"/>
                  <a:pt x="6613446" y="543753"/>
                  <a:pt x="6623162" y="536965"/>
                </a:cubicBezTo>
                <a:lnTo>
                  <a:pt x="6649544" y="513474"/>
                </a:lnTo>
                <a:lnTo>
                  <a:pt x="6642500" y="536398"/>
                </a:lnTo>
                <a:cubicBezTo>
                  <a:pt x="6630805" y="558154"/>
                  <a:pt x="6606316" y="574953"/>
                  <a:pt x="6577699" y="579359"/>
                </a:cubicBezTo>
                <a:cubicBezTo>
                  <a:pt x="6586504" y="588171"/>
                  <a:pt x="6607050" y="594046"/>
                  <a:pt x="6631998" y="594046"/>
                </a:cubicBezTo>
                <a:cubicBezTo>
                  <a:pt x="6677491" y="594046"/>
                  <a:pt x="6733257" y="580827"/>
                  <a:pt x="6761140" y="551453"/>
                </a:cubicBezTo>
                <a:cubicBezTo>
                  <a:pt x="6722985" y="552921"/>
                  <a:pt x="6698037" y="527953"/>
                  <a:pt x="6696569" y="494172"/>
                </a:cubicBezTo>
                <a:cubicBezTo>
                  <a:pt x="6714179" y="516203"/>
                  <a:pt x="6736192" y="525016"/>
                  <a:pt x="6761140" y="525016"/>
                </a:cubicBezTo>
                <a:cubicBezTo>
                  <a:pt x="6799663" y="525016"/>
                  <a:pt x="6832407" y="501057"/>
                  <a:pt x="6846372" y="467391"/>
                </a:cubicBezTo>
                <a:lnTo>
                  <a:pt x="6853587" y="431058"/>
                </a:lnTo>
                <a:lnTo>
                  <a:pt x="6853595" y="431100"/>
                </a:lnTo>
                <a:lnTo>
                  <a:pt x="6853595" y="431017"/>
                </a:lnTo>
                <a:lnTo>
                  <a:pt x="6853595" y="428164"/>
                </a:lnTo>
                <a:cubicBezTo>
                  <a:pt x="6853595" y="369452"/>
                  <a:pt x="6824264" y="319547"/>
                  <a:pt x="6781734" y="279916"/>
                </a:cubicBezTo>
                <a:cubicBezTo>
                  <a:pt x="6749469" y="249092"/>
                  <a:pt x="6709872" y="227075"/>
                  <a:pt x="6668809" y="209461"/>
                </a:cubicBezTo>
                <a:cubicBezTo>
                  <a:pt x="6665875" y="207994"/>
                  <a:pt x="6662942" y="206526"/>
                  <a:pt x="6658543" y="205058"/>
                </a:cubicBezTo>
                <a:close/>
                <a:moveTo>
                  <a:pt x="0" y="0"/>
                </a:moveTo>
                <a:lnTo>
                  <a:pt x="7063996" y="0"/>
                </a:lnTo>
                <a:lnTo>
                  <a:pt x="7063996"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fr-FR"/>
              <a:t>Cliquez sur l'icône pour ajouter une image</a:t>
            </a:r>
            <a:endParaRPr lang="en-GB" dirty="0"/>
          </a:p>
        </p:txBody>
      </p:sp>
      <p:sp>
        <p:nvSpPr>
          <p:cNvPr id="2" name="Title">
            <a:extLst>
              <a:ext uri="{FF2B5EF4-FFF2-40B4-BE49-F238E27FC236}">
                <a16:creationId xmlns:a16="http://schemas.microsoft.com/office/drawing/2014/main" id="{1B342561-1DD2-4DA7-BA2A-C8E3856FE9BB}"/>
              </a:ext>
            </a:extLst>
          </p:cNvPr>
          <p:cNvSpPr>
            <a:spLocks noGrp="1"/>
          </p:cNvSpPr>
          <p:nvPr>
            <p:ph type="title"/>
          </p:nvPr>
        </p:nvSpPr>
        <p:spPr>
          <a:xfrm>
            <a:off x="404813" y="692696"/>
            <a:ext cx="4562476" cy="2421466"/>
          </a:xfrm>
        </p:spPr>
        <p:txBody>
          <a:bodyPr vert="horz" lIns="72000" tIns="0" rIns="0" bIns="0" rtlCol="0" anchor="b">
            <a:noAutofit/>
          </a:bodyPr>
          <a:lstStyle>
            <a:lvl1pPr>
              <a:lnSpc>
                <a:spcPct val="80000"/>
              </a:lnSpc>
              <a:defRPr lang="en-GB" sz="5400">
                <a:solidFill>
                  <a:schemeClr val="bg1"/>
                </a:solidFill>
              </a:defRPr>
            </a:lvl1pPr>
          </a:lstStyle>
          <a:p>
            <a:pPr lvl="0"/>
            <a:r>
              <a:rPr lang="fr-FR"/>
              <a:t>Modifiez le style du titre</a:t>
            </a:r>
            <a:endParaRPr lang="en-GB" dirty="0"/>
          </a:p>
        </p:txBody>
      </p:sp>
      <p:sp>
        <p:nvSpPr>
          <p:cNvPr id="10" name="Espace réservé du texte 9">
            <a:extLst>
              <a:ext uri="{FF2B5EF4-FFF2-40B4-BE49-F238E27FC236}">
                <a16:creationId xmlns:a16="http://schemas.microsoft.com/office/drawing/2014/main" id="{FC6DF15B-7249-491B-BFB7-9A33784178CD}"/>
              </a:ext>
            </a:extLst>
          </p:cNvPr>
          <p:cNvSpPr>
            <a:spLocks noGrp="1"/>
          </p:cNvSpPr>
          <p:nvPr>
            <p:ph type="body" sz="quarter" idx="12"/>
          </p:nvPr>
        </p:nvSpPr>
        <p:spPr>
          <a:xfrm>
            <a:off x="404813" y="3573040"/>
            <a:ext cx="4395787" cy="2808288"/>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3" name="Espace réservé du pied de page 2"/>
          <p:cNvSpPr>
            <a:spLocks noGrp="1"/>
          </p:cNvSpPr>
          <p:nvPr>
            <p:ph type="ftr" sz="quarter" idx="13"/>
          </p:nvPr>
        </p:nvSpPr>
        <p:spPr/>
        <p:txBody>
          <a:bodyPr/>
          <a:lstStyle/>
          <a:p>
            <a:r>
              <a:rPr lang="fr-FR"/>
              <a:t>HEALTHINFO 2022  |  HALISDEMIR Ufuk  |  16-20/10/2022</a:t>
            </a:r>
            <a:endParaRPr lang="fr-FR" dirty="0"/>
          </a:p>
        </p:txBody>
      </p:sp>
    </p:spTree>
    <p:extLst>
      <p:ext uri="{BB962C8B-B14F-4D97-AF65-F5344CB8AC3E}">
        <p14:creationId xmlns:p14="http://schemas.microsoft.com/office/powerpoint/2010/main" val="3384314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2B0A3D"/>
        </a:solidFill>
        <a:effectLst/>
      </p:bgPr>
    </p:bg>
    <p:spTree>
      <p:nvGrpSpPr>
        <p:cNvPr id="1" name=""/>
        <p:cNvGrpSpPr/>
        <p:nvPr/>
      </p:nvGrpSpPr>
      <p:grpSpPr>
        <a:xfrm>
          <a:off x="0" y="0"/>
          <a:ext cx="0" cy="0"/>
          <a:chOff x="0" y="0"/>
          <a:chExt cx="0" cy="0"/>
        </a:xfrm>
      </p:grpSpPr>
      <p:sp>
        <p:nvSpPr>
          <p:cNvPr id="2" name="Espace réservé du pied de page 1"/>
          <p:cNvSpPr>
            <a:spLocks noGrp="1"/>
          </p:cNvSpPr>
          <p:nvPr>
            <p:ph type="ftr" sz="quarter" idx="10"/>
          </p:nvPr>
        </p:nvSpPr>
        <p:spPr/>
        <p:txBody>
          <a:bodyPr/>
          <a:lstStyle/>
          <a:p>
            <a:r>
              <a:rPr lang="fr-FR"/>
              <a:t>HEALTHINFO 2022  |  HALISDEMIR Ufuk  |  16-20/10/2022</a:t>
            </a:r>
            <a:endParaRPr lang="fr-FR" dirty="0"/>
          </a:p>
        </p:txBody>
      </p:sp>
    </p:spTree>
    <p:extLst>
      <p:ext uri="{BB962C8B-B14F-4D97-AF65-F5344CB8AC3E}">
        <p14:creationId xmlns:p14="http://schemas.microsoft.com/office/powerpoint/2010/main" val="2185089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picture white Pik">
    <p:bg>
      <p:bgPr>
        <a:solidFill>
          <a:schemeClr val="bg2"/>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EB2D5A7-8ABD-41FC-934A-8D0E9E07B98D}"/>
              </a:ext>
            </a:extLst>
          </p:cNvPr>
          <p:cNvSpPr>
            <a:spLocks noGrp="1"/>
          </p:cNvSpPr>
          <p:nvPr>
            <p:ph type="pic" sz="quarter" idx="13" hasCustomPrompt="1"/>
          </p:nvPr>
        </p:nvSpPr>
        <p:spPr>
          <a:xfrm>
            <a:off x="0" y="0"/>
            <a:ext cx="12192000" cy="6858000"/>
          </a:xfrm>
          <a:custGeom>
            <a:avLst/>
            <a:gdLst>
              <a:gd name="connsiteX0" fmla="*/ 11904137 w 12192000"/>
              <a:gd name="connsiteY0" fmla="*/ 374761 h 6858000"/>
              <a:gd name="connsiteX1" fmla="*/ 11851113 w 12192000"/>
              <a:gd name="connsiteY1" fmla="*/ 409256 h 6858000"/>
              <a:gd name="connsiteX2" fmla="*/ 11813853 w 12192000"/>
              <a:gd name="connsiteY2" fmla="*/ 476806 h 6858000"/>
              <a:gd name="connsiteX3" fmla="*/ 11772294 w 12192000"/>
              <a:gd name="connsiteY3" fmla="*/ 537171 h 6858000"/>
              <a:gd name="connsiteX4" fmla="*/ 11703507 w 12192000"/>
              <a:gd name="connsiteY4" fmla="*/ 580289 h 6858000"/>
              <a:gd name="connsiteX5" fmla="*/ 11747932 w 12192000"/>
              <a:gd name="connsiteY5" fmla="*/ 591787 h 6858000"/>
              <a:gd name="connsiteX6" fmla="*/ 11796656 w 12192000"/>
              <a:gd name="connsiteY6" fmla="*/ 587475 h 6858000"/>
              <a:gd name="connsiteX7" fmla="*/ 11879774 w 12192000"/>
              <a:gd name="connsiteY7" fmla="*/ 551544 h 6858000"/>
              <a:gd name="connsiteX8" fmla="*/ 11816719 w 12192000"/>
              <a:gd name="connsiteY8" fmla="*/ 494054 h 6858000"/>
              <a:gd name="connsiteX9" fmla="*/ 11904137 w 12192000"/>
              <a:gd name="connsiteY9" fmla="*/ 521361 h 6858000"/>
              <a:gd name="connsiteX10" fmla="*/ 11965759 w 12192000"/>
              <a:gd name="connsiteY10" fmla="*/ 460997 h 6858000"/>
              <a:gd name="connsiteX11" fmla="*/ 11964326 w 12192000"/>
              <a:gd name="connsiteY11" fmla="*/ 404944 h 6858000"/>
              <a:gd name="connsiteX12" fmla="*/ 11904137 w 12192000"/>
              <a:gd name="connsiteY12" fmla="*/ 374761 h 6858000"/>
              <a:gd name="connsiteX13" fmla="*/ 11779497 w 12192000"/>
              <a:gd name="connsiteY13" fmla="*/ 210928 h 6858000"/>
              <a:gd name="connsiteX14" fmla="*/ 11559747 w 12192000"/>
              <a:gd name="connsiteY14" fmla="*/ 439472 h 6858000"/>
              <a:gd name="connsiteX15" fmla="*/ 11635870 w 12192000"/>
              <a:gd name="connsiteY15" fmla="*/ 550150 h 6858000"/>
              <a:gd name="connsiteX16" fmla="*/ 11720610 w 12192000"/>
              <a:gd name="connsiteY16" fmla="*/ 545838 h 6858000"/>
              <a:gd name="connsiteX17" fmla="*/ 11780933 w 12192000"/>
              <a:gd name="connsiteY17" fmla="*/ 489780 h 6858000"/>
              <a:gd name="connsiteX18" fmla="*/ 11826894 w 12192000"/>
              <a:gd name="connsiteY18" fmla="*/ 413599 h 6858000"/>
              <a:gd name="connsiteX19" fmla="*/ 11888654 w 12192000"/>
              <a:gd name="connsiteY19" fmla="*/ 361853 h 6858000"/>
              <a:gd name="connsiteX20" fmla="*/ 11963340 w 12192000"/>
              <a:gd name="connsiteY20" fmla="*/ 380539 h 6858000"/>
              <a:gd name="connsiteX21" fmla="*/ 11900144 w 12192000"/>
              <a:gd name="connsiteY21" fmla="*/ 284235 h 6858000"/>
              <a:gd name="connsiteX22" fmla="*/ 11789551 w 12192000"/>
              <a:gd name="connsiteY22" fmla="*/ 215240 h 6858000"/>
              <a:gd name="connsiteX23" fmla="*/ 11779497 w 12192000"/>
              <a:gd name="connsiteY23" fmla="*/ 210928 h 6858000"/>
              <a:gd name="connsiteX24" fmla="*/ 0 w 12192000"/>
              <a:gd name="connsiteY24" fmla="*/ 0 h 6858000"/>
              <a:gd name="connsiteX25" fmla="*/ 12192000 w 12192000"/>
              <a:gd name="connsiteY25" fmla="*/ 0 h 6858000"/>
              <a:gd name="connsiteX26" fmla="*/ 12192000 w 12192000"/>
              <a:gd name="connsiteY26" fmla="*/ 6858000 h 6858000"/>
              <a:gd name="connsiteX27" fmla="*/ 0 w 12192000"/>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11904137" y="374761"/>
                </a:moveTo>
                <a:cubicBezTo>
                  <a:pt x="11881208" y="376199"/>
                  <a:pt x="11864011" y="390571"/>
                  <a:pt x="11851113" y="409256"/>
                </a:cubicBezTo>
                <a:cubicBezTo>
                  <a:pt x="11835349" y="429377"/>
                  <a:pt x="11825318" y="453810"/>
                  <a:pt x="11813853" y="476806"/>
                </a:cubicBezTo>
                <a:cubicBezTo>
                  <a:pt x="11802389" y="498365"/>
                  <a:pt x="11789491" y="518487"/>
                  <a:pt x="11772294" y="537171"/>
                </a:cubicBezTo>
                <a:cubicBezTo>
                  <a:pt x="11753664" y="557293"/>
                  <a:pt x="11730735" y="573103"/>
                  <a:pt x="11703507" y="580289"/>
                </a:cubicBezTo>
                <a:cubicBezTo>
                  <a:pt x="11716405" y="588912"/>
                  <a:pt x="11733601" y="591787"/>
                  <a:pt x="11747932" y="591787"/>
                </a:cubicBezTo>
                <a:cubicBezTo>
                  <a:pt x="11763696" y="593224"/>
                  <a:pt x="11780893" y="590350"/>
                  <a:pt x="11796656" y="587475"/>
                </a:cubicBezTo>
                <a:cubicBezTo>
                  <a:pt x="11826751" y="583163"/>
                  <a:pt x="11858278" y="573103"/>
                  <a:pt x="11879774" y="551544"/>
                </a:cubicBezTo>
                <a:cubicBezTo>
                  <a:pt x="11845381" y="551544"/>
                  <a:pt x="11818153" y="528548"/>
                  <a:pt x="11816719" y="494054"/>
                </a:cubicBezTo>
                <a:cubicBezTo>
                  <a:pt x="11838216" y="519924"/>
                  <a:pt x="11871176" y="529985"/>
                  <a:pt x="11904137" y="521361"/>
                </a:cubicBezTo>
                <a:cubicBezTo>
                  <a:pt x="11932798" y="512738"/>
                  <a:pt x="11957160" y="489742"/>
                  <a:pt x="11965759" y="460997"/>
                </a:cubicBezTo>
                <a:cubicBezTo>
                  <a:pt x="11971491" y="442312"/>
                  <a:pt x="11972924" y="423628"/>
                  <a:pt x="11964326" y="404944"/>
                </a:cubicBezTo>
                <a:cubicBezTo>
                  <a:pt x="11952861" y="383385"/>
                  <a:pt x="11928499" y="373324"/>
                  <a:pt x="11904137" y="374761"/>
                </a:cubicBezTo>
                <a:close/>
                <a:moveTo>
                  <a:pt x="11779497" y="210928"/>
                </a:moveTo>
                <a:cubicBezTo>
                  <a:pt x="11730664" y="271298"/>
                  <a:pt x="11559747" y="314420"/>
                  <a:pt x="11559747" y="439472"/>
                </a:cubicBezTo>
                <a:cubicBezTo>
                  <a:pt x="11559747" y="486906"/>
                  <a:pt x="11589909" y="532902"/>
                  <a:pt x="11635870" y="550150"/>
                </a:cubicBezTo>
                <a:cubicBezTo>
                  <a:pt x="11663159" y="560212"/>
                  <a:pt x="11693320" y="558775"/>
                  <a:pt x="11720610" y="545838"/>
                </a:cubicBezTo>
                <a:cubicBezTo>
                  <a:pt x="11746463" y="534339"/>
                  <a:pt x="11765134" y="514216"/>
                  <a:pt x="11780933" y="489780"/>
                </a:cubicBezTo>
                <a:cubicBezTo>
                  <a:pt x="11798168" y="465345"/>
                  <a:pt x="11811095" y="439472"/>
                  <a:pt x="11826894" y="413599"/>
                </a:cubicBezTo>
                <a:cubicBezTo>
                  <a:pt x="11841257" y="390601"/>
                  <a:pt x="11861365" y="367603"/>
                  <a:pt x="11888654" y="361853"/>
                </a:cubicBezTo>
                <a:cubicBezTo>
                  <a:pt x="11914507" y="354666"/>
                  <a:pt x="11944668" y="361853"/>
                  <a:pt x="11963340" y="380539"/>
                </a:cubicBezTo>
                <a:cubicBezTo>
                  <a:pt x="11951850" y="343167"/>
                  <a:pt x="11930306" y="311545"/>
                  <a:pt x="11900144" y="284235"/>
                </a:cubicBezTo>
                <a:cubicBezTo>
                  <a:pt x="11867110" y="254050"/>
                  <a:pt x="11829767" y="232489"/>
                  <a:pt x="11789551" y="215240"/>
                </a:cubicBezTo>
                <a:cubicBezTo>
                  <a:pt x="11786678" y="213803"/>
                  <a:pt x="11782369" y="212365"/>
                  <a:pt x="11779497" y="210928"/>
                </a:cubicBezTo>
                <a:close/>
                <a:moveTo>
                  <a:pt x="0" y="0"/>
                </a:moveTo>
                <a:lnTo>
                  <a:pt x="12192000" y="0"/>
                </a:lnTo>
                <a:lnTo>
                  <a:pt x="12192000" y="6858000"/>
                </a:lnTo>
                <a:lnTo>
                  <a:pt x="0" y="6858000"/>
                </a:lnTo>
                <a:close/>
              </a:path>
            </a:pathLst>
          </a:custGeom>
          <a:solidFill>
            <a:schemeClr val="accent4"/>
          </a:solidFill>
        </p:spPr>
        <p:txBody>
          <a:bodyPr wrap="square">
            <a:noAutofit/>
          </a:bodyPr>
          <a:lstStyle>
            <a:lvl1pPr>
              <a:defRPr>
                <a:solidFill>
                  <a:schemeClr val="bg2">
                    <a:lumMod val="50000"/>
                  </a:schemeClr>
                </a:solidFill>
              </a:defRPr>
            </a:lvl1pPr>
          </a:lstStyle>
          <a:p>
            <a:r>
              <a:rPr lang="de-DE" dirty="0"/>
              <a:t>Insert Picture and send </a:t>
            </a:r>
            <a:r>
              <a:rPr lang="de-DE" dirty="0" err="1"/>
              <a:t>to</a:t>
            </a:r>
            <a:r>
              <a:rPr lang="de-DE" dirty="0"/>
              <a:t> back</a:t>
            </a:r>
          </a:p>
        </p:txBody>
      </p:sp>
      <p:grpSp>
        <p:nvGrpSpPr>
          <p:cNvPr id="5" name="Group 37">
            <a:extLst>
              <a:ext uri="{FF2B5EF4-FFF2-40B4-BE49-F238E27FC236}">
                <a16:creationId xmlns:a16="http://schemas.microsoft.com/office/drawing/2014/main" id="{175605CD-31A1-4F5E-8CC8-FA82332DB3A0}"/>
              </a:ext>
            </a:extLst>
          </p:cNvPr>
          <p:cNvGrpSpPr/>
          <p:nvPr userDrawn="1"/>
        </p:nvGrpSpPr>
        <p:grpSpPr>
          <a:xfrm>
            <a:off x="11562864" y="207688"/>
            <a:ext cx="418487" cy="387209"/>
            <a:chOff x="5481638" y="2859088"/>
            <a:chExt cx="1231900" cy="1139825"/>
          </a:xfrm>
          <a:solidFill>
            <a:schemeClr val="bg1"/>
          </a:solidFill>
        </p:grpSpPr>
        <p:sp>
          <p:nvSpPr>
            <p:cNvPr id="6" name="Freeform 320">
              <a:extLst>
                <a:ext uri="{FF2B5EF4-FFF2-40B4-BE49-F238E27FC236}">
                  <a16:creationId xmlns:a16="http://schemas.microsoft.com/office/drawing/2014/main" id="{AE5DD593-FDBD-4A70-83DE-64E2F0ED00BB}"/>
                </a:ext>
              </a:extLst>
            </p:cNvPr>
            <p:cNvSpPr>
              <a:spLocks/>
            </p:cNvSpPr>
            <p:nvPr userDrawn="1"/>
          </p:nvSpPr>
          <p:spPr bwMode="auto">
            <a:xfrm>
              <a:off x="5481638" y="2859088"/>
              <a:ext cx="1203325" cy="1041400"/>
            </a:xfrm>
            <a:custGeom>
              <a:avLst/>
              <a:gdLst>
                <a:gd name="T0" fmla="*/ 229 w 281"/>
                <a:gd name="T1" fmla="*/ 105 h 243"/>
                <a:gd name="T2" fmla="*/ 186 w 281"/>
                <a:gd name="T3" fmla="*/ 141 h 243"/>
                <a:gd name="T4" fmla="*/ 154 w 281"/>
                <a:gd name="T5" fmla="*/ 194 h 243"/>
                <a:gd name="T6" fmla="*/ 112 w 281"/>
                <a:gd name="T7" fmla="*/ 233 h 243"/>
                <a:gd name="T8" fmla="*/ 53 w 281"/>
                <a:gd name="T9" fmla="*/ 236 h 243"/>
                <a:gd name="T10" fmla="*/ 0 w 281"/>
                <a:gd name="T11" fmla="*/ 159 h 243"/>
                <a:gd name="T12" fmla="*/ 153 w 281"/>
                <a:gd name="T13" fmla="*/ 0 h 243"/>
                <a:gd name="T14" fmla="*/ 153 w 281"/>
                <a:gd name="T15" fmla="*/ 0 h 243"/>
                <a:gd name="T16" fmla="*/ 160 w 281"/>
                <a:gd name="T17" fmla="*/ 3 h 243"/>
                <a:gd name="T18" fmla="*/ 237 w 281"/>
                <a:gd name="T19" fmla="*/ 51 h 243"/>
                <a:gd name="T20" fmla="*/ 281 w 281"/>
                <a:gd name="T21" fmla="*/ 118 h 243"/>
                <a:gd name="T22" fmla="*/ 229 w 281"/>
                <a:gd name="T23"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243">
                  <a:moveTo>
                    <a:pt x="229" y="105"/>
                  </a:moveTo>
                  <a:cubicBezTo>
                    <a:pt x="210" y="109"/>
                    <a:pt x="196" y="125"/>
                    <a:pt x="186" y="141"/>
                  </a:cubicBezTo>
                  <a:cubicBezTo>
                    <a:pt x="175" y="159"/>
                    <a:pt x="166" y="177"/>
                    <a:pt x="154" y="194"/>
                  </a:cubicBezTo>
                  <a:cubicBezTo>
                    <a:pt x="143" y="211"/>
                    <a:pt x="130" y="225"/>
                    <a:pt x="112" y="233"/>
                  </a:cubicBezTo>
                  <a:cubicBezTo>
                    <a:pt x="93" y="242"/>
                    <a:pt x="72" y="243"/>
                    <a:pt x="53" y="236"/>
                  </a:cubicBezTo>
                  <a:cubicBezTo>
                    <a:pt x="21" y="224"/>
                    <a:pt x="0" y="192"/>
                    <a:pt x="0" y="159"/>
                  </a:cubicBezTo>
                  <a:cubicBezTo>
                    <a:pt x="0" y="72"/>
                    <a:pt x="119" y="42"/>
                    <a:pt x="153" y="0"/>
                  </a:cubicBezTo>
                  <a:cubicBezTo>
                    <a:pt x="153" y="0"/>
                    <a:pt x="153" y="0"/>
                    <a:pt x="153" y="0"/>
                  </a:cubicBezTo>
                  <a:cubicBezTo>
                    <a:pt x="155" y="1"/>
                    <a:pt x="158" y="2"/>
                    <a:pt x="160" y="3"/>
                  </a:cubicBezTo>
                  <a:cubicBezTo>
                    <a:pt x="188" y="15"/>
                    <a:pt x="214" y="30"/>
                    <a:pt x="237" y="51"/>
                  </a:cubicBezTo>
                  <a:cubicBezTo>
                    <a:pt x="258" y="70"/>
                    <a:pt x="273" y="92"/>
                    <a:pt x="281" y="118"/>
                  </a:cubicBezTo>
                  <a:cubicBezTo>
                    <a:pt x="268" y="105"/>
                    <a:pt x="247" y="100"/>
                    <a:pt x="229" y="105"/>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321">
              <a:extLst>
                <a:ext uri="{FF2B5EF4-FFF2-40B4-BE49-F238E27FC236}">
                  <a16:creationId xmlns:a16="http://schemas.microsoft.com/office/drawing/2014/main" id="{5E1F1E46-28BC-4B11-9A4D-30E587571815}"/>
                </a:ext>
              </a:extLst>
            </p:cNvPr>
            <p:cNvSpPr>
              <a:spLocks/>
            </p:cNvSpPr>
            <p:nvPr userDrawn="1"/>
          </p:nvSpPr>
          <p:spPr bwMode="auto">
            <a:xfrm>
              <a:off x="5910263" y="3343275"/>
              <a:ext cx="803275" cy="655638"/>
            </a:xfrm>
            <a:custGeom>
              <a:avLst/>
              <a:gdLst>
                <a:gd name="T0" fmla="*/ 183 w 188"/>
                <a:gd name="T1" fmla="*/ 61 h 153"/>
                <a:gd name="T2" fmla="*/ 140 w 188"/>
                <a:gd name="T3" fmla="*/ 103 h 153"/>
                <a:gd name="T4" fmla="*/ 79 w 188"/>
                <a:gd name="T5" fmla="*/ 84 h 153"/>
                <a:gd name="T6" fmla="*/ 123 w 188"/>
                <a:gd name="T7" fmla="*/ 124 h 153"/>
                <a:gd name="T8" fmla="*/ 65 w 188"/>
                <a:gd name="T9" fmla="*/ 149 h 153"/>
                <a:gd name="T10" fmla="*/ 31 w 188"/>
                <a:gd name="T11" fmla="*/ 152 h 153"/>
                <a:gd name="T12" fmla="*/ 0 w 188"/>
                <a:gd name="T13" fmla="*/ 144 h 153"/>
                <a:gd name="T14" fmla="*/ 48 w 188"/>
                <a:gd name="T15" fmla="*/ 114 h 153"/>
                <a:gd name="T16" fmla="*/ 77 w 188"/>
                <a:gd name="T17" fmla="*/ 72 h 153"/>
                <a:gd name="T18" fmla="*/ 103 w 188"/>
                <a:gd name="T19" fmla="*/ 25 h 153"/>
                <a:gd name="T20" fmla="*/ 140 w 188"/>
                <a:gd name="T21" fmla="*/ 1 h 153"/>
                <a:gd name="T22" fmla="*/ 182 w 188"/>
                <a:gd name="T23" fmla="*/ 22 h 153"/>
                <a:gd name="T24" fmla="*/ 183 w 188"/>
                <a:gd name="T25" fmla="*/ 6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53">
                  <a:moveTo>
                    <a:pt x="183" y="61"/>
                  </a:moveTo>
                  <a:cubicBezTo>
                    <a:pt x="177" y="81"/>
                    <a:pt x="160" y="97"/>
                    <a:pt x="140" y="103"/>
                  </a:cubicBezTo>
                  <a:cubicBezTo>
                    <a:pt x="117" y="109"/>
                    <a:pt x="94" y="102"/>
                    <a:pt x="79" y="84"/>
                  </a:cubicBezTo>
                  <a:cubicBezTo>
                    <a:pt x="80" y="108"/>
                    <a:pt x="99" y="124"/>
                    <a:pt x="123" y="124"/>
                  </a:cubicBezTo>
                  <a:cubicBezTo>
                    <a:pt x="108" y="139"/>
                    <a:pt x="86" y="146"/>
                    <a:pt x="65" y="149"/>
                  </a:cubicBezTo>
                  <a:cubicBezTo>
                    <a:pt x="54" y="151"/>
                    <a:pt x="42" y="153"/>
                    <a:pt x="31" y="152"/>
                  </a:cubicBezTo>
                  <a:cubicBezTo>
                    <a:pt x="21" y="152"/>
                    <a:pt x="9" y="150"/>
                    <a:pt x="0" y="144"/>
                  </a:cubicBezTo>
                  <a:cubicBezTo>
                    <a:pt x="19" y="139"/>
                    <a:pt x="35" y="128"/>
                    <a:pt x="48" y="114"/>
                  </a:cubicBezTo>
                  <a:cubicBezTo>
                    <a:pt x="60" y="101"/>
                    <a:pt x="69" y="87"/>
                    <a:pt x="77" y="72"/>
                  </a:cubicBezTo>
                  <a:cubicBezTo>
                    <a:pt x="85" y="56"/>
                    <a:pt x="92" y="39"/>
                    <a:pt x="103" y="25"/>
                  </a:cubicBezTo>
                  <a:cubicBezTo>
                    <a:pt x="112" y="12"/>
                    <a:pt x="124" y="2"/>
                    <a:pt x="140" y="1"/>
                  </a:cubicBezTo>
                  <a:cubicBezTo>
                    <a:pt x="157" y="0"/>
                    <a:pt x="174" y="7"/>
                    <a:pt x="182" y="22"/>
                  </a:cubicBezTo>
                  <a:cubicBezTo>
                    <a:pt x="188" y="35"/>
                    <a:pt x="187" y="48"/>
                    <a:pt x="183" y="61"/>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Espace réservé du pied de page 1"/>
          <p:cNvSpPr>
            <a:spLocks noGrp="1"/>
          </p:cNvSpPr>
          <p:nvPr>
            <p:ph type="ftr" sz="quarter" idx="14"/>
          </p:nvPr>
        </p:nvSpPr>
        <p:spPr/>
        <p:txBody>
          <a:bodyPr/>
          <a:lstStyle/>
          <a:p>
            <a:r>
              <a:rPr lang="fr-FR"/>
              <a:t>HEALTHINFO 2022  |  HALISDEMIR Ufuk  |  16-20/10/2022</a:t>
            </a:r>
            <a:endParaRPr lang="fr-FR" dirty="0"/>
          </a:p>
        </p:txBody>
      </p:sp>
    </p:spTree>
    <p:extLst>
      <p:ext uri="{BB962C8B-B14F-4D97-AF65-F5344CB8AC3E}">
        <p14:creationId xmlns:p14="http://schemas.microsoft.com/office/powerpoint/2010/main" val="573526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icture blue Pik">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B335D29-1EFC-4491-AD11-74BC952F53E5}"/>
              </a:ext>
            </a:extLst>
          </p:cNvPr>
          <p:cNvSpPr>
            <a:spLocks noGrp="1"/>
          </p:cNvSpPr>
          <p:nvPr>
            <p:ph type="pic" sz="quarter" idx="13" hasCustomPrompt="1"/>
          </p:nvPr>
        </p:nvSpPr>
        <p:spPr>
          <a:xfrm>
            <a:off x="0" y="0"/>
            <a:ext cx="12192000" cy="6858000"/>
          </a:xfrm>
          <a:custGeom>
            <a:avLst/>
            <a:gdLst>
              <a:gd name="connsiteX0" fmla="*/ 11785528 w 12192000"/>
              <a:gd name="connsiteY0" fmla="*/ 202927 h 6858000"/>
              <a:gd name="connsiteX1" fmla="*/ 11561144 w 12192000"/>
              <a:gd name="connsiteY1" fmla="*/ 434840 h 6858000"/>
              <a:gd name="connsiteX2" fmla="*/ 11638872 w 12192000"/>
              <a:gd name="connsiteY2" fmla="*/ 549328 h 6858000"/>
              <a:gd name="connsiteX3" fmla="*/ 11718066 w 12192000"/>
              <a:gd name="connsiteY3" fmla="*/ 550796 h 6858000"/>
              <a:gd name="connsiteX4" fmla="*/ 11750147 w 12192000"/>
              <a:gd name="connsiteY4" fmla="*/ 534834 h 6858000"/>
              <a:gd name="connsiteX5" fmla="*/ 11776529 w 12192000"/>
              <a:gd name="connsiteY5" fmla="*/ 511343 h 6858000"/>
              <a:gd name="connsiteX6" fmla="*/ 11769485 w 12192000"/>
              <a:gd name="connsiteY6" fmla="*/ 534267 h 6858000"/>
              <a:gd name="connsiteX7" fmla="*/ 11704684 w 12192000"/>
              <a:gd name="connsiteY7" fmla="*/ 577228 h 6858000"/>
              <a:gd name="connsiteX8" fmla="*/ 11758983 w 12192000"/>
              <a:gd name="connsiteY8" fmla="*/ 591915 h 6858000"/>
              <a:gd name="connsiteX9" fmla="*/ 11888125 w 12192000"/>
              <a:gd name="connsiteY9" fmla="*/ 549322 h 6858000"/>
              <a:gd name="connsiteX10" fmla="*/ 11823554 w 12192000"/>
              <a:gd name="connsiteY10" fmla="*/ 492041 h 6858000"/>
              <a:gd name="connsiteX11" fmla="*/ 11888125 w 12192000"/>
              <a:gd name="connsiteY11" fmla="*/ 522885 h 6858000"/>
              <a:gd name="connsiteX12" fmla="*/ 11973357 w 12192000"/>
              <a:gd name="connsiteY12" fmla="*/ 465260 h 6858000"/>
              <a:gd name="connsiteX13" fmla="*/ 11980572 w 12192000"/>
              <a:gd name="connsiteY13" fmla="*/ 428927 h 6858000"/>
              <a:gd name="connsiteX14" fmla="*/ 11980580 w 12192000"/>
              <a:gd name="connsiteY14" fmla="*/ 428969 h 6858000"/>
              <a:gd name="connsiteX15" fmla="*/ 11980580 w 12192000"/>
              <a:gd name="connsiteY15" fmla="*/ 428886 h 6858000"/>
              <a:gd name="connsiteX16" fmla="*/ 11980580 w 12192000"/>
              <a:gd name="connsiteY16" fmla="*/ 426033 h 6858000"/>
              <a:gd name="connsiteX17" fmla="*/ 11908719 w 12192000"/>
              <a:gd name="connsiteY17" fmla="*/ 277785 h 6858000"/>
              <a:gd name="connsiteX18" fmla="*/ 11795794 w 12192000"/>
              <a:gd name="connsiteY18" fmla="*/ 207330 h 6858000"/>
              <a:gd name="connsiteX19" fmla="*/ 11785528 w 12192000"/>
              <a:gd name="connsiteY19" fmla="*/ 202927 h 6858000"/>
              <a:gd name="connsiteX20" fmla="*/ 0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11785528" y="202927"/>
                </a:moveTo>
                <a:cubicBezTo>
                  <a:pt x="11735665" y="263107"/>
                  <a:pt x="11561144" y="308609"/>
                  <a:pt x="11561144" y="434840"/>
                </a:cubicBezTo>
                <a:cubicBezTo>
                  <a:pt x="11561144" y="484745"/>
                  <a:pt x="11591942" y="531715"/>
                  <a:pt x="11638872" y="549328"/>
                </a:cubicBezTo>
                <a:cubicBezTo>
                  <a:pt x="11665270" y="559603"/>
                  <a:pt x="11691668" y="559603"/>
                  <a:pt x="11718066" y="550796"/>
                </a:cubicBezTo>
                <a:cubicBezTo>
                  <a:pt x="11729799" y="547127"/>
                  <a:pt x="11740431" y="541622"/>
                  <a:pt x="11750147" y="534834"/>
                </a:cubicBezTo>
                <a:lnTo>
                  <a:pt x="11776529" y="511343"/>
                </a:lnTo>
                <a:lnTo>
                  <a:pt x="11769485" y="534267"/>
                </a:lnTo>
                <a:cubicBezTo>
                  <a:pt x="11757790" y="556023"/>
                  <a:pt x="11733301" y="572822"/>
                  <a:pt x="11704684" y="577228"/>
                </a:cubicBezTo>
                <a:cubicBezTo>
                  <a:pt x="11713489" y="586040"/>
                  <a:pt x="11734035" y="591915"/>
                  <a:pt x="11758983" y="591915"/>
                </a:cubicBezTo>
                <a:cubicBezTo>
                  <a:pt x="11804476" y="591915"/>
                  <a:pt x="11860242" y="578696"/>
                  <a:pt x="11888125" y="549322"/>
                </a:cubicBezTo>
                <a:cubicBezTo>
                  <a:pt x="11849970" y="550790"/>
                  <a:pt x="11825022" y="525822"/>
                  <a:pt x="11823554" y="492041"/>
                </a:cubicBezTo>
                <a:cubicBezTo>
                  <a:pt x="11841164" y="514072"/>
                  <a:pt x="11863177" y="522885"/>
                  <a:pt x="11888125" y="522885"/>
                </a:cubicBezTo>
                <a:cubicBezTo>
                  <a:pt x="11926648" y="522885"/>
                  <a:pt x="11959392" y="498926"/>
                  <a:pt x="11973357" y="465260"/>
                </a:cubicBezTo>
                <a:lnTo>
                  <a:pt x="11980572" y="428927"/>
                </a:lnTo>
                <a:lnTo>
                  <a:pt x="11980580" y="428969"/>
                </a:lnTo>
                <a:lnTo>
                  <a:pt x="11980580" y="428886"/>
                </a:lnTo>
                <a:lnTo>
                  <a:pt x="11980580" y="426033"/>
                </a:lnTo>
                <a:cubicBezTo>
                  <a:pt x="11980580" y="367321"/>
                  <a:pt x="11951249" y="317416"/>
                  <a:pt x="11908719" y="277785"/>
                </a:cubicBezTo>
                <a:cubicBezTo>
                  <a:pt x="11876454" y="246961"/>
                  <a:pt x="11836857" y="224944"/>
                  <a:pt x="11795794" y="207330"/>
                </a:cubicBezTo>
                <a:cubicBezTo>
                  <a:pt x="11792860" y="205863"/>
                  <a:pt x="11789927" y="204395"/>
                  <a:pt x="11785528" y="202927"/>
                </a:cubicBezTo>
                <a:close/>
                <a:moveTo>
                  <a:pt x="0" y="0"/>
                </a:moveTo>
                <a:lnTo>
                  <a:pt x="12192000" y="0"/>
                </a:lnTo>
                <a:lnTo>
                  <a:pt x="12192000"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de-DE" dirty="0"/>
              <a:t>Insert Picture and send </a:t>
            </a:r>
            <a:r>
              <a:rPr lang="de-DE" dirty="0" err="1"/>
              <a:t>to</a:t>
            </a:r>
            <a:r>
              <a:rPr lang="de-DE" dirty="0"/>
              <a:t> back</a:t>
            </a:r>
          </a:p>
        </p:txBody>
      </p:sp>
      <p:sp>
        <p:nvSpPr>
          <p:cNvPr id="2" name="Espace réservé du pied de page 1"/>
          <p:cNvSpPr>
            <a:spLocks noGrp="1"/>
          </p:cNvSpPr>
          <p:nvPr>
            <p:ph type="ftr" sz="quarter" idx="14"/>
          </p:nvPr>
        </p:nvSpPr>
        <p:spPr/>
        <p:txBody>
          <a:bodyPr/>
          <a:lstStyle/>
          <a:p>
            <a:r>
              <a:rPr lang="fr-FR"/>
              <a:t>HEALTHINFO 2022  |  HALISDEMIR Ufuk  |  16-20/10/2022</a:t>
            </a:r>
            <a:endParaRPr lang="fr-FR" dirty="0"/>
          </a:p>
        </p:txBody>
      </p:sp>
    </p:spTree>
    <p:extLst>
      <p:ext uri="{BB962C8B-B14F-4D97-AF65-F5344CB8AC3E}">
        <p14:creationId xmlns:p14="http://schemas.microsoft.com/office/powerpoint/2010/main" val="479705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Final Slide 1">
    <p:bg>
      <p:bgPr>
        <a:solidFill>
          <a:srgbClr val="272936"/>
        </a:solidFill>
        <a:effectLst/>
      </p:bgPr>
    </p:bg>
    <p:spTree>
      <p:nvGrpSpPr>
        <p:cNvPr id="1" name=""/>
        <p:cNvGrpSpPr/>
        <p:nvPr/>
      </p:nvGrpSpPr>
      <p:grpSpPr>
        <a:xfrm>
          <a:off x="0" y="0"/>
          <a:ext cx="0" cy="0"/>
          <a:chOff x="0" y="0"/>
          <a:chExt cx="0" cy="0"/>
        </a:xfrm>
      </p:grpSpPr>
      <p:pic>
        <p:nvPicPr>
          <p:cNvPr id="17" name="Picture 2" descr="D:\My Work\Template\Icons\Social Media\LinkedIN.png">
            <a:hlinkClick r:id="rId2"/>
          </p:cNvPr>
          <p:cNvPicPr>
            <a:picLocks noChangeAspect="1" noChangeArrowheads="1"/>
          </p:cNvPicPr>
          <p:nvPr/>
        </p:nvPicPr>
        <p:blipFill>
          <a:blip r:embed="rId3" cstate="print"/>
          <a:srcRect/>
          <a:stretch>
            <a:fillRect/>
          </a:stretch>
        </p:blipFill>
        <p:spPr bwMode="auto">
          <a:xfrm>
            <a:off x="810097" y="4968013"/>
            <a:ext cx="333195" cy="333195"/>
          </a:xfrm>
          <a:prstGeom prst="rect">
            <a:avLst/>
          </a:prstGeom>
          <a:noFill/>
        </p:spPr>
      </p:pic>
      <p:pic>
        <p:nvPicPr>
          <p:cNvPr id="18" name="Picture 4" descr="D:\My Work\Template\Icons\Social Media\SlideShare.png">
            <a:hlinkClick r:id="rId4"/>
          </p:cNvPr>
          <p:cNvPicPr>
            <a:picLocks noChangeAspect="1" noChangeArrowheads="1"/>
          </p:cNvPicPr>
          <p:nvPr/>
        </p:nvPicPr>
        <p:blipFill>
          <a:blip r:embed="rId5" cstate="print"/>
          <a:srcRect/>
          <a:stretch>
            <a:fillRect/>
          </a:stretch>
        </p:blipFill>
        <p:spPr bwMode="auto">
          <a:xfrm>
            <a:off x="1193474" y="4968013"/>
            <a:ext cx="333195" cy="333195"/>
          </a:xfrm>
          <a:prstGeom prst="rect">
            <a:avLst/>
          </a:prstGeom>
          <a:noFill/>
        </p:spPr>
      </p:pic>
      <p:pic>
        <p:nvPicPr>
          <p:cNvPr id="19" name="Picture 5" descr="D:\My Work\Template\Icons\Social Media\Twitter.png">
            <a:hlinkClick r:id="rId6"/>
          </p:cNvPr>
          <p:cNvPicPr>
            <a:picLocks noChangeAspect="1" noChangeArrowheads="1"/>
          </p:cNvPicPr>
          <p:nvPr/>
        </p:nvPicPr>
        <p:blipFill>
          <a:blip r:embed="rId7" cstate="print"/>
          <a:srcRect/>
          <a:stretch>
            <a:fillRect/>
          </a:stretch>
        </p:blipFill>
        <p:spPr bwMode="auto">
          <a:xfrm>
            <a:off x="1576851" y="4968013"/>
            <a:ext cx="333195" cy="333195"/>
          </a:xfrm>
          <a:prstGeom prst="rect">
            <a:avLst/>
          </a:prstGeom>
          <a:noFill/>
        </p:spPr>
      </p:pic>
      <p:pic>
        <p:nvPicPr>
          <p:cNvPr id="20" name="Picture 6" descr="D:\My Work\Template\Icons\Social Media\YouTube.png">
            <a:hlinkClick r:id="rId8"/>
          </p:cNvPr>
          <p:cNvPicPr>
            <a:picLocks noChangeAspect="1" noChangeArrowheads="1"/>
          </p:cNvPicPr>
          <p:nvPr/>
        </p:nvPicPr>
        <p:blipFill>
          <a:blip r:embed="rId9" cstate="print"/>
          <a:srcRect/>
          <a:stretch>
            <a:fillRect/>
          </a:stretch>
        </p:blipFill>
        <p:spPr bwMode="auto">
          <a:xfrm>
            <a:off x="1960227" y="4968013"/>
            <a:ext cx="333195" cy="333195"/>
          </a:xfrm>
          <a:prstGeom prst="rect">
            <a:avLst/>
          </a:prstGeom>
          <a:noFill/>
        </p:spPr>
      </p:pic>
      <p:pic>
        <p:nvPicPr>
          <p:cNvPr id="21" name="Picture 7" descr="D:\My Work\Template\Icons\Social Media\Facebook.png">
            <a:hlinkClick r:id="rId10"/>
          </p:cNvPr>
          <p:cNvPicPr>
            <a:picLocks noChangeAspect="1" noChangeArrowheads="1"/>
          </p:cNvPicPr>
          <p:nvPr/>
        </p:nvPicPr>
        <p:blipFill>
          <a:blip r:embed="rId11" cstate="print"/>
          <a:srcRect/>
          <a:stretch>
            <a:fillRect/>
          </a:stretch>
        </p:blipFill>
        <p:spPr bwMode="auto">
          <a:xfrm>
            <a:off x="426720" y="4968013"/>
            <a:ext cx="333195" cy="333195"/>
          </a:xfrm>
          <a:prstGeom prst="rect">
            <a:avLst/>
          </a:prstGeom>
          <a:noFill/>
        </p:spPr>
      </p:pic>
      <p:sp>
        <p:nvSpPr>
          <p:cNvPr id="23" name="Rectangle 22"/>
          <p:cNvSpPr/>
          <p:nvPr/>
        </p:nvSpPr>
        <p:spPr>
          <a:xfrm>
            <a:off x="426720" y="5810190"/>
            <a:ext cx="3293016" cy="400110"/>
          </a:xfrm>
          <a:prstGeom prst="rect">
            <a:avLst/>
          </a:prstGeom>
        </p:spPr>
        <p:txBody>
          <a:bodyPr wrap="square" lIns="0" tIns="0" rIns="0" bIns="0" anchor="b" anchorCtr="0">
            <a:spAutoFit/>
          </a:bodyPr>
          <a:lstStyle/>
          <a:p>
            <a:pPr>
              <a:spcAft>
                <a:spcPts val="600"/>
              </a:spcAft>
            </a:pPr>
            <a:r>
              <a:rPr lang="en-US" sz="700" noProof="0" dirty="0">
                <a:solidFill>
                  <a:schemeClr val="bg1"/>
                </a:solidFill>
                <a:latin typeface="Ubuntu" panose="020B0504030602030204" pitchFamily="34" charset="0"/>
                <a:cs typeface="Arial"/>
              </a:rPr>
              <a:t>This presentation contains information that may be privileged or confidential and is the property of the Capgemini Group.</a:t>
            </a:r>
          </a:p>
          <a:p>
            <a:pPr>
              <a:spcAft>
                <a:spcPts val="600"/>
              </a:spcAft>
            </a:pPr>
            <a:r>
              <a:rPr lang="en-US" sz="700" noProof="0" dirty="0">
                <a:solidFill>
                  <a:schemeClr val="bg1"/>
                </a:solidFill>
                <a:latin typeface="Ubuntu" panose="020B0504030602030204" pitchFamily="34" charset="0"/>
                <a:cs typeface="Arial"/>
              </a:rPr>
              <a:t>Copyright © 2021 Capgemini. All rights reserved.</a:t>
            </a:r>
          </a:p>
        </p:txBody>
      </p:sp>
      <p:pic>
        <p:nvPicPr>
          <p:cNvPr id="28" name="Image 27">
            <a:extLst>
              <a:ext uri="{FF2B5EF4-FFF2-40B4-BE49-F238E27FC236}">
                <a16:creationId xmlns:a16="http://schemas.microsoft.com/office/drawing/2014/main" id="{CFD4BD67-7A96-4F02-AD8B-7157189FD6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808368" flipV="1">
            <a:off x="3661091" y="-1184328"/>
            <a:ext cx="10604299" cy="7497656"/>
          </a:xfrm>
          <a:prstGeom prst="rect">
            <a:avLst/>
          </a:prstGeom>
        </p:spPr>
      </p:pic>
      <p:sp>
        <p:nvSpPr>
          <p:cNvPr id="14" name="Rectangle 13"/>
          <p:cNvSpPr/>
          <p:nvPr/>
        </p:nvSpPr>
        <p:spPr>
          <a:xfrm>
            <a:off x="6189663" y="2656136"/>
            <a:ext cx="5018905" cy="2287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Engineering est la marque du groupe </a:t>
            </a:r>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réunissant les services d'ingénierie et de R&amp;D d’Altran, leader mondial du secteur dont </a:t>
            </a:r>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a finalisé l’acquisition en 2020, et l’expertise de </a:t>
            </a:r>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dans le domaine du digital </a:t>
            </a:r>
            <a:r>
              <a:rPr lang="fr-FR" sz="900" kern="1200" dirty="0" err="1">
                <a:solidFill>
                  <a:schemeClr val="lt1"/>
                </a:solidFill>
                <a:effectLst/>
                <a:latin typeface="+mn-lt"/>
                <a:ea typeface="+mn-ea"/>
                <a:cs typeface="+mn-cs"/>
              </a:rPr>
              <a:t>manufacturing</a:t>
            </a:r>
            <a:r>
              <a:rPr lang="fr-FR" sz="900" kern="1200" dirty="0">
                <a:solidFill>
                  <a:schemeClr val="lt1"/>
                </a:solidFill>
                <a:effectLst/>
                <a:latin typeface="+mn-lt"/>
                <a:ea typeface="+mn-ea"/>
                <a:cs typeface="+mn-cs"/>
              </a:rPr>
              <a:t>. Grâce à une connaissance sectorielle approfondie et à la maîtrise des technologies digitales et logicielles de pointe, </a:t>
            </a:r>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Engineering accompagne la convergence des mondes physique et numérique. Conjuguée avec l’ensemble des capacités du Groupe, elle aide les entreprises à accélérer leur transformation vers l'Intelligent </a:t>
            </a:r>
            <a:r>
              <a:rPr lang="fr-FR" sz="900" kern="1200" dirty="0" err="1">
                <a:solidFill>
                  <a:schemeClr val="lt1"/>
                </a:solidFill>
                <a:effectLst/>
                <a:latin typeface="+mn-lt"/>
                <a:ea typeface="+mn-ea"/>
                <a:cs typeface="+mn-cs"/>
              </a:rPr>
              <a:t>Industry</a:t>
            </a:r>
            <a:r>
              <a:rPr lang="fr-FR" sz="900" kern="1200" dirty="0">
                <a:solidFill>
                  <a:schemeClr val="lt1"/>
                </a:solidFill>
                <a:effectLst/>
                <a:latin typeface="+mn-lt"/>
                <a:ea typeface="+mn-ea"/>
                <a:cs typeface="+mn-cs"/>
              </a:rPr>
              <a:t>. </a:t>
            </a:r>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Engineering compte plus de 52 000 ingénieurs et scientifiques dans plus de 30 pays, dans des secteurs tels que l'aéronautique, l'automobile, le ferroviaire, les communications, l'énergie, les sciences de la vie, les semi-conducteurs, les logiciels et l'Internet, le spatial et la défense, et les biens de consommation.</a:t>
            </a:r>
          </a:p>
          <a:p>
            <a:pPr algn="just"/>
            <a:endParaRPr lang="fr-FR" sz="900" kern="1200" dirty="0">
              <a:solidFill>
                <a:schemeClr val="lt1"/>
              </a:solidFill>
              <a:effectLst/>
              <a:latin typeface="+mn-lt"/>
              <a:ea typeface="+mn-ea"/>
              <a:cs typeface="+mn-cs"/>
            </a:endParaRPr>
          </a:p>
          <a:p>
            <a:pPr algn="just"/>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Engineering fait partie du groupe </a:t>
            </a:r>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un leader mondial, responsable et multiculturel, regroupant 270 000 personnes dans près de 50 pays. Partenaire stratégique des entreprises pour la transformation de leurs activités en tirant profit de toute la puissance de la technologie, le Groupe est guidé au quotidien par sa raison d’être : libérer les énergies humaines par la technologie pour un avenir inclusif et durable. Fort de plus de 50 ans d’expérience et d’une grande expertise des différents secteurs d’activité, </a:t>
            </a:r>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est reconnu par ses clients pour répondre à l’ensemble de leurs besoins, de la stratégie et du design jusqu’au management des opérations, en tirant parti des innovations dans les domaines en perpétuelle évolution du cloud, de la data, de l’Intelligence Artificielle, de la connectivité, des logiciels, de l’ingénierie digitale et des plateformes. Le Groupe a réalisé un chiffre d'affaires de 16 milliards d'euros en 2020.</a:t>
            </a:r>
          </a:p>
        </p:txBody>
      </p:sp>
      <p:sp>
        <p:nvSpPr>
          <p:cNvPr id="15" name="Rectangle 14"/>
          <p:cNvSpPr/>
          <p:nvPr/>
        </p:nvSpPr>
        <p:spPr>
          <a:xfrm>
            <a:off x="6189662" y="2276872"/>
            <a:ext cx="3434729" cy="228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400" dirty="0">
                <a:solidFill>
                  <a:schemeClr val="bg1"/>
                </a:solidFill>
                <a:latin typeface="Ubuntu" panose="020B0504030602030204" pitchFamily="34" charset="0"/>
              </a:rPr>
              <a:t>À propos de </a:t>
            </a:r>
            <a:r>
              <a:rPr lang="en-US" sz="1400" dirty="0" err="1">
                <a:solidFill>
                  <a:schemeClr val="bg1"/>
                </a:solidFill>
                <a:latin typeface="Ubuntu" panose="020B0504030602030204" pitchFamily="34" charset="0"/>
              </a:rPr>
              <a:t>Capgemini</a:t>
            </a:r>
            <a:r>
              <a:rPr lang="en-US" sz="1400" dirty="0">
                <a:solidFill>
                  <a:schemeClr val="bg1"/>
                </a:solidFill>
                <a:latin typeface="Ubuntu" panose="020B0504030602030204" pitchFamily="34" charset="0"/>
              </a:rPr>
              <a:t> Engineering</a:t>
            </a:r>
          </a:p>
        </p:txBody>
      </p:sp>
      <p:sp>
        <p:nvSpPr>
          <p:cNvPr id="16" name="Rectangle 15"/>
          <p:cNvSpPr/>
          <p:nvPr/>
        </p:nvSpPr>
        <p:spPr>
          <a:xfrm>
            <a:off x="6189663" y="5789250"/>
            <a:ext cx="4345176"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ts val="1200"/>
              </a:lnSpc>
              <a:spcBef>
                <a:spcPts val="0"/>
              </a:spcBef>
              <a:spcAft>
                <a:spcPts val="0"/>
              </a:spcAft>
              <a:buClrTx/>
              <a:buSzTx/>
              <a:buFontTx/>
              <a:buNone/>
              <a:tabLst/>
              <a:defRPr/>
            </a:pPr>
            <a:r>
              <a:rPr lang="en-GB" sz="900" dirty="0">
                <a:solidFill>
                  <a:schemeClr val="bg1"/>
                </a:solidFill>
                <a:effectLst/>
                <a:latin typeface="Ubuntu" panose="020B0504030602030204" pitchFamily="34" charset="0"/>
              </a:rPr>
              <a:t>Get the Future You Want </a:t>
            </a:r>
            <a:r>
              <a:rPr lang="en-US" sz="900" dirty="0">
                <a:solidFill>
                  <a:schemeClr val="bg1"/>
                </a:solidFill>
                <a:effectLst/>
                <a:latin typeface="Ubuntu" panose="020B0504030602030204" pitchFamily="34" charset="0"/>
              </a:rPr>
              <a:t>|</a:t>
            </a:r>
            <a:r>
              <a:rPr lang="en-GB" sz="900" dirty="0">
                <a:solidFill>
                  <a:schemeClr val="bg1"/>
                </a:solidFill>
                <a:effectLst/>
                <a:latin typeface="Ubuntu" panose="020B0504030602030204" pitchFamily="34" charset="0"/>
              </a:rPr>
              <a:t> </a:t>
            </a:r>
            <a:r>
              <a:rPr lang="en-US" sz="1050" dirty="0">
                <a:solidFill>
                  <a:schemeClr val="accent2"/>
                </a:solidFill>
                <a:latin typeface="Ubuntu" panose="020B0504030602030204" pitchFamily="34" charset="0"/>
              </a:rPr>
              <a:t>www.capgemini.com/capgemini-engineering</a:t>
            </a:r>
          </a:p>
        </p:txBody>
      </p:sp>
      <p:pic>
        <p:nvPicPr>
          <p:cNvPr id="22" name="Image 21">
            <a:extLst>
              <a:ext uri="{FF2B5EF4-FFF2-40B4-BE49-F238E27FC236}">
                <a16:creationId xmlns:a16="http://schemas.microsoft.com/office/drawing/2014/main" id="{E9CD4BEE-AC1B-4828-9AD6-0878E178A2B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0" y="616265"/>
            <a:ext cx="5040000" cy="1241373"/>
          </a:xfrm>
          <a:prstGeom prst="rect">
            <a:avLst/>
          </a:prstGeom>
        </p:spPr>
      </p:pic>
    </p:spTree>
    <p:extLst>
      <p:ext uri="{BB962C8B-B14F-4D97-AF65-F5344CB8AC3E}">
        <p14:creationId xmlns:p14="http://schemas.microsoft.com/office/powerpoint/2010/main" val="228045064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0D51B9-A61A-4FDC-9E0F-E2A63E0E942C}"/>
              </a:ext>
            </a:extLst>
          </p:cNvPr>
          <p:cNvSpPr>
            <a:spLocks noGrp="1"/>
          </p:cNvSpPr>
          <p:nvPr>
            <p:ph type="pic" sz="quarter" idx="10" hasCustomPrompt="1"/>
          </p:nvPr>
        </p:nvSpPr>
        <p:spPr>
          <a:xfrm>
            <a:off x="5303838" y="0"/>
            <a:ext cx="6888162" cy="6858000"/>
          </a:xfrm>
          <a:solidFill>
            <a:schemeClr val="bg2">
              <a:lumMod val="90000"/>
            </a:schemeClr>
          </a:solidFill>
        </p:spPr>
        <p:txBody>
          <a:bodyPr/>
          <a:lstStyle>
            <a:lvl1pPr>
              <a:defRPr>
                <a:solidFill>
                  <a:schemeClr val="tx1">
                    <a:lumMod val="50000"/>
                    <a:lumOff val="50000"/>
                  </a:schemeClr>
                </a:solidFill>
              </a:defRPr>
            </a:lvl1pPr>
          </a:lstStyle>
          <a:p>
            <a:r>
              <a:rPr lang="de-DE" dirty="0"/>
              <a:t>Insert Picture and send </a:t>
            </a:r>
            <a:r>
              <a:rPr lang="de-DE" dirty="0" err="1"/>
              <a:t>to</a:t>
            </a:r>
            <a:r>
              <a:rPr lang="de-DE" dirty="0"/>
              <a:t> back</a:t>
            </a:r>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dirty="0"/>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93129"/>
            <a:ext cx="11386134" cy="2215991"/>
          </a:xfrm>
        </p:spPr>
        <p:txBody>
          <a:bodyPr wrap="square" lIns="36000" rIns="36000" bIns="0" anchor="b" anchorCtr="0">
            <a:spAutoFit/>
          </a:bodyPr>
          <a:lstStyle>
            <a:lvl1pPr algn="l">
              <a:lnSpc>
                <a:spcPct val="90000"/>
              </a:lnSpc>
              <a:defRPr sz="8000" b="1" baseline="0">
                <a:solidFill>
                  <a:schemeClr val="bg1"/>
                </a:solidFill>
                <a:latin typeface="Ubuntu" panose="020B0504030602030204" pitchFamily="34" charset="0"/>
              </a:defRPr>
            </a:lvl1pPr>
          </a:lstStyle>
          <a:p>
            <a:r>
              <a:rPr lang="fr-FR"/>
              <a:t>Modifiez le style du titre</a:t>
            </a:r>
            <a:endParaRPr lang="en-GB" dirty="0"/>
          </a:p>
        </p:txBody>
      </p:sp>
      <p:pic>
        <p:nvPicPr>
          <p:cNvPr id="9" name="Image 8">
            <a:extLst>
              <a:ext uri="{FF2B5EF4-FFF2-40B4-BE49-F238E27FC236}">
                <a16:creationId xmlns:a16="http://schemas.microsoft.com/office/drawing/2014/main" id="{501B836C-608B-4CFC-BA8A-FAE25C58580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996" y="94849"/>
            <a:ext cx="5040000" cy="1241373"/>
          </a:xfrm>
          <a:prstGeom prst="rect">
            <a:avLst/>
          </a:prstGeom>
        </p:spPr>
      </p:pic>
      <p:sp>
        <p:nvSpPr>
          <p:cNvPr id="4" name="Espace réservé du pied de page 3"/>
          <p:cNvSpPr>
            <a:spLocks noGrp="1"/>
          </p:cNvSpPr>
          <p:nvPr>
            <p:ph type="ftr" sz="quarter" idx="11"/>
          </p:nvPr>
        </p:nvSpPr>
        <p:spPr/>
        <p:txBody>
          <a:bodyPr/>
          <a:lstStyle/>
          <a:p>
            <a:r>
              <a:rPr lang="fr-FR"/>
              <a:t>HEALTHINFO 2022  |  HALISDEMIR Ufuk  |  16-20/10/2022</a:t>
            </a:r>
            <a:endParaRPr lang="fr-FR" dirty="0"/>
          </a:p>
        </p:txBody>
      </p:sp>
    </p:spTree>
    <p:extLst>
      <p:ext uri="{BB962C8B-B14F-4D97-AF65-F5344CB8AC3E}">
        <p14:creationId xmlns:p14="http://schemas.microsoft.com/office/powerpoint/2010/main" val="199018558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2_Final Slide 2">
    <p:bg>
      <p:bgPr>
        <a:solidFill>
          <a:srgbClr val="272936"/>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489A022-D524-4B27-A5EC-7E24500CC9B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21226509">
            <a:off x="1143292" y="1478132"/>
            <a:ext cx="9702386" cy="5695284"/>
          </a:xfrm>
          <a:prstGeom prst="rect">
            <a:avLst/>
          </a:prstGeom>
        </p:spPr>
      </p:pic>
      <p:sp>
        <p:nvSpPr>
          <p:cNvPr id="57" name="Rectangle 56"/>
          <p:cNvSpPr/>
          <p:nvPr/>
        </p:nvSpPr>
        <p:spPr>
          <a:xfrm>
            <a:off x="426720" y="5840235"/>
            <a:ext cx="3221008" cy="400110"/>
          </a:xfrm>
          <a:prstGeom prst="rect">
            <a:avLst/>
          </a:prstGeom>
        </p:spPr>
        <p:txBody>
          <a:bodyPr wrap="square" lIns="0" tIns="0" rIns="0" bIns="0" anchor="b" anchorCtr="0">
            <a:spAutoFit/>
          </a:bodyPr>
          <a:lstStyle/>
          <a:p>
            <a:pPr lvl="0">
              <a:spcAft>
                <a:spcPts val="600"/>
              </a:spcAft>
            </a:pPr>
            <a:r>
              <a:rPr lang="en-US" sz="700" noProof="0" dirty="0">
                <a:solidFill>
                  <a:schemeClr val="bg1"/>
                </a:solidFill>
                <a:latin typeface="Ubuntu" panose="020B0504030602030204" pitchFamily="34" charset="0"/>
                <a:cs typeface="Arial"/>
              </a:rPr>
              <a:t>This presentation contains information that may be privileged or confidential and is the property of the Capgemini Group.</a:t>
            </a:r>
          </a:p>
          <a:p>
            <a:pPr lvl="0">
              <a:spcAft>
                <a:spcPts val="600"/>
              </a:spcAft>
            </a:pPr>
            <a:r>
              <a:rPr lang="en-US" sz="700" noProof="0" dirty="0">
                <a:solidFill>
                  <a:schemeClr val="bg1"/>
                </a:solidFill>
                <a:latin typeface="Ubuntu" panose="020B0504030602030204" pitchFamily="34" charset="0"/>
                <a:cs typeface="Arial"/>
              </a:rPr>
              <a:t>Copyright © 2021 Capgemini. All rights reserved.</a:t>
            </a:r>
          </a:p>
        </p:txBody>
      </p:sp>
      <p:pic>
        <p:nvPicPr>
          <p:cNvPr id="17" name="Picture 2" descr="D:\My Work\Template\Icons\Social Media\LinkedIN.png">
            <a:hlinkClick r:id="rId7"/>
            <a:extLst>
              <a:ext uri="{FF2B5EF4-FFF2-40B4-BE49-F238E27FC236}">
                <a16:creationId xmlns:a16="http://schemas.microsoft.com/office/drawing/2014/main" id="{F6DF1D6E-8462-43E1-AFC5-8A5C855024F4}"/>
              </a:ext>
            </a:extLst>
          </p:cNvPr>
          <p:cNvPicPr>
            <a:picLocks noChangeAspect="1" noChangeArrowheads="1"/>
          </p:cNvPicPr>
          <p:nvPr/>
        </p:nvPicPr>
        <p:blipFill>
          <a:blip r:embed="rId8" cstate="print"/>
          <a:srcRect/>
          <a:stretch>
            <a:fillRect/>
          </a:stretch>
        </p:blipFill>
        <p:spPr bwMode="auto">
          <a:xfrm>
            <a:off x="810097" y="5328053"/>
            <a:ext cx="333195" cy="333195"/>
          </a:xfrm>
          <a:prstGeom prst="rect">
            <a:avLst/>
          </a:prstGeom>
          <a:noFill/>
        </p:spPr>
      </p:pic>
      <p:pic>
        <p:nvPicPr>
          <p:cNvPr id="19" name="Picture 4" descr="D:\My Work\Template\Icons\Social Media\SlideShare.png">
            <a:hlinkClick r:id="rId9"/>
            <a:extLst>
              <a:ext uri="{FF2B5EF4-FFF2-40B4-BE49-F238E27FC236}">
                <a16:creationId xmlns:a16="http://schemas.microsoft.com/office/drawing/2014/main" id="{DA74C6D2-FFE3-4CE8-B52D-0A33097AEEAF}"/>
              </a:ext>
            </a:extLst>
          </p:cNvPr>
          <p:cNvPicPr>
            <a:picLocks noChangeAspect="1" noChangeArrowheads="1"/>
          </p:cNvPicPr>
          <p:nvPr/>
        </p:nvPicPr>
        <p:blipFill>
          <a:blip r:embed="rId10" cstate="print"/>
          <a:srcRect/>
          <a:stretch>
            <a:fillRect/>
          </a:stretch>
        </p:blipFill>
        <p:spPr bwMode="auto">
          <a:xfrm>
            <a:off x="1193474" y="5328053"/>
            <a:ext cx="333195" cy="333195"/>
          </a:xfrm>
          <a:prstGeom prst="rect">
            <a:avLst/>
          </a:prstGeom>
          <a:noFill/>
        </p:spPr>
      </p:pic>
      <p:pic>
        <p:nvPicPr>
          <p:cNvPr id="20" name="Picture 5" descr="D:\My Work\Template\Icons\Social Media\Twitter.png">
            <a:hlinkClick r:id="rId11"/>
            <a:extLst>
              <a:ext uri="{FF2B5EF4-FFF2-40B4-BE49-F238E27FC236}">
                <a16:creationId xmlns:a16="http://schemas.microsoft.com/office/drawing/2014/main" id="{14E10122-92A2-4535-9737-8C1BE0EE0AEC}"/>
              </a:ext>
            </a:extLst>
          </p:cNvPr>
          <p:cNvPicPr>
            <a:picLocks noChangeAspect="1" noChangeArrowheads="1"/>
          </p:cNvPicPr>
          <p:nvPr/>
        </p:nvPicPr>
        <p:blipFill>
          <a:blip r:embed="rId12" cstate="print"/>
          <a:srcRect/>
          <a:stretch>
            <a:fillRect/>
          </a:stretch>
        </p:blipFill>
        <p:spPr bwMode="auto">
          <a:xfrm>
            <a:off x="1576851" y="5328053"/>
            <a:ext cx="333195" cy="333195"/>
          </a:xfrm>
          <a:prstGeom prst="rect">
            <a:avLst/>
          </a:prstGeom>
          <a:noFill/>
        </p:spPr>
      </p:pic>
      <p:pic>
        <p:nvPicPr>
          <p:cNvPr id="21" name="Picture 6" descr="D:\My Work\Template\Icons\Social Media\YouTube.png">
            <a:hlinkClick r:id="rId13"/>
            <a:extLst>
              <a:ext uri="{FF2B5EF4-FFF2-40B4-BE49-F238E27FC236}">
                <a16:creationId xmlns:a16="http://schemas.microsoft.com/office/drawing/2014/main" id="{BA6EF96A-02CA-41A1-9095-358FE7486671}"/>
              </a:ext>
            </a:extLst>
          </p:cNvPr>
          <p:cNvPicPr>
            <a:picLocks noChangeAspect="1" noChangeArrowheads="1"/>
          </p:cNvPicPr>
          <p:nvPr/>
        </p:nvPicPr>
        <p:blipFill>
          <a:blip r:embed="rId14" cstate="print"/>
          <a:srcRect/>
          <a:stretch>
            <a:fillRect/>
          </a:stretch>
        </p:blipFill>
        <p:spPr bwMode="auto">
          <a:xfrm>
            <a:off x="1960227" y="5328053"/>
            <a:ext cx="333195" cy="333195"/>
          </a:xfrm>
          <a:prstGeom prst="rect">
            <a:avLst/>
          </a:prstGeom>
          <a:noFill/>
        </p:spPr>
      </p:pic>
      <p:pic>
        <p:nvPicPr>
          <p:cNvPr id="22" name="Picture 7" descr="D:\My Work\Template\Icons\Social Media\Facebook.png">
            <a:hlinkClick r:id="rId15"/>
            <a:extLst>
              <a:ext uri="{FF2B5EF4-FFF2-40B4-BE49-F238E27FC236}">
                <a16:creationId xmlns:a16="http://schemas.microsoft.com/office/drawing/2014/main" id="{BCC76D32-C587-45AA-A26C-ED5B038C867B}"/>
              </a:ext>
            </a:extLst>
          </p:cNvPr>
          <p:cNvPicPr>
            <a:picLocks noChangeAspect="1" noChangeArrowheads="1"/>
          </p:cNvPicPr>
          <p:nvPr/>
        </p:nvPicPr>
        <p:blipFill>
          <a:blip r:embed="rId16" cstate="print"/>
          <a:srcRect/>
          <a:stretch>
            <a:fillRect/>
          </a:stretch>
        </p:blipFill>
        <p:spPr bwMode="auto">
          <a:xfrm>
            <a:off x="426720" y="5328053"/>
            <a:ext cx="333195" cy="333195"/>
          </a:xfrm>
          <a:prstGeom prst="rect">
            <a:avLst/>
          </a:prstGeom>
          <a:noFill/>
        </p:spPr>
      </p:pic>
      <p:sp>
        <p:nvSpPr>
          <p:cNvPr id="60" name="Rectangle 59"/>
          <p:cNvSpPr/>
          <p:nvPr>
            <p:custDataLst>
              <p:tags r:id="rId1"/>
            </p:custDataLst>
          </p:nvPr>
        </p:nvSpPr>
        <p:spPr>
          <a:xfrm>
            <a:off x="6324599" y="1079805"/>
            <a:ext cx="2240280" cy="1031051"/>
          </a:xfrm>
          <a:prstGeom prst="rect">
            <a:avLst/>
          </a:prstGeom>
        </p:spPr>
        <p:txBody>
          <a:bodyPr wrap="square" lIns="0" tIns="0" rIns="0" bIns="0">
            <a:spAutoFit/>
          </a:bodyPr>
          <a:lstStyle/>
          <a:p>
            <a:pPr>
              <a:spcAft>
                <a:spcPts val="600"/>
              </a:spcAft>
            </a:pPr>
            <a:r>
              <a:rPr lang="en-US" sz="1200" b="1" dirty="0">
                <a:solidFill>
                  <a:schemeClr val="bg1"/>
                </a:solidFill>
                <a:latin typeface="Ubuntu" panose="020B0504030602030204" pitchFamily="34" charset="0"/>
                <a:cs typeface="Arial"/>
              </a:rPr>
              <a:t>Name, Last Name</a:t>
            </a:r>
          </a:p>
          <a:p>
            <a:pPr>
              <a:lnSpc>
                <a:spcPts val="1200"/>
              </a:lnSpc>
            </a:pPr>
            <a:r>
              <a:rPr lang="en-US" sz="1000" dirty="0">
                <a:solidFill>
                  <a:schemeClr val="bg1"/>
                </a:solidFill>
                <a:latin typeface="Ubuntu" panose="020B0504030602030204" pitchFamily="34" charset="0"/>
                <a:cs typeface="Arial"/>
              </a:rPr>
              <a:t>Title/Role</a:t>
            </a:r>
          </a:p>
          <a:p>
            <a:pPr>
              <a:lnSpc>
                <a:spcPts val="1200"/>
              </a:lnSpc>
            </a:pPr>
            <a:r>
              <a:rPr lang="en-US" sz="1000" dirty="0">
                <a:solidFill>
                  <a:schemeClr val="bg1"/>
                </a:solidFill>
                <a:latin typeface="Ubuntu" panose="020B0504030602030204" pitchFamily="34" charset="0"/>
                <a:cs typeface="Arial"/>
              </a:rPr>
              <a:t>Capgemini Office (Optional)</a:t>
            </a:r>
          </a:p>
          <a:p>
            <a:pPr>
              <a:lnSpc>
                <a:spcPts val="1200"/>
              </a:lnSpc>
            </a:pPr>
            <a:r>
              <a:rPr lang="en-US" sz="1000" dirty="0">
                <a:solidFill>
                  <a:schemeClr val="bg1"/>
                </a:solidFill>
                <a:latin typeface="Ubuntu" panose="020B0504030602030204" pitchFamily="34" charset="0"/>
                <a:cs typeface="Arial"/>
              </a:rPr>
              <a:t>Address Line 1</a:t>
            </a:r>
          </a:p>
          <a:p>
            <a:pPr>
              <a:lnSpc>
                <a:spcPts val="1200"/>
              </a:lnSpc>
            </a:pPr>
            <a:r>
              <a:rPr lang="en-US" sz="1000" dirty="0">
                <a:solidFill>
                  <a:schemeClr val="bg1"/>
                </a:solidFill>
                <a:latin typeface="Ubuntu" panose="020B0504030602030204" pitchFamily="34" charset="0"/>
                <a:cs typeface="Arial"/>
              </a:rPr>
              <a:t>Address Line 2 </a:t>
            </a:r>
          </a:p>
          <a:p>
            <a:pPr>
              <a:lnSpc>
                <a:spcPts val="1200"/>
              </a:lnSpc>
            </a:pPr>
            <a:r>
              <a:rPr lang="en-US" sz="1000" dirty="0">
                <a:solidFill>
                  <a:schemeClr val="bg1"/>
                </a:solidFill>
                <a:latin typeface="Ubuntu" panose="020B0504030602030204" pitchFamily="34" charset="0"/>
                <a:cs typeface="Arial"/>
              </a:rPr>
              <a:t>Address Line 3</a:t>
            </a:r>
          </a:p>
        </p:txBody>
      </p:sp>
      <p:sp>
        <p:nvSpPr>
          <p:cNvPr id="61" name="Rectangle 60"/>
          <p:cNvSpPr/>
          <p:nvPr>
            <p:custDataLst>
              <p:tags r:id="rId2"/>
            </p:custDataLst>
          </p:nvPr>
        </p:nvSpPr>
        <p:spPr>
          <a:xfrm>
            <a:off x="9499996" y="1079805"/>
            <a:ext cx="2240280" cy="1031051"/>
          </a:xfrm>
          <a:prstGeom prst="rect">
            <a:avLst/>
          </a:prstGeom>
        </p:spPr>
        <p:txBody>
          <a:bodyPr wrap="square" lIns="0" tIns="0" rIns="0" bIns="0">
            <a:spAutoFit/>
          </a:bodyPr>
          <a:lstStyle/>
          <a:p>
            <a:pPr>
              <a:spcAft>
                <a:spcPts val="600"/>
              </a:spcAft>
            </a:pPr>
            <a:r>
              <a:rPr lang="en-US" sz="1200" b="1" dirty="0">
                <a:solidFill>
                  <a:schemeClr val="bg1"/>
                </a:solidFill>
                <a:latin typeface="Ubuntu" panose="020B0504030602030204" pitchFamily="34" charset="0"/>
                <a:cs typeface="Arial"/>
              </a:rPr>
              <a:t>Name, Last Name</a:t>
            </a:r>
          </a:p>
          <a:p>
            <a:pPr>
              <a:lnSpc>
                <a:spcPts val="1200"/>
              </a:lnSpc>
            </a:pPr>
            <a:r>
              <a:rPr lang="en-US" sz="1000" dirty="0">
                <a:solidFill>
                  <a:schemeClr val="bg1"/>
                </a:solidFill>
                <a:latin typeface="Ubuntu" panose="020B0504030602030204" pitchFamily="34" charset="0"/>
                <a:cs typeface="Arial"/>
              </a:rPr>
              <a:t>Title/Role</a:t>
            </a:r>
          </a:p>
          <a:p>
            <a:pPr>
              <a:lnSpc>
                <a:spcPts val="1200"/>
              </a:lnSpc>
            </a:pPr>
            <a:r>
              <a:rPr lang="en-US" sz="1000" dirty="0">
                <a:solidFill>
                  <a:schemeClr val="bg1"/>
                </a:solidFill>
                <a:latin typeface="Ubuntu" panose="020B0504030602030204" pitchFamily="34" charset="0"/>
                <a:cs typeface="Arial"/>
              </a:rPr>
              <a:t>Capgemini Office (Optional)</a:t>
            </a:r>
          </a:p>
          <a:p>
            <a:pPr>
              <a:lnSpc>
                <a:spcPts val="1200"/>
              </a:lnSpc>
            </a:pPr>
            <a:r>
              <a:rPr lang="en-US" sz="1000" dirty="0">
                <a:solidFill>
                  <a:schemeClr val="bg1"/>
                </a:solidFill>
                <a:latin typeface="Ubuntu" panose="020B0504030602030204" pitchFamily="34" charset="0"/>
                <a:cs typeface="Arial"/>
              </a:rPr>
              <a:t>Address Line 1</a:t>
            </a:r>
          </a:p>
          <a:p>
            <a:pPr>
              <a:lnSpc>
                <a:spcPts val="1200"/>
              </a:lnSpc>
            </a:pPr>
            <a:r>
              <a:rPr lang="en-US" sz="1000" dirty="0">
                <a:solidFill>
                  <a:schemeClr val="bg1"/>
                </a:solidFill>
                <a:latin typeface="Ubuntu" panose="020B0504030602030204" pitchFamily="34" charset="0"/>
                <a:cs typeface="Arial"/>
              </a:rPr>
              <a:t>Address Line 2 </a:t>
            </a:r>
          </a:p>
          <a:p>
            <a:pPr>
              <a:lnSpc>
                <a:spcPts val="1200"/>
              </a:lnSpc>
            </a:pPr>
            <a:r>
              <a:rPr lang="en-US" sz="1000" dirty="0">
                <a:solidFill>
                  <a:schemeClr val="bg1"/>
                </a:solidFill>
                <a:latin typeface="Ubuntu" panose="020B0504030602030204" pitchFamily="34" charset="0"/>
                <a:cs typeface="Arial"/>
              </a:rPr>
              <a:t>Address Line 3</a:t>
            </a:r>
          </a:p>
        </p:txBody>
      </p:sp>
      <p:sp>
        <p:nvSpPr>
          <p:cNvPr id="62" name="Rectangle 61"/>
          <p:cNvSpPr/>
          <p:nvPr>
            <p:custDataLst>
              <p:tags r:id="rId3"/>
            </p:custDataLst>
          </p:nvPr>
        </p:nvSpPr>
        <p:spPr>
          <a:xfrm>
            <a:off x="6324599" y="2343730"/>
            <a:ext cx="2240280" cy="1031051"/>
          </a:xfrm>
          <a:prstGeom prst="rect">
            <a:avLst/>
          </a:prstGeom>
        </p:spPr>
        <p:txBody>
          <a:bodyPr wrap="square" lIns="0" tIns="0" rIns="0" bIns="0">
            <a:spAutoFit/>
          </a:bodyPr>
          <a:lstStyle/>
          <a:p>
            <a:pPr>
              <a:spcAft>
                <a:spcPts val="600"/>
              </a:spcAft>
            </a:pPr>
            <a:r>
              <a:rPr lang="en-US" sz="1200" b="1" dirty="0">
                <a:solidFill>
                  <a:schemeClr val="bg1"/>
                </a:solidFill>
                <a:latin typeface="Ubuntu" panose="020B0504030602030204" pitchFamily="34" charset="0"/>
                <a:cs typeface="Arial"/>
              </a:rPr>
              <a:t>Name, Last Name</a:t>
            </a:r>
          </a:p>
          <a:p>
            <a:pPr>
              <a:lnSpc>
                <a:spcPts val="1200"/>
              </a:lnSpc>
            </a:pPr>
            <a:r>
              <a:rPr lang="en-US" sz="1000" dirty="0">
                <a:solidFill>
                  <a:schemeClr val="bg1"/>
                </a:solidFill>
                <a:latin typeface="Ubuntu" panose="020B0504030602030204" pitchFamily="34" charset="0"/>
                <a:cs typeface="Arial"/>
              </a:rPr>
              <a:t>Title/Role</a:t>
            </a:r>
          </a:p>
          <a:p>
            <a:pPr>
              <a:lnSpc>
                <a:spcPts val="1200"/>
              </a:lnSpc>
            </a:pPr>
            <a:r>
              <a:rPr lang="en-US" sz="1000" dirty="0">
                <a:solidFill>
                  <a:schemeClr val="bg1"/>
                </a:solidFill>
                <a:latin typeface="Ubuntu" panose="020B0504030602030204" pitchFamily="34" charset="0"/>
                <a:cs typeface="Arial"/>
              </a:rPr>
              <a:t>Capgemini Office (Optional)</a:t>
            </a:r>
          </a:p>
          <a:p>
            <a:pPr>
              <a:lnSpc>
                <a:spcPts val="1200"/>
              </a:lnSpc>
            </a:pPr>
            <a:r>
              <a:rPr lang="en-US" sz="1000" dirty="0">
                <a:solidFill>
                  <a:schemeClr val="bg1"/>
                </a:solidFill>
                <a:latin typeface="Ubuntu" panose="020B0504030602030204" pitchFamily="34" charset="0"/>
                <a:cs typeface="Arial"/>
              </a:rPr>
              <a:t>Address Line 1</a:t>
            </a:r>
          </a:p>
          <a:p>
            <a:pPr>
              <a:lnSpc>
                <a:spcPts val="1200"/>
              </a:lnSpc>
            </a:pPr>
            <a:r>
              <a:rPr lang="en-US" sz="1000" dirty="0">
                <a:solidFill>
                  <a:schemeClr val="bg1"/>
                </a:solidFill>
                <a:latin typeface="Ubuntu" panose="020B0504030602030204" pitchFamily="34" charset="0"/>
                <a:cs typeface="Arial"/>
              </a:rPr>
              <a:t>Address Line 2 </a:t>
            </a:r>
          </a:p>
          <a:p>
            <a:pPr>
              <a:lnSpc>
                <a:spcPts val="1200"/>
              </a:lnSpc>
            </a:pPr>
            <a:r>
              <a:rPr lang="en-US" sz="1000" dirty="0">
                <a:solidFill>
                  <a:schemeClr val="bg1"/>
                </a:solidFill>
                <a:latin typeface="Ubuntu" panose="020B0504030602030204" pitchFamily="34" charset="0"/>
                <a:cs typeface="Arial"/>
              </a:rPr>
              <a:t>Address Line 3</a:t>
            </a:r>
          </a:p>
        </p:txBody>
      </p:sp>
      <p:sp>
        <p:nvSpPr>
          <p:cNvPr id="63" name="Rectangle 62"/>
          <p:cNvSpPr/>
          <p:nvPr>
            <p:custDataLst>
              <p:tags r:id="rId4"/>
            </p:custDataLst>
          </p:nvPr>
        </p:nvSpPr>
        <p:spPr>
          <a:xfrm>
            <a:off x="9499996" y="2343730"/>
            <a:ext cx="2240280" cy="1031051"/>
          </a:xfrm>
          <a:prstGeom prst="rect">
            <a:avLst/>
          </a:prstGeom>
        </p:spPr>
        <p:txBody>
          <a:bodyPr wrap="square" lIns="0" tIns="0" rIns="0" bIns="0">
            <a:spAutoFit/>
          </a:bodyPr>
          <a:lstStyle/>
          <a:p>
            <a:pPr>
              <a:spcAft>
                <a:spcPts val="600"/>
              </a:spcAft>
            </a:pPr>
            <a:r>
              <a:rPr lang="en-US" sz="1200" b="1" dirty="0">
                <a:solidFill>
                  <a:schemeClr val="bg1"/>
                </a:solidFill>
                <a:latin typeface="Ubuntu" panose="020B0504030602030204" pitchFamily="34" charset="0"/>
                <a:cs typeface="Arial"/>
              </a:rPr>
              <a:t>Name, Last Name</a:t>
            </a:r>
          </a:p>
          <a:p>
            <a:pPr>
              <a:lnSpc>
                <a:spcPts val="1200"/>
              </a:lnSpc>
            </a:pPr>
            <a:r>
              <a:rPr lang="en-US" sz="1000" dirty="0">
                <a:solidFill>
                  <a:schemeClr val="bg1"/>
                </a:solidFill>
                <a:latin typeface="Ubuntu" panose="020B0504030602030204" pitchFamily="34" charset="0"/>
                <a:cs typeface="Arial"/>
              </a:rPr>
              <a:t>Title/Role</a:t>
            </a:r>
          </a:p>
          <a:p>
            <a:pPr>
              <a:lnSpc>
                <a:spcPts val="1200"/>
              </a:lnSpc>
            </a:pPr>
            <a:r>
              <a:rPr lang="en-US" sz="1000" dirty="0">
                <a:solidFill>
                  <a:schemeClr val="bg1"/>
                </a:solidFill>
                <a:latin typeface="Ubuntu" panose="020B0504030602030204" pitchFamily="34" charset="0"/>
                <a:cs typeface="Arial"/>
              </a:rPr>
              <a:t>Capgemini Office (Optional)</a:t>
            </a:r>
          </a:p>
          <a:p>
            <a:pPr>
              <a:lnSpc>
                <a:spcPts val="1200"/>
              </a:lnSpc>
            </a:pPr>
            <a:r>
              <a:rPr lang="en-US" sz="1000" dirty="0">
                <a:solidFill>
                  <a:schemeClr val="bg1"/>
                </a:solidFill>
                <a:latin typeface="Ubuntu" panose="020B0504030602030204" pitchFamily="34" charset="0"/>
                <a:cs typeface="Arial"/>
              </a:rPr>
              <a:t>Address Line 1</a:t>
            </a:r>
          </a:p>
          <a:p>
            <a:pPr>
              <a:lnSpc>
                <a:spcPts val="1200"/>
              </a:lnSpc>
            </a:pPr>
            <a:r>
              <a:rPr lang="en-US" sz="1000" dirty="0">
                <a:solidFill>
                  <a:schemeClr val="bg1"/>
                </a:solidFill>
                <a:latin typeface="Ubuntu" panose="020B0504030602030204" pitchFamily="34" charset="0"/>
                <a:cs typeface="Arial"/>
              </a:rPr>
              <a:t>Address Line 2 </a:t>
            </a:r>
          </a:p>
          <a:p>
            <a:pPr>
              <a:lnSpc>
                <a:spcPts val="1200"/>
              </a:lnSpc>
            </a:pPr>
            <a:r>
              <a:rPr lang="en-US" sz="1000" dirty="0">
                <a:solidFill>
                  <a:schemeClr val="bg1"/>
                </a:solidFill>
                <a:latin typeface="Ubuntu" panose="020B0504030602030204" pitchFamily="34" charset="0"/>
                <a:cs typeface="Arial"/>
              </a:rPr>
              <a:t>Address Line 3</a:t>
            </a:r>
          </a:p>
        </p:txBody>
      </p:sp>
      <p:cxnSp>
        <p:nvCxnSpPr>
          <p:cNvPr id="64" name="Straight Connector 63"/>
          <p:cNvCxnSpPr/>
          <p:nvPr/>
        </p:nvCxnSpPr>
        <p:spPr>
          <a:xfrm flipV="1">
            <a:off x="6096000" y="1113931"/>
            <a:ext cx="0" cy="227675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468B09D-6011-4B56-9735-A05D4E49D101}"/>
              </a:ext>
            </a:extLst>
          </p:cNvPr>
          <p:cNvSpPr/>
          <p:nvPr userDrawn="1"/>
        </p:nvSpPr>
        <p:spPr>
          <a:xfrm>
            <a:off x="404813" y="1447577"/>
            <a:ext cx="5018905" cy="2287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Engineering est la marque du groupe </a:t>
            </a:r>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réunissant les services d'ingénierie et de R&amp;D d’Altran, leader mondial du secteur dont </a:t>
            </a:r>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a finalisé l’acquisition en 2020, et l’expertise de </a:t>
            </a:r>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dans le domaine du digital </a:t>
            </a:r>
            <a:r>
              <a:rPr lang="fr-FR" sz="900" kern="1200" dirty="0" err="1">
                <a:solidFill>
                  <a:schemeClr val="lt1"/>
                </a:solidFill>
                <a:effectLst/>
                <a:latin typeface="+mn-lt"/>
                <a:ea typeface="+mn-ea"/>
                <a:cs typeface="+mn-cs"/>
              </a:rPr>
              <a:t>manufacturing</a:t>
            </a:r>
            <a:r>
              <a:rPr lang="fr-FR" sz="900" kern="1200" dirty="0">
                <a:solidFill>
                  <a:schemeClr val="lt1"/>
                </a:solidFill>
                <a:effectLst/>
                <a:latin typeface="+mn-lt"/>
                <a:ea typeface="+mn-ea"/>
                <a:cs typeface="+mn-cs"/>
              </a:rPr>
              <a:t>. Grâce à une connaissance sectorielle approfondie et à la maîtrise des technologies digitales et logicielles de pointe, </a:t>
            </a:r>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Engineering accompagne la convergence des mondes physique et numérique. Conjuguée avec l’ensemble des capacités du Groupe, elle aide les entreprises à accélérer leur transformation vers l'Intelligent </a:t>
            </a:r>
            <a:r>
              <a:rPr lang="fr-FR" sz="900" kern="1200" dirty="0" err="1">
                <a:solidFill>
                  <a:schemeClr val="lt1"/>
                </a:solidFill>
                <a:effectLst/>
                <a:latin typeface="+mn-lt"/>
                <a:ea typeface="+mn-ea"/>
                <a:cs typeface="+mn-cs"/>
              </a:rPr>
              <a:t>Industry</a:t>
            </a:r>
            <a:r>
              <a:rPr lang="fr-FR" sz="900" kern="1200" dirty="0">
                <a:solidFill>
                  <a:schemeClr val="lt1"/>
                </a:solidFill>
                <a:effectLst/>
                <a:latin typeface="+mn-lt"/>
                <a:ea typeface="+mn-ea"/>
                <a:cs typeface="+mn-cs"/>
              </a:rPr>
              <a:t>. </a:t>
            </a:r>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Engineering compte plus de 52 000 ingénieurs et scientifiques dans plus de 30 pays, dans des secteurs tels que l'aéronautique, l'automobile, le ferroviaire, les communications, l'énergie, les sciences de la vie, les semi-conducteurs, les logiciels et l'Internet, le spatial et la défense, et les biens de consommation.</a:t>
            </a:r>
          </a:p>
          <a:p>
            <a:pPr algn="just"/>
            <a:endParaRPr lang="fr-FR" sz="900" kern="1200" dirty="0">
              <a:solidFill>
                <a:schemeClr val="lt1"/>
              </a:solidFill>
              <a:effectLst/>
              <a:latin typeface="+mn-lt"/>
              <a:ea typeface="+mn-ea"/>
              <a:cs typeface="+mn-cs"/>
            </a:endParaRPr>
          </a:p>
          <a:p>
            <a:pPr algn="just"/>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Engineering fait partie du groupe </a:t>
            </a:r>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un leader mondial, responsable et multiculturel, regroupant 270 000 personnes dans près de 50 pays. Partenaire stratégique des entreprises pour la transformation de leurs activités en tirant profit de toute la puissance de la technologie, le Groupe est guidé au quotidien par sa raison d’être : libérer les énergies humaines par la technologie pour un avenir inclusif et durable. Fort de plus de 50 ans d’expérience et d’une grande expertise des différents secteurs d’activité, </a:t>
            </a:r>
            <a:r>
              <a:rPr lang="fr-FR" sz="900" kern="1200" dirty="0" err="1">
                <a:solidFill>
                  <a:schemeClr val="lt1"/>
                </a:solidFill>
                <a:effectLst/>
                <a:latin typeface="+mn-lt"/>
                <a:ea typeface="+mn-ea"/>
                <a:cs typeface="+mn-cs"/>
              </a:rPr>
              <a:t>Capgemini</a:t>
            </a:r>
            <a:r>
              <a:rPr lang="fr-FR" sz="900" kern="1200" dirty="0">
                <a:solidFill>
                  <a:schemeClr val="lt1"/>
                </a:solidFill>
                <a:effectLst/>
                <a:latin typeface="+mn-lt"/>
                <a:ea typeface="+mn-ea"/>
                <a:cs typeface="+mn-cs"/>
              </a:rPr>
              <a:t> est reconnu par ses clients pour répondre à l’ensemble de leurs besoins, de la stratégie et du design jusqu’au management des opérations, en tirant parti des innovations dans les domaines en perpétuelle évolution du cloud, de la data, de l’Intelligence Artificielle, de la connectivité, des logiciels, de l’ingénierie digitale et des plateformes. Le Groupe a réalisé un chiffre d'affaires de 16 milliards d'euros en 2020.</a:t>
            </a:r>
          </a:p>
        </p:txBody>
      </p:sp>
      <p:sp>
        <p:nvSpPr>
          <p:cNvPr id="27" name="Rectangle 26">
            <a:extLst>
              <a:ext uri="{FF2B5EF4-FFF2-40B4-BE49-F238E27FC236}">
                <a16:creationId xmlns:a16="http://schemas.microsoft.com/office/drawing/2014/main" id="{9AD00A87-77BA-46AB-A551-7BD88CF47F24}"/>
              </a:ext>
            </a:extLst>
          </p:cNvPr>
          <p:cNvSpPr/>
          <p:nvPr userDrawn="1"/>
        </p:nvSpPr>
        <p:spPr>
          <a:xfrm>
            <a:off x="404812" y="1068313"/>
            <a:ext cx="3314919" cy="228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400" dirty="0">
                <a:solidFill>
                  <a:schemeClr val="bg1"/>
                </a:solidFill>
                <a:latin typeface="Ubuntu" panose="020B0504030602030204" pitchFamily="34" charset="0"/>
              </a:rPr>
              <a:t>À propos de </a:t>
            </a:r>
            <a:r>
              <a:rPr lang="en-US" sz="1400" dirty="0" err="1">
                <a:solidFill>
                  <a:schemeClr val="bg1"/>
                </a:solidFill>
                <a:latin typeface="Ubuntu" panose="020B0504030602030204" pitchFamily="34" charset="0"/>
              </a:rPr>
              <a:t>Capgemini</a:t>
            </a:r>
            <a:r>
              <a:rPr lang="en-US" sz="1400" dirty="0">
                <a:solidFill>
                  <a:schemeClr val="bg1"/>
                </a:solidFill>
                <a:latin typeface="Ubuntu" panose="020B0504030602030204" pitchFamily="34" charset="0"/>
              </a:rPr>
              <a:t> Engineering</a:t>
            </a:r>
          </a:p>
        </p:txBody>
      </p:sp>
      <p:sp>
        <p:nvSpPr>
          <p:cNvPr id="28" name="Rectangle 27">
            <a:extLst>
              <a:ext uri="{FF2B5EF4-FFF2-40B4-BE49-F238E27FC236}">
                <a16:creationId xmlns:a16="http://schemas.microsoft.com/office/drawing/2014/main" id="{FD222ADB-2B00-4AE2-8AB6-BC8CDF1AC7E1}"/>
              </a:ext>
            </a:extLst>
          </p:cNvPr>
          <p:cNvSpPr/>
          <p:nvPr userDrawn="1"/>
        </p:nvSpPr>
        <p:spPr>
          <a:xfrm>
            <a:off x="404813" y="4533874"/>
            <a:ext cx="4345176"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ts val="1200"/>
              </a:lnSpc>
              <a:spcBef>
                <a:spcPts val="0"/>
              </a:spcBef>
              <a:spcAft>
                <a:spcPts val="0"/>
              </a:spcAft>
              <a:buClrTx/>
              <a:buSzTx/>
              <a:buFontTx/>
              <a:buNone/>
              <a:tabLst/>
              <a:defRPr/>
            </a:pPr>
            <a:r>
              <a:rPr lang="en-GB" sz="900" dirty="0">
                <a:solidFill>
                  <a:schemeClr val="bg1"/>
                </a:solidFill>
                <a:effectLst/>
                <a:latin typeface="Ubuntu" panose="020B0504030602030204" pitchFamily="34" charset="0"/>
              </a:rPr>
              <a:t>Get the Future You Want </a:t>
            </a:r>
            <a:r>
              <a:rPr lang="en-US" sz="900" dirty="0">
                <a:solidFill>
                  <a:schemeClr val="bg1"/>
                </a:solidFill>
                <a:effectLst/>
                <a:latin typeface="Ubuntu" panose="020B0504030602030204" pitchFamily="34" charset="0"/>
              </a:rPr>
              <a:t>|</a:t>
            </a:r>
            <a:r>
              <a:rPr lang="en-GB" sz="900" dirty="0">
                <a:solidFill>
                  <a:schemeClr val="bg1"/>
                </a:solidFill>
                <a:effectLst/>
                <a:latin typeface="Ubuntu" panose="020B0504030602030204" pitchFamily="34" charset="0"/>
              </a:rPr>
              <a:t> </a:t>
            </a:r>
            <a:r>
              <a:rPr lang="en-US" sz="1050" dirty="0">
                <a:solidFill>
                  <a:schemeClr val="accent2"/>
                </a:solidFill>
                <a:latin typeface="Ubuntu" panose="020B0504030602030204" pitchFamily="34" charset="0"/>
              </a:rPr>
              <a:t>www.capgemini.com/capgemini-engineering</a:t>
            </a:r>
          </a:p>
        </p:txBody>
      </p:sp>
      <p:pic>
        <p:nvPicPr>
          <p:cNvPr id="29" name="Image 28">
            <a:extLst>
              <a:ext uri="{FF2B5EF4-FFF2-40B4-BE49-F238E27FC236}">
                <a16:creationId xmlns:a16="http://schemas.microsoft.com/office/drawing/2014/main" id="{6A821CDD-5961-4FA5-87E4-74C804B1D08B}"/>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744013" y="5369182"/>
            <a:ext cx="5040000" cy="1241373"/>
          </a:xfrm>
          <a:prstGeom prst="rect">
            <a:avLst/>
          </a:prstGeom>
        </p:spPr>
      </p:pic>
    </p:spTree>
    <p:extLst>
      <p:ext uri="{BB962C8B-B14F-4D97-AF65-F5344CB8AC3E}">
        <p14:creationId xmlns:p14="http://schemas.microsoft.com/office/powerpoint/2010/main" val="652207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1_Final Slide 1">
    <p:bg>
      <p:bgPr>
        <a:solidFill>
          <a:srgbClr val="272936"/>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7AF4EB1-5AB5-4D69-B603-BD5E0E5EB29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616265"/>
            <a:ext cx="5040000" cy="1241373"/>
          </a:xfrm>
          <a:prstGeom prst="rect">
            <a:avLst/>
          </a:prstGeom>
        </p:spPr>
      </p:pic>
    </p:spTree>
    <p:extLst>
      <p:ext uri="{BB962C8B-B14F-4D97-AF65-F5344CB8AC3E}">
        <p14:creationId xmlns:p14="http://schemas.microsoft.com/office/powerpoint/2010/main" val="79007781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Large title">
    <p:bg>
      <p:bgPr>
        <a:solidFill>
          <a:schemeClr val="accent4"/>
        </a:solidFill>
        <a:effectLst/>
      </p:bgPr>
    </p:bg>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57200" y="6003700"/>
            <a:ext cx="11277600" cy="822325"/>
          </a:xfrm>
        </p:spPr>
        <p:txBody>
          <a:bodyPr lIns="36000" tIns="14400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dirty="0"/>
          </a:p>
        </p:txBody>
      </p:sp>
      <p:sp>
        <p:nvSpPr>
          <p:cNvPr id="7" name="Text Placeholder 6">
            <a:extLst>
              <a:ext uri="{FF2B5EF4-FFF2-40B4-BE49-F238E27FC236}">
                <a16:creationId xmlns:a16="http://schemas.microsoft.com/office/drawing/2014/main" id="{79EA84EC-0E0C-41F6-8286-BC5A87DC6C7B}"/>
              </a:ext>
            </a:extLst>
          </p:cNvPr>
          <p:cNvSpPr>
            <a:spLocks noGrp="1"/>
          </p:cNvSpPr>
          <p:nvPr>
            <p:ph type="body" sz="quarter" idx="10"/>
          </p:nvPr>
        </p:nvSpPr>
        <p:spPr>
          <a:xfrm>
            <a:off x="457200" y="1644650"/>
            <a:ext cx="11277600" cy="3567113"/>
          </a:xfrm>
        </p:spPr>
        <p:txBody>
          <a:bodyPr anchor="ctr" anchorCtr="0">
            <a:normAutofit/>
          </a:bodyPr>
          <a:lstStyle>
            <a:lvl1pPr marL="0" indent="0" algn="l">
              <a:lnSpc>
                <a:spcPct val="70000"/>
              </a:lnSpc>
              <a:buFontTx/>
              <a:buNone/>
              <a:defRPr sz="8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pic>
        <p:nvPicPr>
          <p:cNvPr id="6" name="Image 5">
            <a:extLst>
              <a:ext uri="{FF2B5EF4-FFF2-40B4-BE49-F238E27FC236}">
                <a16:creationId xmlns:a16="http://schemas.microsoft.com/office/drawing/2014/main" id="{5D00B2F4-B880-4403-995C-72F76AB9E9B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996" y="94849"/>
            <a:ext cx="5040000" cy="1241373"/>
          </a:xfrm>
          <a:prstGeom prst="rect">
            <a:avLst/>
          </a:prstGeom>
        </p:spPr>
      </p:pic>
    </p:spTree>
    <p:extLst>
      <p:ext uri="{BB962C8B-B14F-4D97-AF65-F5344CB8AC3E}">
        <p14:creationId xmlns:p14="http://schemas.microsoft.com/office/powerpoint/2010/main" val="210247364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Full Picture">
    <p:bg>
      <p:bgPr>
        <a:solidFill>
          <a:schemeClr val="accent4"/>
        </a:solidFill>
        <a:effectLst/>
      </p:bgPr>
    </p:bg>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dirty="0"/>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847127"/>
            <a:ext cx="11386134" cy="1661993"/>
          </a:xfrm>
        </p:spPr>
        <p:txBody>
          <a:bodyPr wrap="square" lIns="36000" rIns="36000" bIns="0" anchor="b" anchorCtr="0">
            <a:spAutoFit/>
          </a:bodyPr>
          <a:lstStyle>
            <a:lvl1pPr algn="l">
              <a:lnSpc>
                <a:spcPct val="90000"/>
              </a:lnSpc>
              <a:defRPr sz="6000" b="1" baseline="0">
                <a:solidFill>
                  <a:schemeClr val="bg1"/>
                </a:solidFill>
                <a:latin typeface="Ubuntu" panose="020B0504030602030204" pitchFamily="34" charset="0"/>
              </a:defRPr>
            </a:lvl1pPr>
          </a:lstStyle>
          <a:p>
            <a:r>
              <a:rPr lang="fr-FR"/>
              <a:t>Modifiez le style du titre</a:t>
            </a:r>
            <a:endParaRPr lang="en-GB" dirty="0"/>
          </a:p>
        </p:txBody>
      </p:sp>
      <p:pic>
        <p:nvPicPr>
          <p:cNvPr id="5" name="Image 4">
            <a:extLst>
              <a:ext uri="{FF2B5EF4-FFF2-40B4-BE49-F238E27FC236}">
                <a16:creationId xmlns:a16="http://schemas.microsoft.com/office/drawing/2014/main" id="{B20902B5-3596-438E-9BA1-2E01D91CB4D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972000" y="187155"/>
            <a:ext cx="5220000" cy="1285708"/>
          </a:xfrm>
          <a:prstGeom prst="rect">
            <a:avLst/>
          </a:prstGeom>
        </p:spPr>
      </p:pic>
      <p:sp>
        <p:nvSpPr>
          <p:cNvPr id="4" name="Espace réservé du pied de page 3"/>
          <p:cNvSpPr>
            <a:spLocks noGrp="1"/>
          </p:cNvSpPr>
          <p:nvPr>
            <p:ph type="ftr" sz="quarter" idx="10"/>
          </p:nvPr>
        </p:nvSpPr>
        <p:spPr/>
        <p:txBody>
          <a:bodyPr/>
          <a:lstStyle/>
          <a:p>
            <a:r>
              <a:rPr lang="pt-BR" dirty="0"/>
              <a:t>HEALTHINFO 2022  |  HALISDEMIR Ufuk  |  16-20/10/2022</a:t>
            </a:r>
            <a:endParaRPr lang="fr-FR" dirty="0"/>
          </a:p>
        </p:txBody>
      </p:sp>
    </p:spTree>
    <p:extLst>
      <p:ext uri="{BB962C8B-B14F-4D97-AF65-F5344CB8AC3E}">
        <p14:creationId xmlns:p14="http://schemas.microsoft.com/office/powerpoint/2010/main" val="137431735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4812" y="1447201"/>
            <a:ext cx="11379201" cy="50226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fr-FR"/>
              <a:t>Modifiez le style du titre</a:t>
            </a:r>
            <a:endParaRPr lang="en-GB" dirty="0"/>
          </a:p>
        </p:txBody>
      </p:sp>
      <p:sp>
        <p:nvSpPr>
          <p:cNvPr id="2" name="Espace réservé du pied de page 1"/>
          <p:cNvSpPr>
            <a:spLocks noGrp="1"/>
          </p:cNvSpPr>
          <p:nvPr>
            <p:ph type="ftr" sz="quarter" idx="11"/>
          </p:nvPr>
        </p:nvSpPr>
        <p:spPr/>
        <p:txBody>
          <a:bodyPr/>
          <a:lstStyle/>
          <a:p>
            <a:r>
              <a:rPr lang="fr-FR"/>
              <a:t>HEALTHINFO 2022  |  HALISDEMIR Ufuk  |  16-20/10/2022</a:t>
            </a:r>
            <a:endParaRPr lang="fr-FR" dirty="0"/>
          </a:p>
        </p:txBody>
      </p:sp>
    </p:spTree>
    <p:extLst>
      <p:ext uri="{BB962C8B-B14F-4D97-AF65-F5344CB8AC3E}">
        <p14:creationId xmlns:p14="http://schemas.microsoft.com/office/powerpoint/2010/main" val="550818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4812" y="1899138"/>
            <a:ext cx="11379201" cy="457067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Espace réservé du texte 4"/>
          <p:cNvSpPr>
            <a:spLocks noGrp="1"/>
          </p:cNvSpPr>
          <p:nvPr>
            <p:ph type="body" sz="quarter" idx="11" hasCustomPrompt="1"/>
          </p:nvPr>
        </p:nvSpPr>
        <p:spPr>
          <a:xfrm>
            <a:off x="404813" y="1327150"/>
            <a:ext cx="11379200" cy="457688"/>
          </a:xfrm>
          <a:prstGeom prst="rect">
            <a:avLst/>
          </a:prstGeom>
        </p:spPr>
        <p:txBody>
          <a:bodyPr/>
          <a:lstStyle>
            <a:lvl1pPr>
              <a:defRPr>
                <a:solidFill>
                  <a:schemeClr val="accent2"/>
                </a:solidFill>
              </a:defRPr>
            </a:lvl1pPr>
          </a:lstStyle>
          <a:p>
            <a:pPr lvl="0"/>
            <a:r>
              <a:rPr lang="en-US" dirty="0"/>
              <a:t>Click to edit Master subtitle styles</a:t>
            </a:r>
          </a:p>
        </p:txBody>
      </p:sp>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fr-FR"/>
              <a:t>Modifiez le style du titre</a:t>
            </a:r>
            <a:endParaRPr lang="de-DE" dirty="0"/>
          </a:p>
        </p:txBody>
      </p:sp>
      <p:sp>
        <p:nvSpPr>
          <p:cNvPr id="3" name="Espace réservé du pied de page 2"/>
          <p:cNvSpPr>
            <a:spLocks noGrp="1"/>
          </p:cNvSpPr>
          <p:nvPr>
            <p:ph type="ftr" sz="quarter" idx="12"/>
          </p:nvPr>
        </p:nvSpPr>
        <p:spPr/>
        <p:txBody>
          <a:bodyPr/>
          <a:lstStyle/>
          <a:p>
            <a:r>
              <a:rPr lang="fr-FR"/>
              <a:t>HEALTHINFO 2022  |  HALISDEMIR Ufuk  |  16-20/10/2022</a:t>
            </a:r>
            <a:endParaRPr lang="fr-FR" dirty="0"/>
          </a:p>
        </p:txBody>
      </p:sp>
    </p:spTree>
    <p:extLst>
      <p:ext uri="{BB962C8B-B14F-4D97-AF65-F5344CB8AC3E}">
        <p14:creationId xmlns:p14="http://schemas.microsoft.com/office/powerpoint/2010/main" val="224358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Espace réservé du texte 4"/>
          <p:cNvSpPr>
            <a:spLocks noGrp="1"/>
          </p:cNvSpPr>
          <p:nvPr>
            <p:ph type="body" sz="quarter" idx="11" hasCustomPrompt="1"/>
          </p:nvPr>
        </p:nvSpPr>
        <p:spPr>
          <a:xfrm>
            <a:off x="404813" y="1327150"/>
            <a:ext cx="11379200" cy="457688"/>
          </a:xfrm>
          <a:prstGeom prst="rect">
            <a:avLst/>
          </a:prstGeom>
        </p:spPr>
        <p:txBody>
          <a:bodyPr/>
          <a:lstStyle>
            <a:lvl1pPr>
              <a:defRPr>
                <a:solidFill>
                  <a:schemeClr val="accent2"/>
                </a:solidFill>
              </a:defRPr>
            </a:lvl1pPr>
          </a:lstStyle>
          <a:p>
            <a:pPr lvl="0"/>
            <a:r>
              <a:rPr lang="en-US" dirty="0"/>
              <a:t>Click to edit Master subtitle styles</a:t>
            </a:r>
          </a:p>
        </p:txBody>
      </p:sp>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fr-FR"/>
              <a:t>Modifiez le style du titre</a:t>
            </a:r>
            <a:endParaRPr lang="de-DE"/>
          </a:p>
        </p:txBody>
      </p:sp>
      <p:sp>
        <p:nvSpPr>
          <p:cNvPr id="3" name="Espace réservé du pied de page 2"/>
          <p:cNvSpPr>
            <a:spLocks noGrp="1"/>
          </p:cNvSpPr>
          <p:nvPr>
            <p:ph type="ftr" sz="quarter" idx="12"/>
          </p:nvPr>
        </p:nvSpPr>
        <p:spPr/>
        <p:txBody>
          <a:bodyPr/>
          <a:lstStyle/>
          <a:p>
            <a:r>
              <a:rPr lang="fr-FR"/>
              <a:t>HEALTHINFO 2022  |  HALISDEMIR Ufuk  |  16-20/10/2022</a:t>
            </a:r>
            <a:endParaRPr lang="fr-FR" dirty="0"/>
          </a:p>
        </p:txBody>
      </p:sp>
    </p:spTree>
    <p:extLst>
      <p:ext uri="{BB962C8B-B14F-4D97-AF65-F5344CB8AC3E}">
        <p14:creationId xmlns:p14="http://schemas.microsoft.com/office/powerpoint/2010/main" val="1042031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2" y="2205318"/>
            <a:ext cx="5600701" cy="4257394"/>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2" y="1327151"/>
            <a:ext cx="5600701" cy="743987"/>
          </a:xfrm>
          <a:prstGeom prst="rect">
            <a:avLst/>
          </a:prstGeom>
        </p:spPr>
        <p:txBody>
          <a:bodyPr anchor="ctr" anchorCtr="0">
            <a:noAutofit/>
          </a:bodyPr>
          <a:lstStyle>
            <a:lvl1pPr>
              <a:lnSpc>
                <a:spcPct val="100000"/>
              </a:lnSpc>
              <a:defRPr sz="1800" b="1">
                <a:solidFill>
                  <a:srgbClr val="12ABDB"/>
                </a:solidFill>
                <a:latin typeface="Ubuntu" panose="020B0504030602030204" pitchFamily="34" charset="0"/>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CLICK TO INSERT TITLE</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196013" y="1327151"/>
            <a:ext cx="5588001" cy="743987"/>
          </a:xfrm>
          <a:prstGeom prst="rect">
            <a:avLst/>
          </a:prstGeom>
        </p:spPr>
        <p:txBody>
          <a:bodyPr anchor="ctr" anchorCtr="0">
            <a:noAutofit/>
          </a:bodyPr>
          <a:lstStyle>
            <a:lvl1pPr>
              <a:lnSpc>
                <a:spcPct val="100000"/>
              </a:lnSpc>
              <a:defRPr sz="1800" b="1">
                <a:solidFill>
                  <a:srgbClr val="12ABDB"/>
                </a:solidFill>
                <a:latin typeface="Ubuntu" panose="020B0504030602030204" pitchFamily="34" charset="0"/>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CLICK TO INSERT TITLE</a:t>
            </a:r>
          </a:p>
        </p:txBody>
      </p:sp>
      <p:sp>
        <p:nvSpPr>
          <p:cNvPr id="16"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6196013" y="2205318"/>
            <a:ext cx="5594351" cy="4257393"/>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Title 1">
            <a:extLst>
              <a:ext uri="{FF2B5EF4-FFF2-40B4-BE49-F238E27FC236}">
                <a16:creationId xmlns:a16="http://schemas.microsoft.com/office/drawing/2014/main" id="{D996D1AE-BB05-402A-8454-CE893B60496E}"/>
              </a:ext>
            </a:extLst>
          </p:cNvPr>
          <p:cNvSpPr>
            <a:spLocks noGrp="1"/>
          </p:cNvSpPr>
          <p:nvPr>
            <p:ph type="title"/>
          </p:nvPr>
        </p:nvSpPr>
        <p:spPr/>
        <p:txBody>
          <a:bodyPr/>
          <a:lstStyle/>
          <a:p>
            <a:r>
              <a:rPr lang="fr-FR"/>
              <a:t>Modifiez le style du titre</a:t>
            </a:r>
            <a:endParaRPr lang="de-DE"/>
          </a:p>
        </p:txBody>
      </p:sp>
      <p:sp>
        <p:nvSpPr>
          <p:cNvPr id="3" name="Espace réservé du pied de page 2"/>
          <p:cNvSpPr>
            <a:spLocks noGrp="1"/>
          </p:cNvSpPr>
          <p:nvPr>
            <p:ph type="ftr" sz="quarter" idx="15"/>
          </p:nvPr>
        </p:nvSpPr>
        <p:spPr/>
        <p:txBody>
          <a:bodyPr/>
          <a:lstStyle/>
          <a:p>
            <a:r>
              <a:rPr lang="fr-FR"/>
              <a:t>HEALTHINFO 2022  |  HALISDEMIR Ufuk  |  16-20/10/2022</a:t>
            </a:r>
            <a:endParaRPr lang="fr-FR" dirty="0"/>
          </a:p>
        </p:txBody>
      </p:sp>
    </p:spTree>
    <p:extLst>
      <p:ext uri="{BB962C8B-B14F-4D97-AF65-F5344CB8AC3E}">
        <p14:creationId xmlns:p14="http://schemas.microsoft.com/office/powerpoint/2010/main" val="870050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3"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3" y="1327151"/>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rgbClr val="12ABDB"/>
                </a:solidFill>
                <a:latin typeface="Ubuntu" panose="020B0504030602030204" pitchFamily="34" charset="0"/>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INSERT TITLE</a:t>
            </a:r>
          </a:p>
        </p:txBody>
      </p:sp>
      <p:sp>
        <p:nvSpPr>
          <p:cNvPr id="9"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4371047"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Text Placeholder 7">
            <a:extLst>
              <a:ext uri="{FF2B5EF4-FFF2-40B4-BE49-F238E27FC236}">
                <a16:creationId xmlns:a16="http://schemas.microsoft.com/office/drawing/2014/main" id="{D8D7F005-BA7C-423E-87B0-6782D88233F6}"/>
              </a:ext>
            </a:extLst>
          </p:cNvPr>
          <p:cNvSpPr>
            <a:spLocks noGrp="1"/>
          </p:cNvSpPr>
          <p:nvPr>
            <p:ph type="body" sz="quarter" idx="15" hasCustomPrompt="1"/>
          </p:nvPr>
        </p:nvSpPr>
        <p:spPr>
          <a:xfrm>
            <a:off x="4371047" y="1327151"/>
            <a:ext cx="3456432" cy="743987"/>
          </a:xfrm>
          <a:prstGeom prst="rect">
            <a:avLst/>
          </a:prstGeom>
        </p:spPr>
        <p:txBody>
          <a:bodyPr vert="horz" lIns="0" tIns="0" rIns="0" bIns="0" rtlCol="0" anchor="ctr" anchorCtr="0">
            <a:noAutofit/>
          </a:bodyPr>
          <a:lstStyle>
            <a:lvl1pPr algn="ctr">
              <a:lnSpc>
                <a:spcPct val="100000"/>
              </a:lnSpc>
              <a:defRPr lang="en-US" sz="1600" b="0" kern="1200" dirty="0">
                <a:solidFill>
                  <a:srgbClr val="12ABDB"/>
                </a:solidFill>
                <a:latin typeface="Ubuntu" panose="020B0504030602030204" pitchFamily="34" charset="0"/>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INSERT TITLE</a:t>
            </a:r>
          </a:p>
        </p:txBody>
      </p:sp>
      <p:sp>
        <p:nvSpPr>
          <p:cNvPr id="11" name="Text Placeholder 7">
            <a:extLst>
              <a:ext uri="{FF2B5EF4-FFF2-40B4-BE49-F238E27FC236}">
                <a16:creationId xmlns:a16="http://schemas.microsoft.com/office/drawing/2014/main" id="{27CE2609-37DA-4C4C-BF45-E56CE85AA41D}"/>
              </a:ext>
            </a:extLst>
          </p:cNvPr>
          <p:cNvSpPr>
            <a:spLocks noGrp="1"/>
          </p:cNvSpPr>
          <p:nvPr>
            <p:ph type="body" sz="quarter" idx="16"/>
          </p:nvPr>
        </p:nvSpPr>
        <p:spPr>
          <a:xfrm>
            <a:off x="8330755"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Text Placeholder 7">
            <a:extLst>
              <a:ext uri="{FF2B5EF4-FFF2-40B4-BE49-F238E27FC236}">
                <a16:creationId xmlns:a16="http://schemas.microsoft.com/office/drawing/2014/main" id="{D8D7F005-BA7C-423E-87B0-6782D88233F6}"/>
              </a:ext>
            </a:extLst>
          </p:cNvPr>
          <p:cNvSpPr>
            <a:spLocks noGrp="1"/>
          </p:cNvSpPr>
          <p:nvPr>
            <p:ph type="body" sz="quarter" idx="17" hasCustomPrompt="1"/>
          </p:nvPr>
        </p:nvSpPr>
        <p:spPr>
          <a:xfrm>
            <a:off x="8330755" y="1327151"/>
            <a:ext cx="3456432" cy="743987"/>
          </a:xfrm>
          <a:prstGeom prst="rect">
            <a:avLst/>
          </a:prstGeom>
        </p:spPr>
        <p:txBody>
          <a:bodyPr vert="horz" lIns="0" tIns="0" rIns="0" bIns="0" rtlCol="0" anchor="ctr" anchorCtr="0">
            <a:noAutofit/>
          </a:bodyPr>
          <a:lstStyle>
            <a:lvl1pPr algn="ctr">
              <a:lnSpc>
                <a:spcPct val="100000"/>
              </a:lnSpc>
              <a:defRPr lang="en-US" sz="1600" b="0" kern="1200" dirty="0">
                <a:solidFill>
                  <a:srgbClr val="12ABDB"/>
                </a:solidFill>
                <a:latin typeface="Ubuntu" panose="020B0504030602030204" pitchFamily="34" charset="0"/>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INSERT TITLE</a:t>
            </a:r>
          </a:p>
        </p:txBody>
      </p:sp>
      <p:sp>
        <p:nvSpPr>
          <p:cNvPr id="5" name="Title 4">
            <a:extLst>
              <a:ext uri="{FF2B5EF4-FFF2-40B4-BE49-F238E27FC236}">
                <a16:creationId xmlns:a16="http://schemas.microsoft.com/office/drawing/2014/main" id="{294515F3-E20E-47CC-8314-0A030AB3D1FD}"/>
              </a:ext>
            </a:extLst>
          </p:cNvPr>
          <p:cNvSpPr>
            <a:spLocks noGrp="1"/>
          </p:cNvSpPr>
          <p:nvPr>
            <p:ph type="title"/>
          </p:nvPr>
        </p:nvSpPr>
        <p:spPr/>
        <p:txBody>
          <a:bodyPr/>
          <a:lstStyle/>
          <a:p>
            <a:r>
              <a:rPr lang="fr-FR"/>
              <a:t>Modifiez le style du titre</a:t>
            </a:r>
            <a:endParaRPr lang="de-DE" dirty="0"/>
          </a:p>
        </p:txBody>
      </p:sp>
      <p:sp>
        <p:nvSpPr>
          <p:cNvPr id="2" name="Espace réservé du pied de page 1"/>
          <p:cNvSpPr>
            <a:spLocks noGrp="1"/>
          </p:cNvSpPr>
          <p:nvPr>
            <p:ph type="ftr" sz="quarter" idx="18"/>
          </p:nvPr>
        </p:nvSpPr>
        <p:spPr/>
        <p:txBody>
          <a:bodyPr/>
          <a:lstStyle/>
          <a:p>
            <a:r>
              <a:rPr lang="fr-FR"/>
              <a:t>HEALTHINFO 2022  |  HALISDEMIR Ufuk  |  16-20/10/2022</a:t>
            </a:r>
            <a:endParaRPr lang="fr-FR" dirty="0"/>
          </a:p>
        </p:txBody>
      </p:sp>
    </p:spTree>
    <p:extLst>
      <p:ext uri="{BB962C8B-B14F-4D97-AF65-F5344CB8AC3E}">
        <p14:creationId xmlns:p14="http://schemas.microsoft.com/office/powerpoint/2010/main" val="1541078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9A63D1-B6C5-4F10-ABD1-7445EB2D8ADC}"/>
              </a:ext>
            </a:extLst>
          </p:cNvPr>
          <p:cNvSpPr/>
          <p:nvPr userDrawn="1"/>
        </p:nvSpPr>
        <p:spPr>
          <a:xfrm>
            <a:off x="407988"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ctangle 13">
            <a:extLst>
              <a:ext uri="{FF2B5EF4-FFF2-40B4-BE49-F238E27FC236}">
                <a16:creationId xmlns:a16="http://schemas.microsoft.com/office/drawing/2014/main" id="{A69DEBB0-4052-42E9-B8A1-20FEA957F747}"/>
              </a:ext>
            </a:extLst>
          </p:cNvPr>
          <p:cNvSpPr/>
          <p:nvPr userDrawn="1"/>
        </p:nvSpPr>
        <p:spPr>
          <a:xfrm>
            <a:off x="4333875"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ctangle 14">
            <a:extLst>
              <a:ext uri="{FF2B5EF4-FFF2-40B4-BE49-F238E27FC236}">
                <a16:creationId xmlns:a16="http://schemas.microsoft.com/office/drawing/2014/main" id="{270917E2-630D-4941-BA4B-7EB65D4A7850}"/>
              </a:ext>
            </a:extLst>
          </p:cNvPr>
          <p:cNvSpPr/>
          <p:nvPr userDrawn="1"/>
        </p:nvSpPr>
        <p:spPr>
          <a:xfrm>
            <a:off x="8259763" y="2406300"/>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Text Placeholder 4">
            <a:extLst>
              <a:ext uri="{FF2B5EF4-FFF2-40B4-BE49-F238E27FC236}">
                <a16:creationId xmlns:a16="http://schemas.microsoft.com/office/drawing/2014/main" id="{5AE9BC27-7262-47DA-99EA-4AB1F52A8C33}"/>
              </a:ext>
            </a:extLst>
          </p:cNvPr>
          <p:cNvSpPr>
            <a:spLocks noGrp="1"/>
          </p:cNvSpPr>
          <p:nvPr>
            <p:ph type="body" sz="quarter" idx="13" hasCustomPrompt="1"/>
          </p:nvPr>
        </p:nvSpPr>
        <p:spPr>
          <a:xfrm>
            <a:off x="725016" y="3332368"/>
            <a:ext cx="2890194" cy="645047"/>
          </a:xfrm>
          <a:prstGeom prst="rect">
            <a:avLst/>
          </a:prstGeom>
          <a:noFill/>
        </p:spPr>
        <p:txBody>
          <a:bodyPr anchor="ctr">
            <a:noAutofit/>
          </a:bodyPr>
          <a:lstStyle>
            <a:lvl1pPr algn="l">
              <a:lnSpc>
                <a:spcPts val="1800"/>
              </a:lnSpc>
              <a:defRPr sz="1600" b="0">
                <a:solidFill>
                  <a:schemeClr val="accent1"/>
                </a:solidFill>
                <a:latin typeface="+mj-lt"/>
              </a:defRPr>
            </a:lvl1pPr>
            <a:lvl2pPr>
              <a:defRPr sz="1400"/>
            </a:lvl2pPr>
            <a:lvl3pPr>
              <a:defRPr sz="1200"/>
            </a:lvl3pPr>
            <a:lvl4pPr>
              <a:defRPr sz="1100"/>
            </a:lvl4pPr>
            <a:lvl5pPr>
              <a:defRPr sz="1100"/>
            </a:lvl5pPr>
          </a:lstStyle>
          <a:p>
            <a:pPr lvl="0"/>
            <a:r>
              <a:rPr lang="en-US" dirty="0"/>
              <a:t>Click to insert title</a:t>
            </a:r>
          </a:p>
        </p:txBody>
      </p:sp>
      <p:sp>
        <p:nvSpPr>
          <p:cNvPr id="18" name="Text Placeholder 4">
            <a:extLst>
              <a:ext uri="{FF2B5EF4-FFF2-40B4-BE49-F238E27FC236}">
                <a16:creationId xmlns:a16="http://schemas.microsoft.com/office/drawing/2014/main" id="{EBBF7568-EC18-40A1-B3C2-1E64D0BFDEFF}"/>
              </a:ext>
            </a:extLst>
          </p:cNvPr>
          <p:cNvSpPr>
            <a:spLocks noGrp="1"/>
          </p:cNvSpPr>
          <p:nvPr>
            <p:ph type="body" sz="quarter" idx="33" hasCustomPrompt="1"/>
          </p:nvPr>
        </p:nvSpPr>
        <p:spPr>
          <a:xfrm>
            <a:off x="4650903" y="3332368"/>
            <a:ext cx="2890194" cy="645047"/>
          </a:xfrm>
          <a:prstGeom prst="rect">
            <a:avLst/>
          </a:prstGeom>
          <a:noFill/>
        </p:spPr>
        <p:txBody>
          <a:bodyPr anchor="ctr">
            <a:noAutofit/>
          </a:bodyPr>
          <a:lstStyle>
            <a:lvl1pPr algn="l">
              <a:lnSpc>
                <a:spcPts val="1800"/>
              </a:lnSpc>
              <a:defRPr sz="1600" b="0">
                <a:solidFill>
                  <a:srgbClr val="2EA657"/>
                </a:solidFill>
                <a:latin typeface="+mj-lt"/>
              </a:defRPr>
            </a:lvl1pPr>
            <a:lvl2pPr>
              <a:defRPr sz="1400"/>
            </a:lvl2pPr>
            <a:lvl3pPr>
              <a:defRPr sz="1200"/>
            </a:lvl3pPr>
            <a:lvl4pPr>
              <a:defRPr sz="1100"/>
            </a:lvl4pPr>
            <a:lvl5pPr>
              <a:defRPr sz="1100"/>
            </a:lvl5pPr>
          </a:lstStyle>
          <a:p>
            <a:pPr lvl="0"/>
            <a:r>
              <a:rPr lang="en-US" dirty="0"/>
              <a:t>Click to insert title</a:t>
            </a:r>
          </a:p>
        </p:txBody>
      </p:sp>
      <p:sp>
        <p:nvSpPr>
          <p:cNvPr id="19" name="Text Placeholder 4">
            <a:extLst>
              <a:ext uri="{FF2B5EF4-FFF2-40B4-BE49-F238E27FC236}">
                <a16:creationId xmlns:a16="http://schemas.microsoft.com/office/drawing/2014/main" id="{0C0A1379-EE65-47B3-B113-45D1ED57400C}"/>
              </a:ext>
            </a:extLst>
          </p:cNvPr>
          <p:cNvSpPr>
            <a:spLocks noGrp="1"/>
          </p:cNvSpPr>
          <p:nvPr>
            <p:ph type="body" sz="quarter" idx="35" hasCustomPrompt="1"/>
          </p:nvPr>
        </p:nvSpPr>
        <p:spPr>
          <a:xfrm>
            <a:off x="8576791" y="3332368"/>
            <a:ext cx="2890194" cy="645047"/>
          </a:xfrm>
          <a:prstGeom prst="rect">
            <a:avLst/>
          </a:prstGeom>
          <a:noFill/>
        </p:spPr>
        <p:txBody>
          <a:bodyPr anchor="ctr">
            <a:noAutofit/>
          </a:bodyPr>
          <a:lstStyle>
            <a:lvl1pPr algn="l">
              <a:lnSpc>
                <a:spcPts val="1800"/>
              </a:lnSpc>
              <a:defRPr sz="1600" b="0">
                <a:solidFill>
                  <a:srgbClr val="BA2980"/>
                </a:solidFill>
                <a:latin typeface="+mj-lt"/>
              </a:defRPr>
            </a:lvl1pPr>
            <a:lvl2pPr>
              <a:defRPr sz="1400"/>
            </a:lvl2pPr>
            <a:lvl3pPr>
              <a:defRPr sz="1200"/>
            </a:lvl3pPr>
            <a:lvl4pPr>
              <a:defRPr sz="1100"/>
            </a:lvl4pPr>
            <a:lvl5pPr>
              <a:defRPr sz="1100"/>
            </a:lvl5pPr>
          </a:lstStyle>
          <a:p>
            <a:pPr lvl="0"/>
            <a:r>
              <a:rPr lang="en-US" dirty="0"/>
              <a:t>Click to insert title</a:t>
            </a:r>
          </a:p>
        </p:txBody>
      </p:sp>
      <p:sp>
        <p:nvSpPr>
          <p:cNvPr id="22" name="Text Placeholder 7">
            <a:extLst>
              <a:ext uri="{FF2B5EF4-FFF2-40B4-BE49-F238E27FC236}">
                <a16:creationId xmlns:a16="http://schemas.microsoft.com/office/drawing/2014/main" id="{E24DC023-E500-4824-A661-003A568299EA}"/>
              </a:ext>
            </a:extLst>
          </p:cNvPr>
          <p:cNvSpPr>
            <a:spLocks noGrp="1"/>
          </p:cNvSpPr>
          <p:nvPr>
            <p:ph type="body" sz="quarter" idx="10"/>
          </p:nvPr>
        </p:nvSpPr>
        <p:spPr>
          <a:xfrm>
            <a:off x="725015"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chemeClr val="accent1"/>
              </a:buClr>
              <a:defRPr sz="1400"/>
            </a:lvl2pPr>
            <a:lvl3pPr>
              <a:lnSpc>
                <a:spcPct val="100000"/>
              </a:lnSpc>
              <a:spcBef>
                <a:spcPts val="0"/>
              </a:spcBef>
              <a:buClr>
                <a:schemeClr val="accent1"/>
              </a:buClr>
              <a:defRPr sz="1400"/>
            </a:lvl3pPr>
            <a:lvl4pPr>
              <a:lnSpc>
                <a:spcPct val="100000"/>
              </a:lnSpc>
              <a:spcBef>
                <a:spcPts val="0"/>
              </a:spcBef>
              <a:buClr>
                <a:schemeClr val="accent1"/>
              </a:buClr>
              <a:defRPr sz="1400"/>
            </a:lvl4pPr>
            <a:lvl5pPr>
              <a:lnSpc>
                <a:spcPct val="100000"/>
              </a:lnSpc>
              <a:spcBef>
                <a:spcPts val="0"/>
              </a:spcBef>
              <a:buClr>
                <a:schemeClr val="accent1"/>
              </a:buClr>
              <a:defRPr sz="14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3" name="Text Placeholder 7">
            <a:extLst>
              <a:ext uri="{FF2B5EF4-FFF2-40B4-BE49-F238E27FC236}">
                <a16:creationId xmlns:a16="http://schemas.microsoft.com/office/drawing/2014/main" id="{B1037A2D-940F-4255-984B-C4A7AABBB724}"/>
              </a:ext>
            </a:extLst>
          </p:cNvPr>
          <p:cNvSpPr>
            <a:spLocks noGrp="1"/>
          </p:cNvSpPr>
          <p:nvPr>
            <p:ph type="body" sz="quarter" idx="40"/>
          </p:nvPr>
        </p:nvSpPr>
        <p:spPr>
          <a:xfrm>
            <a:off x="4650903"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2EA657"/>
              </a:buClr>
              <a:defRPr sz="1400"/>
            </a:lvl2pPr>
            <a:lvl3pPr>
              <a:lnSpc>
                <a:spcPct val="100000"/>
              </a:lnSpc>
              <a:spcBef>
                <a:spcPts val="0"/>
              </a:spcBef>
              <a:buClr>
                <a:srgbClr val="2EA657"/>
              </a:buClr>
              <a:defRPr sz="1400"/>
            </a:lvl3pPr>
            <a:lvl4pPr>
              <a:lnSpc>
                <a:spcPct val="100000"/>
              </a:lnSpc>
              <a:spcBef>
                <a:spcPts val="0"/>
              </a:spcBef>
              <a:buClr>
                <a:srgbClr val="2EA657"/>
              </a:buClr>
              <a:defRPr sz="1400"/>
            </a:lvl4pPr>
            <a:lvl5pPr>
              <a:lnSpc>
                <a:spcPct val="100000"/>
              </a:lnSpc>
              <a:spcBef>
                <a:spcPts val="0"/>
              </a:spcBef>
              <a:buClr>
                <a:srgbClr val="2EA657"/>
              </a:buClr>
              <a:defRPr sz="14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4" name="Text Placeholder 7">
            <a:extLst>
              <a:ext uri="{FF2B5EF4-FFF2-40B4-BE49-F238E27FC236}">
                <a16:creationId xmlns:a16="http://schemas.microsoft.com/office/drawing/2014/main" id="{5849E3D5-EF9E-46F2-9C73-58806A392B34}"/>
              </a:ext>
            </a:extLst>
          </p:cNvPr>
          <p:cNvSpPr>
            <a:spLocks noGrp="1"/>
          </p:cNvSpPr>
          <p:nvPr>
            <p:ph type="body" sz="quarter" idx="41"/>
          </p:nvPr>
        </p:nvSpPr>
        <p:spPr>
          <a:xfrm>
            <a:off x="8576791"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BA2980"/>
              </a:buClr>
              <a:defRPr sz="1400"/>
            </a:lvl2pPr>
            <a:lvl3pPr>
              <a:lnSpc>
                <a:spcPct val="100000"/>
              </a:lnSpc>
              <a:spcBef>
                <a:spcPts val="0"/>
              </a:spcBef>
              <a:buClr>
                <a:srgbClr val="BA2980"/>
              </a:buClr>
              <a:defRPr sz="1400"/>
            </a:lvl3pPr>
            <a:lvl4pPr>
              <a:lnSpc>
                <a:spcPct val="100000"/>
              </a:lnSpc>
              <a:spcBef>
                <a:spcPts val="0"/>
              </a:spcBef>
              <a:buClr>
                <a:srgbClr val="BA2980"/>
              </a:buClr>
              <a:defRPr sz="1400"/>
            </a:lvl4pPr>
            <a:lvl5pPr>
              <a:lnSpc>
                <a:spcPct val="100000"/>
              </a:lnSpc>
              <a:spcBef>
                <a:spcPts val="0"/>
              </a:spcBef>
              <a:buClr>
                <a:srgbClr val="BA2980"/>
              </a:buClr>
              <a:defRPr sz="14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3" name="Title 2">
            <a:extLst>
              <a:ext uri="{FF2B5EF4-FFF2-40B4-BE49-F238E27FC236}">
                <a16:creationId xmlns:a16="http://schemas.microsoft.com/office/drawing/2014/main" id="{18A66D25-366C-4142-B5D9-9A4107D8BC80}"/>
              </a:ext>
            </a:extLst>
          </p:cNvPr>
          <p:cNvSpPr>
            <a:spLocks noGrp="1"/>
          </p:cNvSpPr>
          <p:nvPr>
            <p:ph type="title"/>
          </p:nvPr>
        </p:nvSpPr>
        <p:spPr/>
        <p:txBody>
          <a:bodyPr/>
          <a:lstStyle/>
          <a:p>
            <a:r>
              <a:rPr lang="fr-FR"/>
              <a:t>Modifiez le style du titre</a:t>
            </a:r>
            <a:endParaRPr lang="de-DE" dirty="0"/>
          </a:p>
        </p:txBody>
      </p:sp>
      <p:sp>
        <p:nvSpPr>
          <p:cNvPr id="2" name="Espace réservé du pied de page 1"/>
          <p:cNvSpPr>
            <a:spLocks noGrp="1"/>
          </p:cNvSpPr>
          <p:nvPr>
            <p:ph type="ftr" sz="quarter" idx="42"/>
          </p:nvPr>
        </p:nvSpPr>
        <p:spPr/>
        <p:txBody>
          <a:bodyPr/>
          <a:lstStyle/>
          <a:p>
            <a:r>
              <a:rPr lang="fr-FR"/>
              <a:t>HEALTHINFO 2022  |  HALISDEMIR Ufuk  |  16-20/10/2022</a:t>
            </a:r>
            <a:endParaRPr lang="fr-FR" dirty="0"/>
          </a:p>
        </p:txBody>
      </p:sp>
    </p:spTree>
    <p:extLst>
      <p:ext uri="{BB962C8B-B14F-4D97-AF65-F5344CB8AC3E}">
        <p14:creationId xmlns:p14="http://schemas.microsoft.com/office/powerpoint/2010/main" val="334810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tags" Target="../tags/tag10.xml"/><Relationship Id="rId1" Type="http://schemas.openxmlformats.org/officeDocument/2006/relationships/theme" Target="../theme/theme2.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4"/>
            </p:custDataLst>
            <p:extLst>
              <p:ext uri="{D42A27DB-BD31-4B8C-83A1-F6EECF244321}">
                <p14:modId xmlns:p14="http://schemas.microsoft.com/office/powerpoint/2010/main" val="197578679"/>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25" imgW="270" imgH="270" progId="TCLayout.ActiveDocument.1">
                  <p:embed/>
                </p:oleObj>
              </mc:Choice>
              <mc:Fallback>
                <p:oleObj name="think-cell Slide" r:id="rId25" imgW="270" imgH="270" progId="TCLayout.ActiveDocument.1">
                  <p:embed/>
                  <p:pic>
                    <p:nvPicPr>
                      <p:cNvPr id="21" name="Object 20" hidden="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p:spPr>
                  </p:pic>
                </p:oleObj>
              </mc:Fallback>
            </mc:AlternateContent>
          </a:graphicData>
        </a:graphic>
      </p:graphicFrame>
      <p:sp>
        <p:nvSpPr>
          <p:cNvPr id="4" name="Text Placeholder 1"/>
          <p:cNvSpPr>
            <a:spLocks noGrp="1"/>
          </p:cNvSpPr>
          <p:nvPr>
            <p:ph type="body" idx="1"/>
          </p:nvPr>
        </p:nvSpPr>
        <p:spPr>
          <a:xfrm>
            <a:off x="404813" y="1327150"/>
            <a:ext cx="11376880" cy="5135563"/>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9" name="Title Placeholder 1"/>
          <p:cNvSpPr>
            <a:spLocks noGrp="1"/>
          </p:cNvSpPr>
          <p:nvPr>
            <p:ph type="title"/>
          </p:nvPr>
        </p:nvSpPr>
        <p:spPr>
          <a:xfrm>
            <a:off x="404813" y="388188"/>
            <a:ext cx="10947772" cy="716711"/>
          </a:xfrm>
          <a:prstGeom prst="rect">
            <a:avLst/>
          </a:prstGeom>
        </p:spPr>
        <p:txBody>
          <a:bodyPr vert="horz" lIns="0" tIns="0" rIns="0" bIns="0" rtlCol="0" anchor="b">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a:t>CLICK TO INSERT TITLE</a:t>
            </a:r>
            <a:endParaRPr lang="en-US" dirty="0"/>
          </a:p>
        </p:txBody>
      </p:sp>
      <p:grpSp>
        <p:nvGrpSpPr>
          <p:cNvPr id="3" name="Group 2">
            <a:extLst>
              <a:ext uri="{FF2B5EF4-FFF2-40B4-BE49-F238E27FC236}">
                <a16:creationId xmlns:a16="http://schemas.microsoft.com/office/drawing/2014/main" id="{7D254FA0-1CD0-4186-9223-F354145FAE6C}"/>
              </a:ext>
            </a:extLst>
          </p:cNvPr>
          <p:cNvGrpSpPr/>
          <p:nvPr userDrawn="1"/>
        </p:nvGrpSpPr>
        <p:grpSpPr>
          <a:xfrm>
            <a:off x="12295891" y="1659"/>
            <a:ext cx="360000" cy="2069166"/>
            <a:chOff x="12498114" y="115959"/>
            <a:chExt cx="360000" cy="2069166"/>
          </a:xfrm>
        </p:grpSpPr>
        <p:sp>
          <p:nvSpPr>
            <p:cNvPr id="11" name="Rectangle 10">
              <a:extLst>
                <a:ext uri="{FF2B5EF4-FFF2-40B4-BE49-F238E27FC236}">
                  <a16:creationId xmlns:a16="http://schemas.microsoft.com/office/drawing/2014/main" id="{EF1244FD-1856-4971-9A73-AD6DF3F42A90}"/>
                </a:ext>
              </a:extLst>
            </p:cNvPr>
            <p:cNvSpPr/>
            <p:nvPr/>
          </p:nvSpPr>
          <p:spPr>
            <a:xfrm>
              <a:off x="12498114" y="115959"/>
              <a:ext cx="360000" cy="406800"/>
            </a:xfrm>
            <a:prstGeom prst="rect">
              <a:avLst/>
            </a:prstGeom>
            <a:solidFill>
              <a:srgbClr val="007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dirty="0">
                  <a:latin typeface="Ubuntu" panose="020B0504030602030204" pitchFamily="34" charset="0"/>
                </a:rPr>
                <a:t>1</a:t>
              </a:r>
            </a:p>
            <a:p>
              <a:pPr algn="ctr">
                <a:lnSpc>
                  <a:spcPct val="90000"/>
                </a:lnSpc>
                <a:spcAft>
                  <a:spcPts val="0"/>
                </a:spcAft>
              </a:pPr>
              <a:r>
                <a:rPr lang="en-GB" sz="700" dirty="0">
                  <a:latin typeface="Ubuntu" panose="020B0504030602030204" pitchFamily="34" charset="0"/>
                </a:rPr>
                <a:t>112</a:t>
              </a:r>
            </a:p>
            <a:p>
              <a:pPr algn="ctr">
                <a:lnSpc>
                  <a:spcPct val="90000"/>
                </a:lnSpc>
                <a:spcAft>
                  <a:spcPts val="0"/>
                </a:spcAft>
              </a:pPr>
              <a:r>
                <a:rPr lang="en-GB" sz="700" dirty="0">
                  <a:latin typeface="Ubuntu" panose="020B0504030602030204" pitchFamily="34" charset="0"/>
                </a:rPr>
                <a:t>173</a:t>
              </a:r>
            </a:p>
          </p:txBody>
        </p:sp>
        <p:sp>
          <p:nvSpPr>
            <p:cNvPr id="12" name="Rectangle 11">
              <a:extLst>
                <a:ext uri="{FF2B5EF4-FFF2-40B4-BE49-F238E27FC236}">
                  <a16:creationId xmlns:a16="http://schemas.microsoft.com/office/drawing/2014/main" id="{22B40C78-6F20-4C95-AB26-B29FEC0FF747}"/>
                </a:ext>
              </a:extLst>
            </p:cNvPr>
            <p:cNvSpPr/>
            <p:nvPr/>
          </p:nvSpPr>
          <p:spPr>
            <a:xfrm>
              <a:off x="12498114" y="533371"/>
              <a:ext cx="360000" cy="40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dirty="0">
                  <a:solidFill>
                    <a:schemeClr val="tx1"/>
                  </a:solidFill>
                  <a:latin typeface="Ubuntu" panose="020B0504030602030204" pitchFamily="34" charset="0"/>
                </a:rPr>
                <a:t>18</a:t>
              </a:r>
            </a:p>
            <a:p>
              <a:pPr algn="ctr">
                <a:lnSpc>
                  <a:spcPct val="90000"/>
                </a:lnSpc>
                <a:spcAft>
                  <a:spcPts val="0"/>
                </a:spcAft>
              </a:pPr>
              <a:r>
                <a:rPr lang="en-GB" sz="700" dirty="0">
                  <a:solidFill>
                    <a:schemeClr val="tx1"/>
                  </a:solidFill>
                  <a:latin typeface="Ubuntu" panose="020B0504030602030204" pitchFamily="34" charset="0"/>
                </a:rPr>
                <a:t>171</a:t>
              </a:r>
            </a:p>
            <a:p>
              <a:pPr algn="ctr">
                <a:lnSpc>
                  <a:spcPct val="90000"/>
                </a:lnSpc>
                <a:spcAft>
                  <a:spcPts val="0"/>
                </a:spcAft>
              </a:pPr>
              <a:r>
                <a:rPr lang="en-GB" sz="700" dirty="0">
                  <a:solidFill>
                    <a:schemeClr val="tx1"/>
                  </a:solidFill>
                  <a:latin typeface="Ubuntu" panose="020B0504030602030204" pitchFamily="34" charset="0"/>
                </a:rPr>
                <a:t>219</a:t>
              </a:r>
            </a:p>
          </p:txBody>
        </p:sp>
        <p:sp>
          <p:nvSpPr>
            <p:cNvPr id="13" name="Rectangle 12">
              <a:extLst>
                <a:ext uri="{FF2B5EF4-FFF2-40B4-BE49-F238E27FC236}">
                  <a16:creationId xmlns:a16="http://schemas.microsoft.com/office/drawing/2014/main" id="{1AED4E7D-39CE-49AE-9D4C-16EA940CBE5F}"/>
                </a:ext>
              </a:extLst>
            </p:cNvPr>
            <p:cNvSpPr/>
            <p:nvPr/>
          </p:nvSpPr>
          <p:spPr>
            <a:xfrm>
              <a:off x="12498114" y="950783"/>
              <a:ext cx="360000" cy="406800"/>
            </a:xfrm>
            <a:prstGeom prst="rect">
              <a:avLst/>
            </a:pr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dirty="0">
                  <a:latin typeface="Ubuntu" panose="020B0504030602030204" pitchFamily="34" charset="0"/>
                </a:rPr>
                <a:t>43</a:t>
              </a:r>
            </a:p>
            <a:p>
              <a:pPr algn="ctr">
                <a:lnSpc>
                  <a:spcPct val="90000"/>
                </a:lnSpc>
                <a:spcAft>
                  <a:spcPts val="0"/>
                </a:spcAft>
              </a:pPr>
              <a:r>
                <a:rPr lang="en-GB" sz="700" dirty="0">
                  <a:latin typeface="Ubuntu" panose="020B0504030602030204" pitchFamily="34" charset="0"/>
                </a:rPr>
                <a:t>10</a:t>
              </a:r>
            </a:p>
            <a:p>
              <a:pPr algn="ctr">
                <a:lnSpc>
                  <a:spcPct val="90000"/>
                </a:lnSpc>
                <a:spcAft>
                  <a:spcPts val="0"/>
                </a:spcAft>
              </a:pPr>
              <a:r>
                <a:rPr lang="en-GB" sz="700" dirty="0">
                  <a:latin typeface="Ubuntu" panose="020B0504030602030204" pitchFamily="34" charset="0"/>
                </a:rPr>
                <a:t>61</a:t>
              </a:r>
            </a:p>
          </p:txBody>
        </p:sp>
        <p:sp>
          <p:nvSpPr>
            <p:cNvPr id="14" name="Rectangle 13">
              <a:extLst>
                <a:ext uri="{FF2B5EF4-FFF2-40B4-BE49-F238E27FC236}">
                  <a16:creationId xmlns:a16="http://schemas.microsoft.com/office/drawing/2014/main" id="{392DC803-B0F7-4D0E-81CA-9DDCB14FA42C}"/>
                </a:ext>
              </a:extLst>
            </p:cNvPr>
            <p:cNvSpPr/>
            <p:nvPr/>
          </p:nvSpPr>
          <p:spPr>
            <a:xfrm>
              <a:off x="12498114" y="1364202"/>
              <a:ext cx="360000" cy="406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dirty="0">
                  <a:latin typeface="Ubuntu" panose="020B0504030602030204" pitchFamily="34" charset="0"/>
                </a:rPr>
                <a:t>39</a:t>
              </a:r>
            </a:p>
            <a:p>
              <a:pPr algn="ctr">
                <a:lnSpc>
                  <a:spcPct val="90000"/>
                </a:lnSpc>
                <a:spcAft>
                  <a:spcPts val="0"/>
                </a:spcAft>
              </a:pPr>
              <a:r>
                <a:rPr lang="en-GB" sz="700" dirty="0">
                  <a:latin typeface="Ubuntu" panose="020B0504030602030204" pitchFamily="34" charset="0"/>
                </a:rPr>
                <a:t>41</a:t>
              </a:r>
            </a:p>
            <a:p>
              <a:pPr algn="ctr">
                <a:lnSpc>
                  <a:spcPct val="90000"/>
                </a:lnSpc>
                <a:spcAft>
                  <a:spcPts val="0"/>
                </a:spcAft>
              </a:pPr>
              <a:r>
                <a:rPr lang="en-GB" sz="700" dirty="0">
                  <a:latin typeface="Ubuntu" panose="020B0504030602030204" pitchFamily="34" charset="0"/>
                </a:rPr>
                <a:t>54</a:t>
              </a:r>
            </a:p>
          </p:txBody>
        </p:sp>
        <p:sp>
          <p:nvSpPr>
            <p:cNvPr id="63" name="Rectangle 62">
              <a:extLst>
                <a:ext uri="{FF2B5EF4-FFF2-40B4-BE49-F238E27FC236}">
                  <a16:creationId xmlns:a16="http://schemas.microsoft.com/office/drawing/2014/main" id="{B60470E2-9B98-4C49-AC1B-A56CD2EB54B9}"/>
                </a:ext>
              </a:extLst>
            </p:cNvPr>
            <p:cNvSpPr/>
            <p:nvPr/>
          </p:nvSpPr>
          <p:spPr>
            <a:xfrm>
              <a:off x="12498114" y="1778325"/>
              <a:ext cx="360000" cy="406800"/>
            </a:xfrm>
            <a:prstGeom prst="rect">
              <a:avLst/>
            </a:prstGeom>
            <a:solidFill>
              <a:schemeClr val="bg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dirty="0">
                  <a:solidFill>
                    <a:schemeClr val="tx1"/>
                  </a:solidFill>
                  <a:latin typeface="Ubuntu" panose="020B0504030602030204" pitchFamily="34" charset="0"/>
                </a:rPr>
                <a:t>236</a:t>
              </a:r>
            </a:p>
            <a:p>
              <a:pPr algn="ctr">
                <a:lnSpc>
                  <a:spcPct val="90000"/>
                </a:lnSpc>
                <a:spcAft>
                  <a:spcPts val="0"/>
                </a:spcAft>
              </a:pPr>
              <a:r>
                <a:rPr lang="en-GB" sz="700" dirty="0">
                  <a:solidFill>
                    <a:schemeClr val="tx1"/>
                  </a:solidFill>
                  <a:latin typeface="Ubuntu" panose="020B0504030602030204" pitchFamily="34" charset="0"/>
                </a:rPr>
                <a:t>236</a:t>
              </a:r>
            </a:p>
            <a:p>
              <a:pPr algn="ctr">
                <a:lnSpc>
                  <a:spcPct val="90000"/>
                </a:lnSpc>
                <a:spcAft>
                  <a:spcPts val="0"/>
                </a:spcAft>
              </a:pPr>
              <a:r>
                <a:rPr lang="en-GB" sz="700" dirty="0">
                  <a:solidFill>
                    <a:schemeClr val="tx1"/>
                  </a:solidFill>
                  <a:latin typeface="Ubuntu" panose="020B0504030602030204" pitchFamily="34" charset="0"/>
                </a:rPr>
                <a:t>236</a:t>
              </a:r>
            </a:p>
          </p:txBody>
        </p:sp>
      </p:grpSp>
      <p:grpSp>
        <p:nvGrpSpPr>
          <p:cNvPr id="4096" name="Groupe 4095">
            <a:extLst>
              <a:ext uri="{FF2B5EF4-FFF2-40B4-BE49-F238E27FC236}">
                <a16:creationId xmlns:a16="http://schemas.microsoft.com/office/drawing/2014/main" id="{4ADC82C4-641D-4930-B946-DC8978F5F98C}"/>
              </a:ext>
            </a:extLst>
          </p:cNvPr>
          <p:cNvGrpSpPr/>
          <p:nvPr/>
        </p:nvGrpSpPr>
        <p:grpSpPr>
          <a:xfrm>
            <a:off x="12295891" y="4289244"/>
            <a:ext cx="1462993" cy="2058800"/>
            <a:chOff x="12432704" y="1992581"/>
            <a:chExt cx="1462993" cy="2058800"/>
          </a:xfrm>
        </p:grpSpPr>
        <p:sp>
          <p:nvSpPr>
            <p:cNvPr id="41" name="Forme libre : forme 40">
              <a:extLst>
                <a:ext uri="{FF2B5EF4-FFF2-40B4-BE49-F238E27FC236}">
                  <a16:creationId xmlns:a16="http://schemas.microsoft.com/office/drawing/2014/main" id="{EC826880-5A3C-4E1C-81B2-A1CB9E331DC3}"/>
                </a:ext>
              </a:extLst>
            </p:cNvPr>
            <p:cNvSpPr/>
            <p:nvPr/>
          </p:nvSpPr>
          <p:spPr>
            <a:xfrm>
              <a:off x="12800391" y="3644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8E12"/>
            </a:solidFill>
            <a:ln w="6695" cap="flat">
              <a:noFill/>
              <a:prstDash val="solid"/>
              <a:miter/>
            </a:ln>
          </p:spPr>
          <p:txBody>
            <a:bodyPr rtlCol="0" anchor="ctr"/>
            <a:lstStyle/>
            <a:p>
              <a:pPr algn="ctr">
                <a:lnSpc>
                  <a:spcPct val="90000"/>
                </a:lnSpc>
                <a:spcAft>
                  <a:spcPts val="0"/>
                </a:spcAft>
              </a:pPr>
              <a:r>
                <a:rPr lang="en-US" sz="700" dirty="0">
                  <a:latin typeface="Ubuntu" panose="020B0504030602030204" pitchFamily="34" charset="0"/>
                </a:rPr>
                <a:t>255</a:t>
              </a:r>
            </a:p>
            <a:p>
              <a:pPr algn="ctr">
                <a:lnSpc>
                  <a:spcPct val="90000"/>
                </a:lnSpc>
                <a:spcAft>
                  <a:spcPts val="0"/>
                </a:spcAft>
              </a:pPr>
              <a:r>
                <a:rPr lang="en-US" sz="700" dirty="0">
                  <a:latin typeface="Ubuntu" panose="020B0504030602030204" pitchFamily="34" charset="0"/>
                </a:rPr>
                <a:t>142</a:t>
              </a:r>
            </a:p>
            <a:p>
              <a:pPr algn="ctr">
                <a:lnSpc>
                  <a:spcPct val="90000"/>
                </a:lnSpc>
                <a:spcAft>
                  <a:spcPts val="0"/>
                </a:spcAft>
              </a:pPr>
              <a:r>
                <a:rPr lang="en-US" sz="700" dirty="0">
                  <a:latin typeface="Ubuntu" panose="020B0504030602030204" pitchFamily="34" charset="0"/>
                </a:rPr>
                <a:t>18</a:t>
              </a:r>
            </a:p>
          </p:txBody>
        </p:sp>
        <p:sp>
          <p:nvSpPr>
            <p:cNvPr id="42" name="Forme libre : forme 41">
              <a:extLst>
                <a:ext uri="{FF2B5EF4-FFF2-40B4-BE49-F238E27FC236}">
                  <a16:creationId xmlns:a16="http://schemas.microsoft.com/office/drawing/2014/main" id="{44796AC3-FBF9-498C-9326-20ACFCF63EE6}"/>
                </a:ext>
              </a:extLst>
            </p:cNvPr>
            <p:cNvSpPr/>
            <p:nvPr/>
          </p:nvSpPr>
          <p:spPr>
            <a:xfrm>
              <a:off x="12800391" y="3231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9C29"/>
            </a:solidFill>
            <a:ln w="6695" cap="flat">
              <a:noFill/>
              <a:prstDash val="solid"/>
              <a:miter/>
            </a:ln>
          </p:spPr>
          <p:txBody>
            <a:bodyPr rtlCol="0" anchor="ctr"/>
            <a:lstStyle/>
            <a:p>
              <a:pPr algn="ctr">
                <a:lnSpc>
                  <a:spcPct val="90000"/>
                </a:lnSpc>
                <a:spcAft>
                  <a:spcPts val="0"/>
                </a:spcAft>
              </a:pPr>
              <a:r>
                <a:rPr lang="en-US" sz="700" dirty="0">
                  <a:latin typeface="Ubuntu" panose="020B0504030602030204" pitchFamily="34" charset="0"/>
                </a:rPr>
                <a:t>255</a:t>
              </a:r>
            </a:p>
            <a:p>
              <a:pPr algn="ctr">
                <a:lnSpc>
                  <a:spcPct val="90000"/>
                </a:lnSpc>
                <a:spcAft>
                  <a:spcPts val="0"/>
                </a:spcAft>
              </a:pPr>
              <a:r>
                <a:rPr lang="en-US" sz="700" dirty="0">
                  <a:latin typeface="Ubuntu" panose="020B0504030602030204" pitchFamily="34" charset="0"/>
                </a:rPr>
                <a:t>156</a:t>
              </a:r>
            </a:p>
            <a:p>
              <a:pPr algn="ctr">
                <a:lnSpc>
                  <a:spcPct val="90000"/>
                </a:lnSpc>
                <a:spcAft>
                  <a:spcPts val="0"/>
                </a:spcAft>
              </a:pPr>
              <a:r>
                <a:rPr lang="en-US" sz="700" dirty="0">
                  <a:latin typeface="Ubuntu" panose="020B0504030602030204" pitchFamily="34" charset="0"/>
                </a:rPr>
                <a:t>41</a:t>
              </a:r>
            </a:p>
          </p:txBody>
        </p:sp>
        <p:sp>
          <p:nvSpPr>
            <p:cNvPr id="43" name="Forme libre : forme 42">
              <a:extLst>
                <a:ext uri="{FF2B5EF4-FFF2-40B4-BE49-F238E27FC236}">
                  <a16:creationId xmlns:a16="http://schemas.microsoft.com/office/drawing/2014/main" id="{2D1DB5D7-2017-4A8F-80D6-C8641C9CE84C}"/>
                </a:ext>
              </a:extLst>
            </p:cNvPr>
            <p:cNvSpPr/>
            <p:nvPr/>
          </p:nvSpPr>
          <p:spPr>
            <a:xfrm>
              <a:off x="12800391" y="2818581"/>
              <a:ext cx="360000"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FFB24A"/>
            </a:solidFill>
            <a:ln w="6695" cap="flat">
              <a:noFill/>
              <a:prstDash val="solid"/>
              <a:miter/>
            </a:ln>
          </p:spPr>
          <p:txBody>
            <a:bodyPr rtlCol="0" anchor="ctr"/>
            <a:lstStyle/>
            <a:p>
              <a:pPr algn="ctr">
                <a:lnSpc>
                  <a:spcPct val="90000"/>
                </a:lnSpc>
                <a:spcAft>
                  <a:spcPts val="0"/>
                </a:spcAft>
              </a:pPr>
              <a:r>
                <a:rPr lang="en-US" sz="700" dirty="0">
                  <a:latin typeface="Ubuntu" panose="020B0504030602030204" pitchFamily="34" charset="0"/>
                </a:rPr>
                <a:t>255</a:t>
              </a:r>
            </a:p>
            <a:p>
              <a:pPr algn="ctr">
                <a:lnSpc>
                  <a:spcPct val="90000"/>
                </a:lnSpc>
                <a:spcAft>
                  <a:spcPts val="0"/>
                </a:spcAft>
              </a:pPr>
              <a:r>
                <a:rPr lang="en-US" sz="700" dirty="0">
                  <a:latin typeface="Ubuntu" panose="020B0504030602030204" pitchFamily="34" charset="0"/>
                </a:rPr>
                <a:t>178</a:t>
              </a:r>
            </a:p>
            <a:p>
              <a:pPr algn="ctr">
                <a:lnSpc>
                  <a:spcPct val="90000"/>
                </a:lnSpc>
                <a:spcAft>
                  <a:spcPts val="0"/>
                </a:spcAft>
              </a:pPr>
              <a:r>
                <a:rPr lang="en-US" sz="700" dirty="0">
                  <a:latin typeface="Ubuntu" panose="020B0504030602030204" pitchFamily="34" charset="0"/>
                </a:rPr>
                <a:t>74</a:t>
              </a:r>
            </a:p>
          </p:txBody>
        </p:sp>
        <p:sp>
          <p:nvSpPr>
            <p:cNvPr id="44" name="Forme libre : forme 43">
              <a:extLst>
                <a:ext uri="{FF2B5EF4-FFF2-40B4-BE49-F238E27FC236}">
                  <a16:creationId xmlns:a16="http://schemas.microsoft.com/office/drawing/2014/main" id="{92191BDF-6BAB-45F9-9FA1-89C34179FD61}"/>
                </a:ext>
              </a:extLst>
            </p:cNvPr>
            <p:cNvSpPr/>
            <p:nvPr/>
          </p:nvSpPr>
          <p:spPr>
            <a:xfrm>
              <a:off x="12800391" y="2405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D068"/>
            </a:solidFill>
            <a:ln w="6695" cap="flat">
              <a:noFill/>
              <a:prstDash val="solid"/>
              <a:miter/>
            </a:ln>
          </p:spPr>
          <p:txBody>
            <a:bodyPr rtlCol="0" anchor="ctr"/>
            <a:lstStyle/>
            <a:p>
              <a:pPr algn="ctr">
                <a:lnSpc>
                  <a:spcPct val="90000"/>
                </a:lnSpc>
                <a:spcAft>
                  <a:spcPts val="0"/>
                </a:spcAft>
              </a:pPr>
              <a:r>
                <a:rPr lang="en-US" sz="700" dirty="0">
                  <a:latin typeface="Ubuntu" panose="020B0504030602030204" pitchFamily="34" charset="0"/>
                </a:rPr>
                <a:t>255</a:t>
              </a:r>
            </a:p>
            <a:p>
              <a:pPr algn="ctr">
                <a:lnSpc>
                  <a:spcPct val="90000"/>
                </a:lnSpc>
                <a:spcAft>
                  <a:spcPts val="0"/>
                </a:spcAft>
              </a:pPr>
              <a:r>
                <a:rPr lang="en-US" sz="700" dirty="0">
                  <a:latin typeface="Ubuntu" panose="020B0504030602030204" pitchFamily="34" charset="0"/>
                </a:rPr>
                <a:t>208</a:t>
              </a:r>
            </a:p>
            <a:p>
              <a:pPr algn="ctr">
                <a:lnSpc>
                  <a:spcPct val="90000"/>
                </a:lnSpc>
                <a:spcAft>
                  <a:spcPts val="0"/>
                </a:spcAft>
              </a:pPr>
              <a:r>
                <a:rPr lang="en-US" sz="700" dirty="0">
                  <a:latin typeface="Ubuntu" panose="020B0504030602030204" pitchFamily="34" charset="0"/>
                </a:rPr>
                <a:t>104</a:t>
              </a:r>
            </a:p>
          </p:txBody>
        </p:sp>
        <p:sp>
          <p:nvSpPr>
            <p:cNvPr id="45" name="Forme libre : forme 44">
              <a:extLst>
                <a:ext uri="{FF2B5EF4-FFF2-40B4-BE49-F238E27FC236}">
                  <a16:creationId xmlns:a16="http://schemas.microsoft.com/office/drawing/2014/main" id="{EF971F25-4035-43BA-BC8C-22E9B837A713}"/>
                </a:ext>
              </a:extLst>
            </p:cNvPr>
            <p:cNvSpPr/>
            <p:nvPr/>
          </p:nvSpPr>
          <p:spPr>
            <a:xfrm>
              <a:off x="12800391" y="1992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DA80"/>
            </a:solidFill>
            <a:ln w="6695" cap="flat">
              <a:noFill/>
              <a:prstDash val="solid"/>
              <a:miter/>
            </a:ln>
          </p:spPr>
          <p:txBody>
            <a:bodyPr rtlCol="0" anchor="ctr"/>
            <a:lstStyle/>
            <a:p>
              <a:pPr algn="ctr">
                <a:lnSpc>
                  <a:spcPct val="90000"/>
                </a:lnSpc>
                <a:spcAft>
                  <a:spcPts val="0"/>
                </a:spcAft>
              </a:pPr>
              <a:r>
                <a:rPr lang="en-US" sz="700" dirty="0">
                  <a:latin typeface="Ubuntu" panose="020B0504030602030204" pitchFamily="34" charset="0"/>
                </a:rPr>
                <a:t>255</a:t>
              </a:r>
            </a:p>
            <a:p>
              <a:pPr algn="ctr">
                <a:lnSpc>
                  <a:spcPct val="90000"/>
                </a:lnSpc>
                <a:spcAft>
                  <a:spcPts val="0"/>
                </a:spcAft>
              </a:pPr>
              <a:r>
                <a:rPr lang="en-US" sz="700" dirty="0">
                  <a:latin typeface="Ubuntu" panose="020B0504030602030204" pitchFamily="34" charset="0"/>
                </a:rPr>
                <a:t>218</a:t>
              </a:r>
            </a:p>
            <a:p>
              <a:pPr algn="ctr">
                <a:lnSpc>
                  <a:spcPct val="90000"/>
                </a:lnSpc>
                <a:spcAft>
                  <a:spcPts val="0"/>
                </a:spcAft>
              </a:pPr>
              <a:r>
                <a:rPr lang="en-US" sz="700" dirty="0">
                  <a:latin typeface="Ubuntu" panose="020B0504030602030204" pitchFamily="34" charset="0"/>
                </a:rPr>
                <a:t>128</a:t>
              </a:r>
            </a:p>
          </p:txBody>
        </p:sp>
        <p:sp>
          <p:nvSpPr>
            <p:cNvPr id="46" name="Forme libre : forme 45">
              <a:extLst>
                <a:ext uri="{FF2B5EF4-FFF2-40B4-BE49-F238E27FC236}">
                  <a16:creationId xmlns:a16="http://schemas.microsoft.com/office/drawing/2014/main" id="{F5691FCB-A410-4C6B-963D-15CCFA8EB678}"/>
                </a:ext>
              </a:extLst>
            </p:cNvPr>
            <p:cNvSpPr/>
            <p:nvPr/>
          </p:nvSpPr>
          <p:spPr>
            <a:xfrm>
              <a:off x="13168875" y="3644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42142E"/>
            </a:solidFill>
            <a:ln w="6695" cap="flat">
              <a:noFill/>
              <a:prstDash val="solid"/>
              <a:miter/>
            </a:ln>
          </p:spPr>
          <p:txBody>
            <a:bodyPr rtlCol="0" anchor="ctr"/>
            <a:lstStyle/>
            <a:p>
              <a:pPr algn="ctr">
                <a:lnSpc>
                  <a:spcPct val="90000"/>
                </a:lnSpc>
                <a:spcAft>
                  <a:spcPts val="0"/>
                </a:spcAft>
              </a:pPr>
              <a:r>
                <a:rPr lang="en-US" sz="700" dirty="0">
                  <a:solidFill>
                    <a:schemeClr val="bg1"/>
                  </a:solidFill>
                  <a:latin typeface="Ubuntu" panose="020B0504030602030204" pitchFamily="34" charset="0"/>
                </a:rPr>
                <a:t>66</a:t>
              </a:r>
            </a:p>
            <a:p>
              <a:pPr algn="ctr">
                <a:lnSpc>
                  <a:spcPct val="90000"/>
                </a:lnSpc>
                <a:spcAft>
                  <a:spcPts val="0"/>
                </a:spcAft>
              </a:pPr>
              <a:r>
                <a:rPr lang="en-US" sz="700" dirty="0">
                  <a:solidFill>
                    <a:schemeClr val="bg1"/>
                  </a:solidFill>
                  <a:latin typeface="Ubuntu" panose="020B0504030602030204" pitchFamily="34" charset="0"/>
                </a:rPr>
                <a:t>20</a:t>
              </a:r>
            </a:p>
            <a:p>
              <a:pPr algn="ctr">
                <a:lnSpc>
                  <a:spcPct val="90000"/>
                </a:lnSpc>
                <a:spcAft>
                  <a:spcPts val="0"/>
                </a:spcAft>
              </a:pPr>
              <a:r>
                <a:rPr lang="en-US" sz="700" dirty="0">
                  <a:solidFill>
                    <a:schemeClr val="bg1"/>
                  </a:solidFill>
                  <a:latin typeface="Ubuntu" panose="020B0504030602030204" pitchFamily="34" charset="0"/>
                </a:rPr>
                <a:t>46</a:t>
              </a:r>
            </a:p>
          </p:txBody>
        </p:sp>
        <p:sp>
          <p:nvSpPr>
            <p:cNvPr id="47" name="Forme libre : forme 46">
              <a:extLst>
                <a:ext uri="{FF2B5EF4-FFF2-40B4-BE49-F238E27FC236}">
                  <a16:creationId xmlns:a16="http://schemas.microsoft.com/office/drawing/2014/main" id="{D0F79893-1FFE-4F7F-B020-867CE988C67E}"/>
                </a:ext>
              </a:extLst>
            </p:cNvPr>
            <p:cNvSpPr/>
            <p:nvPr/>
          </p:nvSpPr>
          <p:spPr>
            <a:xfrm>
              <a:off x="13168875" y="3231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590A42"/>
            </a:solidFill>
            <a:ln w="6695" cap="flat">
              <a:noFill/>
              <a:prstDash val="solid"/>
              <a:miter/>
            </a:ln>
          </p:spPr>
          <p:txBody>
            <a:bodyPr rtlCol="0" anchor="ctr"/>
            <a:lstStyle/>
            <a:p>
              <a:pPr algn="ctr">
                <a:lnSpc>
                  <a:spcPct val="90000"/>
                </a:lnSpc>
                <a:spcAft>
                  <a:spcPts val="0"/>
                </a:spcAft>
              </a:pPr>
              <a:r>
                <a:rPr lang="en-US" sz="700" dirty="0">
                  <a:solidFill>
                    <a:schemeClr val="bg1"/>
                  </a:solidFill>
                  <a:latin typeface="Ubuntu" panose="020B0504030602030204" pitchFamily="34" charset="0"/>
                </a:rPr>
                <a:t>89</a:t>
              </a:r>
            </a:p>
            <a:p>
              <a:pPr algn="ctr">
                <a:lnSpc>
                  <a:spcPct val="90000"/>
                </a:lnSpc>
                <a:spcAft>
                  <a:spcPts val="0"/>
                </a:spcAft>
              </a:pPr>
              <a:r>
                <a:rPr lang="en-US" sz="700" dirty="0">
                  <a:solidFill>
                    <a:schemeClr val="bg1"/>
                  </a:solidFill>
                  <a:latin typeface="Ubuntu" panose="020B0504030602030204" pitchFamily="34" charset="0"/>
                </a:rPr>
                <a:t>10</a:t>
              </a:r>
            </a:p>
            <a:p>
              <a:pPr algn="ctr">
                <a:lnSpc>
                  <a:spcPct val="90000"/>
                </a:lnSpc>
                <a:spcAft>
                  <a:spcPts val="0"/>
                </a:spcAft>
              </a:pPr>
              <a:r>
                <a:rPr lang="en-US" sz="700" dirty="0">
                  <a:solidFill>
                    <a:schemeClr val="bg1"/>
                  </a:solidFill>
                  <a:latin typeface="Ubuntu" panose="020B0504030602030204" pitchFamily="34" charset="0"/>
                </a:rPr>
                <a:t>66</a:t>
              </a:r>
            </a:p>
          </p:txBody>
        </p:sp>
        <p:sp>
          <p:nvSpPr>
            <p:cNvPr id="48" name="Forme libre : forme 47">
              <a:extLst>
                <a:ext uri="{FF2B5EF4-FFF2-40B4-BE49-F238E27FC236}">
                  <a16:creationId xmlns:a16="http://schemas.microsoft.com/office/drawing/2014/main" id="{4BC28B06-4332-436B-9E8F-27299D73CB0F}"/>
                </a:ext>
              </a:extLst>
            </p:cNvPr>
            <p:cNvSpPr/>
            <p:nvPr/>
          </p:nvSpPr>
          <p:spPr>
            <a:xfrm>
              <a:off x="13168875" y="2818581"/>
              <a:ext cx="360000"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750D5C"/>
            </a:solidFill>
            <a:ln w="6695" cap="flat">
              <a:noFill/>
              <a:prstDash val="solid"/>
              <a:miter/>
            </a:ln>
          </p:spPr>
          <p:txBody>
            <a:bodyPr rtlCol="0" anchor="ctr"/>
            <a:lstStyle/>
            <a:p>
              <a:pPr algn="ctr">
                <a:lnSpc>
                  <a:spcPct val="90000"/>
                </a:lnSpc>
                <a:spcAft>
                  <a:spcPts val="0"/>
                </a:spcAft>
              </a:pPr>
              <a:r>
                <a:rPr lang="en-US" sz="700" dirty="0">
                  <a:solidFill>
                    <a:schemeClr val="bg1"/>
                  </a:solidFill>
                  <a:latin typeface="Ubuntu" panose="020B0504030602030204" pitchFamily="34" charset="0"/>
                </a:rPr>
                <a:t>117</a:t>
              </a:r>
            </a:p>
            <a:p>
              <a:pPr algn="ctr">
                <a:lnSpc>
                  <a:spcPct val="90000"/>
                </a:lnSpc>
                <a:spcAft>
                  <a:spcPts val="0"/>
                </a:spcAft>
              </a:pPr>
              <a:r>
                <a:rPr lang="en-US" sz="700" dirty="0">
                  <a:solidFill>
                    <a:schemeClr val="bg1"/>
                  </a:solidFill>
                  <a:latin typeface="Ubuntu" panose="020B0504030602030204" pitchFamily="34" charset="0"/>
                </a:rPr>
                <a:t>13</a:t>
              </a:r>
            </a:p>
            <a:p>
              <a:pPr algn="ctr">
                <a:lnSpc>
                  <a:spcPct val="90000"/>
                </a:lnSpc>
                <a:spcAft>
                  <a:spcPts val="0"/>
                </a:spcAft>
              </a:pPr>
              <a:r>
                <a:rPr lang="en-US" sz="700" dirty="0">
                  <a:solidFill>
                    <a:schemeClr val="bg1"/>
                  </a:solidFill>
                  <a:latin typeface="Ubuntu" panose="020B0504030602030204" pitchFamily="34" charset="0"/>
                </a:rPr>
                <a:t>92</a:t>
              </a:r>
            </a:p>
          </p:txBody>
        </p:sp>
        <p:sp>
          <p:nvSpPr>
            <p:cNvPr id="49" name="Forme libre : forme 48">
              <a:extLst>
                <a:ext uri="{FF2B5EF4-FFF2-40B4-BE49-F238E27FC236}">
                  <a16:creationId xmlns:a16="http://schemas.microsoft.com/office/drawing/2014/main" id="{90419B70-8C46-4DE8-9DD4-F2A6106ED6F5}"/>
                </a:ext>
              </a:extLst>
            </p:cNvPr>
            <p:cNvSpPr/>
            <p:nvPr/>
          </p:nvSpPr>
          <p:spPr>
            <a:xfrm>
              <a:off x="13168875" y="2405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802B73"/>
            </a:solidFill>
            <a:ln w="6695" cap="flat">
              <a:noFill/>
              <a:prstDash val="solid"/>
              <a:miter/>
            </a:ln>
          </p:spPr>
          <p:txBody>
            <a:bodyPr rtlCol="0" anchor="ctr"/>
            <a:lstStyle/>
            <a:p>
              <a:pPr algn="ctr">
                <a:lnSpc>
                  <a:spcPct val="90000"/>
                </a:lnSpc>
                <a:spcAft>
                  <a:spcPts val="0"/>
                </a:spcAft>
              </a:pPr>
              <a:r>
                <a:rPr lang="en-US" sz="700" dirty="0">
                  <a:solidFill>
                    <a:schemeClr val="bg1"/>
                  </a:solidFill>
                  <a:latin typeface="Ubuntu" panose="020B0504030602030204" pitchFamily="34" charset="0"/>
                </a:rPr>
                <a:t>128</a:t>
              </a:r>
            </a:p>
            <a:p>
              <a:pPr algn="ctr">
                <a:lnSpc>
                  <a:spcPct val="90000"/>
                </a:lnSpc>
                <a:spcAft>
                  <a:spcPts val="0"/>
                </a:spcAft>
              </a:pPr>
              <a:r>
                <a:rPr lang="en-US" sz="700" dirty="0">
                  <a:solidFill>
                    <a:schemeClr val="bg1"/>
                  </a:solidFill>
                  <a:latin typeface="Ubuntu" panose="020B0504030602030204" pitchFamily="34" charset="0"/>
                </a:rPr>
                <a:t>43</a:t>
              </a:r>
            </a:p>
            <a:p>
              <a:pPr algn="ctr">
                <a:lnSpc>
                  <a:spcPct val="90000"/>
                </a:lnSpc>
                <a:spcAft>
                  <a:spcPts val="0"/>
                </a:spcAft>
              </a:pPr>
              <a:r>
                <a:rPr lang="en-US" sz="700" dirty="0">
                  <a:solidFill>
                    <a:schemeClr val="bg1"/>
                  </a:solidFill>
                  <a:latin typeface="Ubuntu" panose="020B0504030602030204" pitchFamily="34" charset="0"/>
                </a:rPr>
                <a:t>115</a:t>
              </a:r>
            </a:p>
          </p:txBody>
        </p:sp>
        <p:sp>
          <p:nvSpPr>
            <p:cNvPr id="50" name="Forme libre : forme 49">
              <a:extLst>
                <a:ext uri="{FF2B5EF4-FFF2-40B4-BE49-F238E27FC236}">
                  <a16:creationId xmlns:a16="http://schemas.microsoft.com/office/drawing/2014/main" id="{0A0CFFBA-E8FE-434D-9D74-BB9F352B4723}"/>
                </a:ext>
              </a:extLst>
            </p:cNvPr>
            <p:cNvSpPr/>
            <p:nvPr/>
          </p:nvSpPr>
          <p:spPr>
            <a:xfrm>
              <a:off x="13168875" y="1992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9E4780"/>
            </a:solidFill>
            <a:ln w="6695" cap="flat">
              <a:noFill/>
              <a:prstDash val="solid"/>
              <a:miter/>
            </a:ln>
          </p:spPr>
          <p:txBody>
            <a:bodyPr rtlCol="0" anchor="ctr"/>
            <a:lstStyle/>
            <a:p>
              <a:pPr algn="ctr">
                <a:lnSpc>
                  <a:spcPct val="90000"/>
                </a:lnSpc>
                <a:spcAft>
                  <a:spcPts val="0"/>
                </a:spcAft>
              </a:pPr>
              <a:r>
                <a:rPr lang="en-US" sz="700" dirty="0">
                  <a:solidFill>
                    <a:schemeClr val="bg1"/>
                  </a:solidFill>
                  <a:latin typeface="Ubuntu" panose="020B0504030602030204" pitchFamily="34" charset="0"/>
                </a:rPr>
                <a:t>158</a:t>
              </a:r>
            </a:p>
            <a:p>
              <a:pPr algn="ctr">
                <a:lnSpc>
                  <a:spcPct val="90000"/>
                </a:lnSpc>
                <a:spcAft>
                  <a:spcPts val="0"/>
                </a:spcAft>
              </a:pPr>
              <a:r>
                <a:rPr lang="en-US" sz="700" dirty="0">
                  <a:solidFill>
                    <a:schemeClr val="bg1"/>
                  </a:solidFill>
                  <a:latin typeface="Ubuntu" panose="020B0504030602030204" pitchFamily="34" charset="0"/>
                </a:rPr>
                <a:t>71</a:t>
              </a:r>
            </a:p>
            <a:p>
              <a:pPr algn="ctr">
                <a:lnSpc>
                  <a:spcPct val="90000"/>
                </a:lnSpc>
                <a:spcAft>
                  <a:spcPts val="0"/>
                </a:spcAft>
              </a:pPr>
              <a:r>
                <a:rPr lang="en-US" sz="700" dirty="0">
                  <a:solidFill>
                    <a:schemeClr val="bg1"/>
                  </a:solidFill>
                  <a:latin typeface="Ubuntu" panose="020B0504030602030204" pitchFamily="34" charset="0"/>
                </a:rPr>
                <a:t>128</a:t>
              </a:r>
            </a:p>
          </p:txBody>
        </p:sp>
        <p:sp>
          <p:nvSpPr>
            <p:cNvPr id="51" name="Forme libre : forme 50">
              <a:extLst>
                <a:ext uri="{FF2B5EF4-FFF2-40B4-BE49-F238E27FC236}">
                  <a16:creationId xmlns:a16="http://schemas.microsoft.com/office/drawing/2014/main" id="{D041A42A-2FF1-4516-85CE-87051937629F}"/>
                </a:ext>
              </a:extLst>
            </p:cNvPr>
            <p:cNvSpPr/>
            <p:nvPr/>
          </p:nvSpPr>
          <p:spPr>
            <a:xfrm>
              <a:off x="13535697" y="3644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A6001A"/>
            </a:solidFill>
            <a:ln w="6695" cap="flat">
              <a:noFill/>
              <a:prstDash val="solid"/>
              <a:miter/>
            </a:ln>
          </p:spPr>
          <p:txBody>
            <a:bodyPr rtlCol="0" anchor="ctr"/>
            <a:lstStyle/>
            <a:p>
              <a:pPr algn="ctr">
                <a:lnSpc>
                  <a:spcPct val="90000"/>
                </a:lnSpc>
                <a:spcAft>
                  <a:spcPts val="0"/>
                </a:spcAft>
              </a:pPr>
              <a:r>
                <a:rPr lang="en-US" sz="700" dirty="0">
                  <a:solidFill>
                    <a:schemeClr val="bg1"/>
                  </a:solidFill>
                  <a:latin typeface="Ubuntu" panose="020B0504030602030204" pitchFamily="34" charset="0"/>
                </a:rPr>
                <a:t>166</a:t>
              </a:r>
            </a:p>
            <a:p>
              <a:pPr algn="ctr">
                <a:lnSpc>
                  <a:spcPct val="90000"/>
                </a:lnSpc>
                <a:spcAft>
                  <a:spcPts val="0"/>
                </a:spcAft>
              </a:pPr>
              <a:r>
                <a:rPr lang="en-US" sz="700" dirty="0">
                  <a:solidFill>
                    <a:schemeClr val="bg1"/>
                  </a:solidFill>
                  <a:latin typeface="Ubuntu" panose="020B0504030602030204" pitchFamily="34" charset="0"/>
                </a:rPr>
                <a:t>0</a:t>
              </a:r>
            </a:p>
            <a:p>
              <a:pPr algn="ctr">
                <a:lnSpc>
                  <a:spcPct val="90000"/>
                </a:lnSpc>
                <a:spcAft>
                  <a:spcPts val="0"/>
                </a:spcAft>
              </a:pPr>
              <a:r>
                <a:rPr lang="en-US" sz="700" dirty="0">
                  <a:solidFill>
                    <a:schemeClr val="bg1"/>
                  </a:solidFill>
                  <a:latin typeface="Ubuntu" panose="020B0504030602030204" pitchFamily="34" charset="0"/>
                </a:rPr>
                <a:t>26</a:t>
              </a:r>
            </a:p>
          </p:txBody>
        </p:sp>
        <p:sp>
          <p:nvSpPr>
            <p:cNvPr id="52" name="Forme libre : forme 51">
              <a:extLst>
                <a:ext uri="{FF2B5EF4-FFF2-40B4-BE49-F238E27FC236}">
                  <a16:creationId xmlns:a16="http://schemas.microsoft.com/office/drawing/2014/main" id="{02084D3E-01E3-4506-9076-881D83455262}"/>
                </a:ext>
              </a:extLst>
            </p:cNvPr>
            <p:cNvSpPr/>
            <p:nvPr/>
          </p:nvSpPr>
          <p:spPr>
            <a:xfrm>
              <a:off x="13535697" y="3231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E30021"/>
            </a:solidFill>
            <a:ln w="6695" cap="flat">
              <a:noFill/>
              <a:prstDash val="solid"/>
              <a:miter/>
            </a:ln>
          </p:spPr>
          <p:txBody>
            <a:bodyPr rtlCol="0" anchor="ctr"/>
            <a:lstStyle/>
            <a:p>
              <a:pPr algn="ctr">
                <a:lnSpc>
                  <a:spcPct val="90000"/>
                </a:lnSpc>
                <a:spcAft>
                  <a:spcPts val="0"/>
                </a:spcAft>
              </a:pPr>
              <a:r>
                <a:rPr lang="en-US" sz="700" dirty="0">
                  <a:solidFill>
                    <a:schemeClr val="bg1"/>
                  </a:solidFill>
                  <a:latin typeface="Ubuntu" panose="020B0504030602030204" pitchFamily="34" charset="0"/>
                </a:rPr>
                <a:t>227</a:t>
              </a:r>
            </a:p>
            <a:p>
              <a:pPr algn="ctr">
                <a:lnSpc>
                  <a:spcPct val="90000"/>
                </a:lnSpc>
                <a:spcAft>
                  <a:spcPts val="0"/>
                </a:spcAft>
              </a:pPr>
              <a:r>
                <a:rPr lang="en-US" sz="700" dirty="0">
                  <a:solidFill>
                    <a:schemeClr val="bg1"/>
                  </a:solidFill>
                  <a:latin typeface="Ubuntu" panose="020B0504030602030204" pitchFamily="34" charset="0"/>
                </a:rPr>
                <a:t>03</a:t>
              </a:r>
            </a:p>
            <a:p>
              <a:pPr algn="ctr">
                <a:lnSpc>
                  <a:spcPct val="90000"/>
                </a:lnSpc>
                <a:spcAft>
                  <a:spcPts val="0"/>
                </a:spcAft>
              </a:pPr>
              <a:r>
                <a:rPr lang="en-US" sz="700" dirty="0">
                  <a:solidFill>
                    <a:schemeClr val="bg1"/>
                  </a:solidFill>
                  <a:latin typeface="Ubuntu" panose="020B0504030602030204" pitchFamily="34" charset="0"/>
                </a:rPr>
                <a:t>33</a:t>
              </a:r>
            </a:p>
          </p:txBody>
        </p:sp>
        <p:sp>
          <p:nvSpPr>
            <p:cNvPr id="53" name="Forme libre : forme 52">
              <a:extLst>
                <a:ext uri="{FF2B5EF4-FFF2-40B4-BE49-F238E27FC236}">
                  <a16:creationId xmlns:a16="http://schemas.microsoft.com/office/drawing/2014/main" id="{96939CDC-56D5-42B9-843A-231E1C541E5D}"/>
                </a:ext>
              </a:extLst>
            </p:cNvPr>
            <p:cNvSpPr/>
            <p:nvPr/>
          </p:nvSpPr>
          <p:spPr>
            <a:xfrm>
              <a:off x="13535697" y="2818581"/>
              <a:ext cx="360000"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FF304D"/>
            </a:solidFill>
            <a:ln w="6695" cap="flat">
              <a:noFill/>
              <a:prstDash val="solid"/>
              <a:miter/>
            </a:ln>
          </p:spPr>
          <p:txBody>
            <a:bodyPr rtlCol="0" anchor="ctr"/>
            <a:lstStyle/>
            <a:p>
              <a:pPr algn="ctr">
                <a:lnSpc>
                  <a:spcPct val="90000"/>
                </a:lnSpc>
                <a:spcAft>
                  <a:spcPts val="0"/>
                </a:spcAft>
              </a:pPr>
              <a:r>
                <a:rPr lang="en-US" sz="700" dirty="0">
                  <a:latin typeface="Ubuntu" panose="020B0504030602030204" pitchFamily="34" charset="0"/>
                </a:rPr>
                <a:t>255</a:t>
              </a:r>
            </a:p>
            <a:p>
              <a:pPr algn="ctr">
                <a:lnSpc>
                  <a:spcPct val="90000"/>
                </a:lnSpc>
                <a:spcAft>
                  <a:spcPts val="0"/>
                </a:spcAft>
              </a:pPr>
              <a:r>
                <a:rPr lang="en-US" sz="700" dirty="0">
                  <a:latin typeface="Ubuntu" panose="020B0504030602030204" pitchFamily="34" charset="0"/>
                </a:rPr>
                <a:t>48</a:t>
              </a:r>
            </a:p>
            <a:p>
              <a:pPr algn="ctr">
                <a:lnSpc>
                  <a:spcPct val="90000"/>
                </a:lnSpc>
                <a:spcAft>
                  <a:spcPts val="0"/>
                </a:spcAft>
              </a:pPr>
              <a:r>
                <a:rPr lang="en-US" sz="700" dirty="0">
                  <a:latin typeface="Ubuntu" panose="020B0504030602030204" pitchFamily="34" charset="0"/>
                </a:rPr>
                <a:t>77</a:t>
              </a:r>
            </a:p>
          </p:txBody>
        </p:sp>
        <p:sp>
          <p:nvSpPr>
            <p:cNvPr id="54" name="Forme libre : forme 53">
              <a:extLst>
                <a:ext uri="{FF2B5EF4-FFF2-40B4-BE49-F238E27FC236}">
                  <a16:creationId xmlns:a16="http://schemas.microsoft.com/office/drawing/2014/main" id="{66B49780-B844-4D04-8283-E12AAC6933AF}"/>
                </a:ext>
              </a:extLst>
            </p:cNvPr>
            <p:cNvSpPr/>
            <p:nvPr/>
          </p:nvSpPr>
          <p:spPr>
            <a:xfrm>
              <a:off x="13535697" y="2405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455E"/>
            </a:solidFill>
            <a:ln w="6695" cap="flat">
              <a:noFill/>
              <a:prstDash val="solid"/>
              <a:miter/>
            </a:ln>
          </p:spPr>
          <p:txBody>
            <a:bodyPr rtlCol="0" anchor="ctr"/>
            <a:lstStyle/>
            <a:p>
              <a:pPr algn="ctr">
                <a:lnSpc>
                  <a:spcPct val="90000"/>
                </a:lnSpc>
                <a:spcAft>
                  <a:spcPts val="0"/>
                </a:spcAft>
              </a:pPr>
              <a:r>
                <a:rPr lang="en-US" sz="700" dirty="0">
                  <a:latin typeface="Ubuntu" panose="020B0504030602030204" pitchFamily="34" charset="0"/>
                </a:rPr>
                <a:t>255</a:t>
              </a:r>
            </a:p>
            <a:p>
              <a:pPr algn="ctr">
                <a:lnSpc>
                  <a:spcPct val="90000"/>
                </a:lnSpc>
                <a:spcAft>
                  <a:spcPts val="0"/>
                </a:spcAft>
              </a:pPr>
              <a:r>
                <a:rPr lang="en-US" sz="700" dirty="0">
                  <a:latin typeface="Ubuntu" panose="020B0504030602030204" pitchFamily="34" charset="0"/>
                </a:rPr>
                <a:t>69</a:t>
              </a:r>
            </a:p>
            <a:p>
              <a:pPr algn="ctr">
                <a:lnSpc>
                  <a:spcPct val="90000"/>
                </a:lnSpc>
                <a:spcAft>
                  <a:spcPts val="0"/>
                </a:spcAft>
              </a:pPr>
              <a:r>
                <a:rPr lang="en-US" sz="700" dirty="0">
                  <a:latin typeface="Ubuntu" panose="020B0504030602030204" pitchFamily="34" charset="0"/>
                </a:rPr>
                <a:t>94</a:t>
              </a:r>
            </a:p>
          </p:txBody>
        </p:sp>
        <p:sp>
          <p:nvSpPr>
            <p:cNvPr id="55" name="Forme libre : forme 54">
              <a:extLst>
                <a:ext uri="{FF2B5EF4-FFF2-40B4-BE49-F238E27FC236}">
                  <a16:creationId xmlns:a16="http://schemas.microsoft.com/office/drawing/2014/main" id="{FF82BEF1-5FD1-4558-9313-1606ABF3D69C}"/>
                </a:ext>
              </a:extLst>
            </p:cNvPr>
            <p:cNvSpPr/>
            <p:nvPr/>
          </p:nvSpPr>
          <p:spPr>
            <a:xfrm>
              <a:off x="13535697" y="1992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5770"/>
            </a:solidFill>
            <a:ln w="6695" cap="flat">
              <a:noFill/>
              <a:prstDash val="solid"/>
              <a:miter/>
            </a:ln>
          </p:spPr>
          <p:txBody>
            <a:bodyPr rtlCol="0" anchor="ctr"/>
            <a:lstStyle/>
            <a:p>
              <a:pPr algn="ctr">
                <a:lnSpc>
                  <a:spcPct val="90000"/>
                </a:lnSpc>
                <a:spcAft>
                  <a:spcPts val="0"/>
                </a:spcAft>
              </a:pPr>
              <a:r>
                <a:rPr lang="en-US" sz="700" dirty="0">
                  <a:latin typeface="Ubuntu" panose="020B0504030602030204" pitchFamily="34" charset="0"/>
                </a:rPr>
                <a:t>255</a:t>
              </a:r>
            </a:p>
            <a:p>
              <a:pPr algn="ctr">
                <a:lnSpc>
                  <a:spcPct val="90000"/>
                </a:lnSpc>
                <a:spcAft>
                  <a:spcPts val="0"/>
                </a:spcAft>
              </a:pPr>
              <a:r>
                <a:rPr lang="en-US" sz="700" dirty="0">
                  <a:latin typeface="Ubuntu" panose="020B0504030602030204" pitchFamily="34" charset="0"/>
                </a:rPr>
                <a:t>87</a:t>
              </a:r>
            </a:p>
            <a:p>
              <a:pPr algn="ctr">
                <a:lnSpc>
                  <a:spcPct val="90000"/>
                </a:lnSpc>
                <a:spcAft>
                  <a:spcPts val="0"/>
                </a:spcAft>
              </a:pPr>
              <a:r>
                <a:rPr lang="en-US" sz="700" dirty="0">
                  <a:latin typeface="Ubuntu" panose="020B0504030602030204" pitchFamily="34" charset="0"/>
                </a:rPr>
                <a:t>112</a:t>
              </a:r>
            </a:p>
          </p:txBody>
        </p:sp>
        <p:sp>
          <p:nvSpPr>
            <p:cNvPr id="56" name="Forme libre : forme 55">
              <a:extLst>
                <a:ext uri="{FF2B5EF4-FFF2-40B4-BE49-F238E27FC236}">
                  <a16:creationId xmlns:a16="http://schemas.microsoft.com/office/drawing/2014/main" id="{86AAEC8D-AC95-4215-80AB-61B5B47B8691}"/>
                </a:ext>
              </a:extLst>
            </p:cNvPr>
            <p:cNvSpPr/>
            <p:nvPr/>
          </p:nvSpPr>
          <p:spPr>
            <a:xfrm>
              <a:off x="12432704" y="3644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811B6F"/>
            </a:solidFill>
            <a:ln w="6695" cap="flat">
              <a:noFill/>
              <a:prstDash val="solid"/>
              <a:miter/>
            </a:ln>
          </p:spPr>
          <p:txBody>
            <a:bodyPr rtlCol="0" anchor="ctr"/>
            <a:lstStyle/>
            <a:p>
              <a:pPr algn="ctr">
                <a:lnSpc>
                  <a:spcPct val="90000"/>
                </a:lnSpc>
                <a:spcAft>
                  <a:spcPts val="0"/>
                </a:spcAft>
              </a:pPr>
              <a:r>
                <a:rPr lang="en-US" sz="700" dirty="0">
                  <a:solidFill>
                    <a:schemeClr val="bg1"/>
                  </a:solidFill>
                  <a:latin typeface="Ubuntu" panose="020B0504030602030204" pitchFamily="34" charset="0"/>
                </a:rPr>
                <a:t>129</a:t>
              </a:r>
            </a:p>
            <a:p>
              <a:pPr algn="ctr">
                <a:lnSpc>
                  <a:spcPct val="90000"/>
                </a:lnSpc>
                <a:spcAft>
                  <a:spcPts val="0"/>
                </a:spcAft>
              </a:pPr>
              <a:r>
                <a:rPr lang="en-US" sz="700" dirty="0">
                  <a:solidFill>
                    <a:schemeClr val="bg1"/>
                  </a:solidFill>
                  <a:latin typeface="Ubuntu" panose="020B0504030602030204" pitchFamily="34" charset="0"/>
                </a:rPr>
                <a:t>27</a:t>
              </a:r>
            </a:p>
            <a:p>
              <a:pPr algn="ctr">
                <a:lnSpc>
                  <a:spcPct val="90000"/>
                </a:lnSpc>
                <a:spcAft>
                  <a:spcPts val="0"/>
                </a:spcAft>
              </a:pPr>
              <a:r>
                <a:rPr lang="en-US" sz="700" dirty="0">
                  <a:solidFill>
                    <a:schemeClr val="bg1"/>
                  </a:solidFill>
                  <a:latin typeface="Ubuntu" panose="020B0504030602030204" pitchFamily="34" charset="0"/>
                </a:rPr>
                <a:t>111</a:t>
              </a:r>
            </a:p>
          </p:txBody>
        </p:sp>
        <p:sp>
          <p:nvSpPr>
            <p:cNvPr id="57" name="Forme libre : forme 56">
              <a:extLst>
                <a:ext uri="{FF2B5EF4-FFF2-40B4-BE49-F238E27FC236}">
                  <a16:creationId xmlns:a16="http://schemas.microsoft.com/office/drawing/2014/main" id="{345AA905-3BBB-4015-9537-2162DD20DA02}"/>
                </a:ext>
              </a:extLst>
            </p:cNvPr>
            <p:cNvSpPr/>
            <p:nvPr/>
          </p:nvSpPr>
          <p:spPr>
            <a:xfrm>
              <a:off x="12432704" y="3231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A12980"/>
            </a:solidFill>
            <a:ln w="6695" cap="flat">
              <a:noFill/>
              <a:prstDash val="solid"/>
              <a:miter/>
            </a:ln>
          </p:spPr>
          <p:txBody>
            <a:bodyPr rtlCol="0" anchor="ctr"/>
            <a:lstStyle/>
            <a:p>
              <a:pPr algn="ctr">
                <a:lnSpc>
                  <a:spcPct val="90000"/>
                </a:lnSpc>
                <a:spcAft>
                  <a:spcPts val="0"/>
                </a:spcAft>
              </a:pPr>
              <a:r>
                <a:rPr lang="en-US" sz="700" dirty="0">
                  <a:solidFill>
                    <a:schemeClr val="bg1"/>
                  </a:solidFill>
                  <a:latin typeface="Ubuntu" panose="020B0504030602030204" pitchFamily="34" charset="0"/>
                </a:rPr>
                <a:t>161</a:t>
              </a:r>
            </a:p>
            <a:p>
              <a:pPr algn="ctr">
                <a:lnSpc>
                  <a:spcPct val="90000"/>
                </a:lnSpc>
                <a:spcAft>
                  <a:spcPts val="0"/>
                </a:spcAft>
              </a:pPr>
              <a:r>
                <a:rPr lang="en-US" sz="700" dirty="0">
                  <a:solidFill>
                    <a:schemeClr val="bg1"/>
                  </a:solidFill>
                  <a:latin typeface="Ubuntu" panose="020B0504030602030204" pitchFamily="34" charset="0"/>
                </a:rPr>
                <a:t>41</a:t>
              </a:r>
            </a:p>
            <a:p>
              <a:pPr algn="ctr">
                <a:lnSpc>
                  <a:spcPct val="90000"/>
                </a:lnSpc>
                <a:spcAft>
                  <a:spcPts val="0"/>
                </a:spcAft>
              </a:pPr>
              <a:r>
                <a:rPr lang="en-US" sz="700" dirty="0">
                  <a:solidFill>
                    <a:schemeClr val="bg1"/>
                  </a:solidFill>
                  <a:latin typeface="Ubuntu" panose="020B0504030602030204" pitchFamily="34" charset="0"/>
                </a:rPr>
                <a:t>128</a:t>
              </a:r>
            </a:p>
          </p:txBody>
        </p:sp>
        <p:sp>
          <p:nvSpPr>
            <p:cNvPr id="58" name="Forme libre : forme 57">
              <a:extLst>
                <a:ext uri="{FF2B5EF4-FFF2-40B4-BE49-F238E27FC236}">
                  <a16:creationId xmlns:a16="http://schemas.microsoft.com/office/drawing/2014/main" id="{8E50898F-084D-45EC-9EDA-C64E62F50B6F}"/>
                </a:ext>
              </a:extLst>
            </p:cNvPr>
            <p:cNvSpPr/>
            <p:nvPr/>
          </p:nvSpPr>
          <p:spPr>
            <a:xfrm>
              <a:off x="12432704" y="2818581"/>
              <a:ext cx="360000"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BA2980"/>
            </a:solidFill>
            <a:ln w="6695" cap="flat">
              <a:noFill/>
              <a:prstDash val="solid"/>
              <a:miter/>
            </a:ln>
          </p:spPr>
          <p:txBody>
            <a:bodyPr rtlCol="0" anchor="ctr"/>
            <a:lstStyle/>
            <a:p>
              <a:pPr algn="ctr">
                <a:lnSpc>
                  <a:spcPct val="90000"/>
                </a:lnSpc>
                <a:spcAft>
                  <a:spcPts val="0"/>
                </a:spcAft>
              </a:pPr>
              <a:r>
                <a:rPr lang="en-US" sz="700" dirty="0">
                  <a:solidFill>
                    <a:schemeClr val="bg1"/>
                  </a:solidFill>
                  <a:latin typeface="Ubuntu" panose="020B0504030602030204" pitchFamily="34" charset="0"/>
                </a:rPr>
                <a:t>186</a:t>
              </a:r>
            </a:p>
            <a:p>
              <a:pPr algn="ctr">
                <a:lnSpc>
                  <a:spcPct val="90000"/>
                </a:lnSpc>
                <a:spcAft>
                  <a:spcPts val="0"/>
                </a:spcAft>
              </a:pPr>
              <a:r>
                <a:rPr lang="en-US" sz="700" dirty="0">
                  <a:solidFill>
                    <a:schemeClr val="bg1"/>
                  </a:solidFill>
                  <a:latin typeface="Ubuntu" panose="020B0504030602030204" pitchFamily="34" charset="0"/>
                </a:rPr>
                <a:t>41</a:t>
              </a:r>
            </a:p>
            <a:p>
              <a:pPr algn="ctr">
                <a:lnSpc>
                  <a:spcPct val="90000"/>
                </a:lnSpc>
                <a:spcAft>
                  <a:spcPts val="0"/>
                </a:spcAft>
              </a:pPr>
              <a:r>
                <a:rPr lang="en-US" sz="700" dirty="0">
                  <a:solidFill>
                    <a:schemeClr val="bg1"/>
                  </a:solidFill>
                  <a:latin typeface="Ubuntu" panose="020B0504030602030204" pitchFamily="34" charset="0"/>
                </a:rPr>
                <a:t>128</a:t>
              </a:r>
            </a:p>
          </p:txBody>
        </p:sp>
        <p:sp>
          <p:nvSpPr>
            <p:cNvPr id="59" name="Forme libre : forme 58">
              <a:extLst>
                <a:ext uri="{FF2B5EF4-FFF2-40B4-BE49-F238E27FC236}">
                  <a16:creationId xmlns:a16="http://schemas.microsoft.com/office/drawing/2014/main" id="{850EF37B-321C-4CAE-A8B1-66C0053A83E3}"/>
                </a:ext>
              </a:extLst>
            </p:cNvPr>
            <p:cNvSpPr/>
            <p:nvPr/>
          </p:nvSpPr>
          <p:spPr>
            <a:xfrm>
              <a:off x="12432704" y="2405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D13A8C"/>
            </a:solidFill>
            <a:ln w="6695" cap="flat">
              <a:noFill/>
              <a:prstDash val="solid"/>
              <a:miter/>
            </a:ln>
          </p:spPr>
          <p:txBody>
            <a:bodyPr rtlCol="0" anchor="ctr"/>
            <a:lstStyle/>
            <a:p>
              <a:pPr algn="ctr">
                <a:lnSpc>
                  <a:spcPct val="90000"/>
                </a:lnSpc>
                <a:spcAft>
                  <a:spcPts val="0"/>
                </a:spcAft>
              </a:pPr>
              <a:r>
                <a:rPr lang="en-US" sz="700" dirty="0">
                  <a:latin typeface="Ubuntu" panose="020B0504030602030204" pitchFamily="34" charset="0"/>
                </a:rPr>
                <a:t>209</a:t>
              </a:r>
            </a:p>
            <a:p>
              <a:pPr algn="ctr">
                <a:lnSpc>
                  <a:spcPct val="90000"/>
                </a:lnSpc>
                <a:spcAft>
                  <a:spcPts val="0"/>
                </a:spcAft>
              </a:pPr>
              <a:r>
                <a:rPr lang="en-US" sz="700" dirty="0">
                  <a:latin typeface="Ubuntu" panose="020B0504030602030204" pitchFamily="34" charset="0"/>
                </a:rPr>
                <a:t>58</a:t>
              </a:r>
            </a:p>
            <a:p>
              <a:pPr algn="ctr">
                <a:lnSpc>
                  <a:spcPct val="90000"/>
                </a:lnSpc>
                <a:spcAft>
                  <a:spcPts val="0"/>
                </a:spcAft>
              </a:pPr>
              <a:r>
                <a:rPr lang="en-US" sz="700" dirty="0">
                  <a:latin typeface="Ubuntu" panose="020B0504030602030204" pitchFamily="34" charset="0"/>
                </a:rPr>
                <a:t>140</a:t>
              </a:r>
            </a:p>
          </p:txBody>
        </p:sp>
        <p:sp>
          <p:nvSpPr>
            <p:cNvPr id="60" name="Forme libre : forme 59">
              <a:extLst>
                <a:ext uri="{FF2B5EF4-FFF2-40B4-BE49-F238E27FC236}">
                  <a16:creationId xmlns:a16="http://schemas.microsoft.com/office/drawing/2014/main" id="{49EEAAAC-C871-41A3-9B9B-6381B2FD4E28}"/>
                </a:ext>
              </a:extLst>
            </p:cNvPr>
            <p:cNvSpPr/>
            <p:nvPr/>
          </p:nvSpPr>
          <p:spPr>
            <a:xfrm>
              <a:off x="12432704" y="1993636"/>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E557AD"/>
            </a:solidFill>
            <a:ln w="6695" cap="flat">
              <a:noFill/>
              <a:prstDash val="solid"/>
              <a:miter/>
            </a:ln>
          </p:spPr>
          <p:txBody>
            <a:bodyPr rtlCol="0" anchor="ctr"/>
            <a:lstStyle/>
            <a:p>
              <a:pPr algn="ctr">
                <a:lnSpc>
                  <a:spcPct val="90000"/>
                </a:lnSpc>
                <a:spcAft>
                  <a:spcPts val="0"/>
                </a:spcAft>
              </a:pPr>
              <a:r>
                <a:rPr lang="en-US" sz="700" dirty="0">
                  <a:latin typeface="Ubuntu" panose="020B0504030602030204" pitchFamily="34" charset="0"/>
                </a:rPr>
                <a:t>229</a:t>
              </a:r>
            </a:p>
            <a:p>
              <a:pPr algn="ctr">
                <a:lnSpc>
                  <a:spcPct val="90000"/>
                </a:lnSpc>
                <a:spcAft>
                  <a:spcPts val="0"/>
                </a:spcAft>
              </a:pPr>
              <a:r>
                <a:rPr lang="en-US" sz="700" dirty="0">
                  <a:latin typeface="Ubuntu" panose="020B0504030602030204" pitchFamily="34" charset="0"/>
                </a:rPr>
                <a:t>87</a:t>
              </a:r>
            </a:p>
            <a:p>
              <a:pPr algn="ctr">
                <a:lnSpc>
                  <a:spcPct val="90000"/>
                </a:lnSpc>
                <a:spcAft>
                  <a:spcPts val="0"/>
                </a:spcAft>
              </a:pPr>
              <a:r>
                <a:rPr lang="en-US" sz="700" dirty="0">
                  <a:latin typeface="Ubuntu" panose="020B0504030602030204" pitchFamily="34" charset="0"/>
                </a:rPr>
                <a:t>173</a:t>
              </a:r>
            </a:p>
          </p:txBody>
        </p:sp>
      </p:grpSp>
      <p:sp>
        <p:nvSpPr>
          <p:cNvPr id="61" name="Rectangle 60">
            <a:extLst>
              <a:ext uri="{FF2B5EF4-FFF2-40B4-BE49-F238E27FC236}">
                <a16:creationId xmlns:a16="http://schemas.microsoft.com/office/drawing/2014/main" id="{9D36E5FD-F409-4495-819A-440FA57D9E19}"/>
              </a:ext>
            </a:extLst>
          </p:cNvPr>
          <p:cNvSpPr/>
          <p:nvPr/>
        </p:nvSpPr>
        <p:spPr>
          <a:xfrm>
            <a:off x="12295891" y="6412526"/>
            <a:ext cx="2545089" cy="615553"/>
          </a:xfrm>
          <a:prstGeom prst="rect">
            <a:avLst/>
          </a:prstGeom>
        </p:spPr>
        <p:txBody>
          <a:bodyPr wrap="square" lIns="0" tIns="0" rIns="0" bIns="0">
            <a:spAutoFit/>
          </a:bodyPr>
          <a:lstStyle/>
          <a:p>
            <a:r>
              <a:rPr lang="en-GB" sz="800" dirty="0">
                <a:latin typeface="Ubuntu" panose="020B0504030602030204" pitchFamily="34" charset="0"/>
              </a:rPr>
              <a:t>Security Classification:</a:t>
            </a:r>
          </a:p>
          <a:p>
            <a:r>
              <a:rPr lang="en-GB" sz="800" dirty="0">
                <a:latin typeface="Ubuntu" panose="020B0504030602030204" pitchFamily="34" charset="0"/>
              </a:rPr>
              <a:t>SEC0: Public</a:t>
            </a:r>
          </a:p>
          <a:p>
            <a:r>
              <a:rPr lang="en-GB" sz="800" dirty="0">
                <a:latin typeface="Ubuntu" panose="020B0504030602030204" pitchFamily="34" charset="0"/>
              </a:rPr>
              <a:t>SEC1: Company Confidential</a:t>
            </a:r>
          </a:p>
          <a:p>
            <a:r>
              <a:rPr lang="en-GB" sz="800" dirty="0">
                <a:latin typeface="Ubuntu" panose="020B0504030602030204" pitchFamily="34" charset="0"/>
              </a:rPr>
              <a:t>SEC2: Company Restricted</a:t>
            </a:r>
          </a:p>
          <a:p>
            <a:r>
              <a:rPr lang="en-GB" sz="800" dirty="0">
                <a:latin typeface="Ubuntu" panose="020B0504030602030204" pitchFamily="34" charset="0"/>
              </a:rPr>
              <a:t>SEC3: Company Sensitive</a:t>
            </a:r>
          </a:p>
        </p:txBody>
      </p:sp>
      <p:grpSp>
        <p:nvGrpSpPr>
          <p:cNvPr id="4097" name="Groupe 4096">
            <a:extLst>
              <a:ext uri="{FF2B5EF4-FFF2-40B4-BE49-F238E27FC236}">
                <a16:creationId xmlns:a16="http://schemas.microsoft.com/office/drawing/2014/main" id="{14207897-E387-4B97-A694-8751D86BCF12}"/>
              </a:ext>
            </a:extLst>
          </p:cNvPr>
          <p:cNvGrpSpPr/>
          <p:nvPr/>
        </p:nvGrpSpPr>
        <p:grpSpPr>
          <a:xfrm>
            <a:off x="12295891" y="2164677"/>
            <a:ext cx="1465123" cy="2058800"/>
            <a:chOff x="14041053" y="1992581"/>
            <a:chExt cx="1465123" cy="2058800"/>
          </a:xfrm>
        </p:grpSpPr>
        <p:sp>
          <p:nvSpPr>
            <p:cNvPr id="66" name="Forme libre : forme 65">
              <a:extLst>
                <a:ext uri="{FF2B5EF4-FFF2-40B4-BE49-F238E27FC236}">
                  <a16:creationId xmlns:a16="http://schemas.microsoft.com/office/drawing/2014/main" id="{94847038-3CB7-4111-AB03-FA1A594002AA}"/>
                </a:ext>
              </a:extLst>
            </p:cNvPr>
            <p:cNvSpPr/>
            <p:nvPr/>
          </p:nvSpPr>
          <p:spPr>
            <a:xfrm>
              <a:off x="14777224" y="3644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F434A"/>
            </a:solidFill>
            <a:ln w="6695" cap="flat">
              <a:noFill/>
              <a:prstDash val="solid"/>
              <a:miter/>
            </a:ln>
          </p:spPr>
          <p:txBody>
            <a:bodyPr rtlCol="0" anchor="ctr"/>
            <a:lstStyle/>
            <a:p>
              <a:pPr algn="ctr">
                <a:lnSpc>
                  <a:spcPct val="90000"/>
                </a:lnSpc>
                <a:spcAft>
                  <a:spcPts val="0"/>
                </a:spcAft>
              </a:pPr>
              <a:r>
                <a:rPr lang="en-US" sz="700" b="0" dirty="0">
                  <a:solidFill>
                    <a:schemeClr val="bg1"/>
                  </a:solidFill>
                  <a:latin typeface="Ubuntu" panose="020B0504030602030204" pitchFamily="34" charset="0"/>
                </a:rPr>
                <a:t>15</a:t>
              </a:r>
            </a:p>
            <a:p>
              <a:pPr algn="ctr">
                <a:lnSpc>
                  <a:spcPct val="90000"/>
                </a:lnSpc>
                <a:spcAft>
                  <a:spcPts val="0"/>
                </a:spcAft>
              </a:pPr>
              <a:r>
                <a:rPr lang="en-US" sz="700" b="0" dirty="0">
                  <a:solidFill>
                    <a:schemeClr val="bg1"/>
                  </a:solidFill>
                  <a:latin typeface="Ubuntu" panose="020B0504030602030204" pitchFamily="34" charset="0"/>
                </a:rPr>
                <a:t>67</a:t>
              </a:r>
            </a:p>
            <a:p>
              <a:pPr algn="ctr">
                <a:lnSpc>
                  <a:spcPct val="90000"/>
                </a:lnSpc>
                <a:spcAft>
                  <a:spcPts val="0"/>
                </a:spcAft>
              </a:pPr>
              <a:r>
                <a:rPr lang="en-US" sz="700" b="0" dirty="0">
                  <a:solidFill>
                    <a:schemeClr val="bg1"/>
                  </a:solidFill>
                  <a:latin typeface="Ubuntu" panose="020B0504030602030204" pitchFamily="34" charset="0"/>
                </a:rPr>
                <a:t>74</a:t>
              </a:r>
            </a:p>
          </p:txBody>
        </p:sp>
        <p:sp>
          <p:nvSpPr>
            <p:cNvPr id="67" name="Forme libre : forme 66">
              <a:extLst>
                <a:ext uri="{FF2B5EF4-FFF2-40B4-BE49-F238E27FC236}">
                  <a16:creationId xmlns:a16="http://schemas.microsoft.com/office/drawing/2014/main" id="{1B50522B-BA67-4790-8697-3AC343D4ACB8}"/>
                </a:ext>
              </a:extLst>
            </p:cNvPr>
            <p:cNvSpPr/>
            <p:nvPr/>
          </p:nvSpPr>
          <p:spPr>
            <a:xfrm>
              <a:off x="14777224" y="3231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F6A73"/>
            </a:solidFill>
            <a:ln w="6695" cap="flat">
              <a:noFill/>
              <a:prstDash val="solid"/>
              <a:miter/>
            </a:ln>
          </p:spPr>
          <p:txBody>
            <a:bodyPr rtlCol="0" anchor="ctr"/>
            <a:lstStyle/>
            <a:p>
              <a:pPr algn="ctr">
                <a:lnSpc>
                  <a:spcPct val="90000"/>
                </a:lnSpc>
                <a:spcAft>
                  <a:spcPts val="0"/>
                </a:spcAft>
              </a:pPr>
              <a:r>
                <a:rPr lang="en-US" sz="700" b="0" dirty="0">
                  <a:solidFill>
                    <a:schemeClr val="bg1"/>
                  </a:solidFill>
                  <a:latin typeface="Ubuntu" panose="020B0504030602030204" pitchFamily="34" charset="0"/>
                </a:rPr>
                <a:t>15</a:t>
              </a:r>
            </a:p>
            <a:p>
              <a:pPr algn="ctr">
                <a:lnSpc>
                  <a:spcPct val="90000"/>
                </a:lnSpc>
                <a:spcAft>
                  <a:spcPts val="0"/>
                </a:spcAft>
              </a:pPr>
              <a:r>
                <a:rPr lang="en-US" sz="700" b="0" dirty="0">
                  <a:solidFill>
                    <a:schemeClr val="bg1"/>
                  </a:solidFill>
                  <a:latin typeface="Ubuntu" panose="020B0504030602030204" pitchFamily="34" charset="0"/>
                </a:rPr>
                <a:t>106</a:t>
              </a:r>
            </a:p>
            <a:p>
              <a:pPr algn="ctr">
                <a:lnSpc>
                  <a:spcPct val="90000"/>
                </a:lnSpc>
                <a:spcAft>
                  <a:spcPts val="0"/>
                </a:spcAft>
              </a:pPr>
              <a:r>
                <a:rPr lang="en-US" sz="700" b="0" dirty="0">
                  <a:solidFill>
                    <a:schemeClr val="bg1"/>
                  </a:solidFill>
                  <a:latin typeface="Ubuntu" panose="020B0504030602030204" pitchFamily="34" charset="0"/>
                </a:rPr>
                <a:t>115</a:t>
              </a:r>
            </a:p>
          </p:txBody>
        </p:sp>
        <p:sp>
          <p:nvSpPr>
            <p:cNvPr id="68" name="Forme libre : forme 67">
              <a:extLst>
                <a:ext uri="{FF2B5EF4-FFF2-40B4-BE49-F238E27FC236}">
                  <a16:creationId xmlns:a16="http://schemas.microsoft.com/office/drawing/2014/main" id="{B90AA6F9-B8A6-4490-A465-CBEFAEA6DFCA}"/>
                </a:ext>
              </a:extLst>
            </p:cNvPr>
            <p:cNvSpPr/>
            <p:nvPr/>
          </p:nvSpPr>
          <p:spPr>
            <a:xfrm>
              <a:off x="14777224" y="2818581"/>
              <a:ext cx="360865"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0F878A"/>
            </a:solidFill>
            <a:ln w="6695" cap="flat">
              <a:noFill/>
              <a:prstDash val="solid"/>
              <a:miter/>
            </a:ln>
          </p:spPr>
          <p:txBody>
            <a:bodyPr rtlCol="0" anchor="ctr"/>
            <a:lstStyle/>
            <a:p>
              <a:pPr algn="ctr">
                <a:lnSpc>
                  <a:spcPct val="90000"/>
                </a:lnSpc>
                <a:spcAft>
                  <a:spcPts val="0"/>
                </a:spcAft>
              </a:pPr>
              <a:r>
                <a:rPr lang="en-US" sz="700" b="0" dirty="0">
                  <a:solidFill>
                    <a:schemeClr val="bg1"/>
                  </a:solidFill>
                  <a:latin typeface="Ubuntu" panose="020B0504030602030204" pitchFamily="34" charset="0"/>
                </a:rPr>
                <a:t>15</a:t>
              </a:r>
            </a:p>
            <a:p>
              <a:pPr algn="ctr">
                <a:lnSpc>
                  <a:spcPct val="90000"/>
                </a:lnSpc>
                <a:spcAft>
                  <a:spcPts val="0"/>
                </a:spcAft>
              </a:pPr>
              <a:r>
                <a:rPr lang="en-US" sz="700" b="0" dirty="0">
                  <a:solidFill>
                    <a:schemeClr val="bg1"/>
                  </a:solidFill>
                  <a:latin typeface="Ubuntu" panose="020B0504030602030204" pitchFamily="34" charset="0"/>
                </a:rPr>
                <a:t>135</a:t>
              </a:r>
            </a:p>
            <a:p>
              <a:pPr algn="ctr">
                <a:lnSpc>
                  <a:spcPct val="90000"/>
                </a:lnSpc>
                <a:spcAft>
                  <a:spcPts val="0"/>
                </a:spcAft>
              </a:pPr>
              <a:r>
                <a:rPr lang="en-US" sz="700" b="0" dirty="0">
                  <a:solidFill>
                    <a:schemeClr val="bg1"/>
                  </a:solidFill>
                  <a:latin typeface="Ubuntu" panose="020B0504030602030204" pitchFamily="34" charset="0"/>
                </a:rPr>
                <a:t>138</a:t>
              </a:r>
            </a:p>
          </p:txBody>
        </p:sp>
        <p:sp>
          <p:nvSpPr>
            <p:cNvPr id="69" name="Forme libre : forme 68">
              <a:extLst>
                <a:ext uri="{FF2B5EF4-FFF2-40B4-BE49-F238E27FC236}">
                  <a16:creationId xmlns:a16="http://schemas.microsoft.com/office/drawing/2014/main" id="{AEDB31E0-288F-492F-BC3E-94F3C3363294}"/>
                </a:ext>
              </a:extLst>
            </p:cNvPr>
            <p:cNvSpPr/>
            <p:nvPr/>
          </p:nvSpPr>
          <p:spPr>
            <a:xfrm>
              <a:off x="14777224" y="2405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B2A2"/>
            </a:solidFill>
            <a:ln w="6695" cap="flat">
              <a:noFill/>
              <a:prstDash val="solid"/>
              <a:miter/>
            </a:ln>
          </p:spPr>
          <p:txBody>
            <a:bodyPr rtlCol="0" anchor="ctr"/>
            <a:lstStyle/>
            <a:p>
              <a:pPr algn="ctr">
                <a:lnSpc>
                  <a:spcPct val="90000"/>
                </a:lnSpc>
                <a:spcAft>
                  <a:spcPts val="0"/>
                </a:spcAft>
              </a:pPr>
              <a:r>
                <a:rPr lang="en-US" sz="700" b="0" dirty="0">
                  <a:latin typeface="Ubuntu" panose="020B0504030602030204" pitchFamily="34" charset="0"/>
                </a:rPr>
                <a:t>0</a:t>
              </a:r>
            </a:p>
            <a:p>
              <a:pPr algn="ctr">
                <a:lnSpc>
                  <a:spcPct val="90000"/>
                </a:lnSpc>
                <a:spcAft>
                  <a:spcPts val="0"/>
                </a:spcAft>
              </a:pPr>
              <a:r>
                <a:rPr lang="en-US" sz="700" b="0" dirty="0">
                  <a:latin typeface="Ubuntu" panose="020B0504030602030204" pitchFamily="34" charset="0"/>
                </a:rPr>
                <a:t>178</a:t>
              </a:r>
            </a:p>
            <a:p>
              <a:pPr algn="ctr">
                <a:lnSpc>
                  <a:spcPct val="90000"/>
                </a:lnSpc>
                <a:spcAft>
                  <a:spcPts val="0"/>
                </a:spcAft>
              </a:pPr>
              <a:r>
                <a:rPr lang="en-US" sz="700" b="0" dirty="0">
                  <a:latin typeface="Ubuntu" panose="020B0504030602030204" pitchFamily="34" charset="0"/>
                </a:rPr>
                <a:t>162</a:t>
              </a:r>
            </a:p>
          </p:txBody>
        </p:sp>
        <p:sp>
          <p:nvSpPr>
            <p:cNvPr id="70" name="Forme libre : forme 69">
              <a:extLst>
                <a:ext uri="{FF2B5EF4-FFF2-40B4-BE49-F238E27FC236}">
                  <a16:creationId xmlns:a16="http://schemas.microsoft.com/office/drawing/2014/main" id="{8F775A35-2F34-403A-95F8-4058F1A09A02}"/>
                </a:ext>
              </a:extLst>
            </p:cNvPr>
            <p:cNvSpPr/>
            <p:nvPr/>
          </p:nvSpPr>
          <p:spPr>
            <a:xfrm>
              <a:off x="14777224" y="1992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E0CB"/>
            </a:solidFill>
            <a:ln w="6695" cap="flat">
              <a:noFill/>
              <a:prstDash val="solid"/>
              <a:miter/>
            </a:ln>
          </p:spPr>
          <p:txBody>
            <a:bodyPr rtlCol="0" anchor="ctr"/>
            <a:lstStyle/>
            <a:p>
              <a:pPr algn="ctr">
                <a:lnSpc>
                  <a:spcPct val="90000"/>
                </a:lnSpc>
                <a:spcAft>
                  <a:spcPts val="0"/>
                </a:spcAft>
              </a:pPr>
              <a:r>
                <a:rPr lang="en-US" sz="700" b="0" dirty="0">
                  <a:latin typeface="Ubuntu" panose="020B0504030602030204" pitchFamily="34" charset="0"/>
                </a:rPr>
                <a:t>0</a:t>
              </a:r>
            </a:p>
            <a:p>
              <a:pPr algn="ctr">
                <a:lnSpc>
                  <a:spcPct val="90000"/>
                </a:lnSpc>
                <a:spcAft>
                  <a:spcPts val="0"/>
                </a:spcAft>
              </a:pPr>
              <a:r>
                <a:rPr lang="en-US" sz="700" b="0" dirty="0">
                  <a:latin typeface="Ubuntu" panose="020B0504030602030204" pitchFamily="34" charset="0"/>
                </a:rPr>
                <a:t>244</a:t>
              </a:r>
            </a:p>
            <a:p>
              <a:pPr algn="ctr">
                <a:lnSpc>
                  <a:spcPct val="90000"/>
                </a:lnSpc>
                <a:spcAft>
                  <a:spcPts val="0"/>
                </a:spcAft>
              </a:pPr>
              <a:r>
                <a:rPr lang="en-US" sz="700" b="0" dirty="0">
                  <a:latin typeface="Ubuntu" panose="020B0504030602030204" pitchFamily="34" charset="0"/>
                </a:rPr>
                <a:t>203</a:t>
              </a:r>
            </a:p>
          </p:txBody>
        </p:sp>
        <p:sp>
          <p:nvSpPr>
            <p:cNvPr id="71" name="Forme libre : forme 70">
              <a:extLst>
                <a:ext uri="{FF2B5EF4-FFF2-40B4-BE49-F238E27FC236}">
                  <a16:creationId xmlns:a16="http://schemas.microsoft.com/office/drawing/2014/main" id="{59DA3B5B-D788-45A0-A698-ABE05A9025B0}"/>
                </a:ext>
              </a:extLst>
            </p:cNvPr>
            <p:cNvSpPr/>
            <p:nvPr/>
          </p:nvSpPr>
          <p:spPr>
            <a:xfrm>
              <a:off x="14041053" y="3644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178036"/>
            </a:solidFill>
            <a:ln w="6695" cap="flat">
              <a:noFill/>
              <a:prstDash val="solid"/>
              <a:miter/>
            </a:ln>
          </p:spPr>
          <p:txBody>
            <a:bodyPr rtlCol="0" anchor="ctr"/>
            <a:lstStyle/>
            <a:p>
              <a:pPr algn="ctr">
                <a:lnSpc>
                  <a:spcPct val="90000"/>
                </a:lnSpc>
                <a:spcAft>
                  <a:spcPts val="0"/>
                </a:spcAft>
              </a:pPr>
              <a:r>
                <a:rPr lang="en-US" sz="700" b="0" dirty="0">
                  <a:solidFill>
                    <a:schemeClr val="bg1"/>
                  </a:solidFill>
                  <a:latin typeface="Ubuntu" panose="020B0504030602030204" pitchFamily="34" charset="0"/>
                </a:rPr>
                <a:t>23</a:t>
              </a:r>
            </a:p>
            <a:p>
              <a:pPr algn="ctr">
                <a:lnSpc>
                  <a:spcPct val="90000"/>
                </a:lnSpc>
                <a:spcAft>
                  <a:spcPts val="0"/>
                </a:spcAft>
              </a:pPr>
              <a:r>
                <a:rPr lang="en-US" sz="700" b="0" dirty="0">
                  <a:solidFill>
                    <a:schemeClr val="bg1"/>
                  </a:solidFill>
                  <a:latin typeface="Ubuntu" panose="020B0504030602030204" pitchFamily="34" charset="0"/>
                </a:rPr>
                <a:t>128</a:t>
              </a:r>
            </a:p>
            <a:p>
              <a:pPr algn="ctr">
                <a:lnSpc>
                  <a:spcPct val="90000"/>
                </a:lnSpc>
                <a:spcAft>
                  <a:spcPts val="0"/>
                </a:spcAft>
              </a:pPr>
              <a:r>
                <a:rPr lang="en-US" sz="700" b="0" dirty="0">
                  <a:solidFill>
                    <a:schemeClr val="bg1"/>
                  </a:solidFill>
                  <a:latin typeface="Ubuntu" panose="020B0504030602030204" pitchFamily="34" charset="0"/>
                </a:rPr>
                <a:t>54</a:t>
              </a:r>
            </a:p>
          </p:txBody>
        </p:sp>
        <p:sp>
          <p:nvSpPr>
            <p:cNvPr id="72" name="Forme libre : forme 71">
              <a:extLst>
                <a:ext uri="{FF2B5EF4-FFF2-40B4-BE49-F238E27FC236}">
                  <a16:creationId xmlns:a16="http://schemas.microsoft.com/office/drawing/2014/main" id="{B988192C-3701-4200-ADA5-936C0610D953}"/>
                </a:ext>
              </a:extLst>
            </p:cNvPr>
            <p:cNvSpPr/>
            <p:nvPr/>
          </p:nvSpPr>
          <p:spPr>
            <a:xfrm>
              <a:off x="14041053" y="3231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178C3D"/>
            </a:solidFill>
            <a:ln w="6695" cap="flat">
              <a:noFill/>
              <a:prstDash val="solid"/>
              <a:miter/>
            </a:ln>
          </p:spPr>
          <p:txBody>
            <a:bodyPr rtlCol="0" anchor="ctr"/>
            <a:lstStyle/>
            <a:p>
              <a:pPr algn="ctr">
                <a:lnSpc>
                  <a:spcPct val="90000"/>
                </a:lnSpc>
                <a:spcAft>
                  <a:spcPts val="0"/>
                </a:spcAft>
              </a:pPr>
              <a:r>
                <a:rPr lang="en-US" sz="700" b="0" dirty="0">
                  <a:solidFill>
                    <a:schemeClr val="bg1"/>
                  </a:solidFill>
                  <a:latin typeface="Ubuntu" panose="020B0504030602030204" pitchFamily="34" charset="0"/>
                </a:rPr>
                <a:t>23</a:t>
              </a:r>
            </a:p>
            <a:p>
              <a:pPr algn="ctr">
                <a:lnSpc>
                  <a:spcPct val="90000"/>
                </a:lnSpc>
                <a:spcAft>
                  <a:spcPts val="0"/>
                </a:spcAft>
              </a:pPr>
              <a:r>
                <a:rPr lang="en-US" sz="700" b="0" dirty="0">
                  <a:solidFill>
                    <a:schemeClr val="bg1"/>
                  </a:solidFill>
                  <a:latin typeface="Ubuntu" panose="020B0504030602030204" pitchFamily="34" charset="0"/>
                </a:rPr>
                <a:t>140</a:t>
              </a:r>
            </a:p>
            <a:p>
              <a:pPr algn="ctr">
                <a:lnSpc>
                  <a:spcPct val="90000"/>
                </a:lnSpc>
                <a:spcAft>
                  <a:spcPts val="0"/>
                </a:spcAft>
              </a:pPr>
              <a:r>
                <a:rPr lang="en-US" sz="700" b="0" dirty="0">
                  <a:solidFill>
                    <a:schemeClr val="bg1"/>
                  </a:solidFill>
                  <a:latin typeface="Ubuntu" panose="020B0504030602030204" pitchFamily="34" charset="0"/>
                </a:rPr>
                <a:t>61</a:t>
              </a:r>
            </a:p>
          </p:txBody>
        </p:sp>
        <p:sp>
          <p:nvSpPr>
            <p:cNvPr id="73" name="Forme libre : forme 72">
              <a:extLst>
                <a:ext uri="{FF2B5EF4-FFF2-40B4-BE49-F238E27FC236}">
                  <a16:creationId xmlns:a16="http://schemas.microsoft.com/office/drawing/2014/main" id="{FDFAC846-10F6-421E-8B39-673C784E01DE}"/>
                </a:ext>
              </a:extLst>
            </p:cNvPr>
            <p:cNvSpPr/>
            <p:nvPr/>
          </p:nvSpPr>
          <p:spPr>
            <a:xfrm>
              <a:off x="14041053" y="2818581"/>
              <a:ext cx="360865"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2EA657"/>
            </a:solidFill>
            <a:ln w="6695" cap="flat">
              <a:noFill/>
              <a:prstDash val="solid"/>
              <a:miter/>
            </a:ln>
          </p:spPr>
          <p:txBody>
            <a:bodyPr rtlCol="0" anchor="ctr"/>
            <a:lstStyle/>
            <a:p>
              <a:pPr algn="ctr">
                <a:lnSpc>
                  <a:spcPct val="90000"/>
                </a:lnSpc>
                <a:spcAft>
                  <a:spcPts val="0"/>
                </a:spcAft>
              </a:pPr>
              <a:r>
                <a:rPr lang="en-US" sz="700" b="0" dirty="0">
                  <a:latin typeface="Ubuntu" panose="020B0504030602030204" pitchFamily="34" charset="0"/>
                </a:rPr>
                <a:t>46</a:t>
              </a:r>
            </a:p>
            <a:p>
              <a:pPr algn="ctr">
                <a:lnSpc>
                  <a:spcPct val="90000"/>
                </a:lnSpc>
                <a:spcAft>
                  <a:spcPts val="0"/>
                </a:spcAft>
              </a:pPr>
              <a:r>
                <a:rPr lang="en-US" sz="700" b="0" dirty="0">
                  <a:latin typeface="Ubuntu" panose="020B0504030602030204" pitchFamily="34" charset="0"/>
                </a:rPr>
                <a:t>166</a:t>
              </a:r>
            </a:p>
            <a:p>
              <a:pPr algn="ctr">
                <a:lnSpc>
                  <a:spcPct val="90000"/>
                </a:lnSpc>
                <a:spcAft>
                  <a:spcPts val="0"/>
                </a:spcAft>
              </a:pPr>
              <a:r>
                <a:rPr lang="en-US" sz="700" b="0" dirty="0">
                  <a:latin typeface="Ubuntu" panose="020B0504030602030204" pitchFamily="34" charset="0"/>
                </a:rPr>
                <a:t>87</a:t>
              </a:r>
            </a:p>
          </p:txBody>
        </p:sp>
        <p:sp>
          <p:nvSpPr>
            <p:cNvPr id="74" name="Forme libre : forme 73">
              <a:extLst>
                <a:ext uri="{FF2B5EF4-FFF2-40B4-BE49-F238E27FC236}">
                  <a16:creationId xmlns:a16="http://schemas.microsoft.com/office/drawing/2014/main" id="{353643F0-22F7-4B48-AE39-5FC8C334472F}"/>
                </a:ext>
              </a:extLst>
            </p:cNvPr>
            <p:cNvSpPr/>
            <p:nvPr/>
          </p:nvSpPr>
          <p:spPr>
            <a:xfrm>
              <a:off x="14041053" y="2405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33B569"/>
            </a:solidFill>
            <a:ln w="6695" cap="flat">
              <a:noFill/>
              <a:prstDash val="solid"/>
              <a:miter/>
            </a:ln>
          </p:spPr>
          <p:txBody>
            <a:bodyPr rtlCol="0" anchor="ctr"/>
            <a:lstStyle/>
            <a:p>
              <a:pPr algn="ctr">
                <a:lnSpc>
                  <a:spcPct val="90000"/>
                </a:lnSpc>
                <a:spcAft>
                  <a:spcPts val="0"/>
                </a:spcAft>
              </a:pPr>
              <a:r>
                <a:rPr lang="en-US" sz="700" b="0" dirty="0">
                  <a:latin typeface="Ubuntu" panose="020B0504030602030204" pitchFamily="34" charset="0"/>
                </a:rPr>
                <a:t>51</a:t>
              </a:r>
            </a:p>
            <a:p>
              <a:pPr algn="ctr">
                <a:lnSpc>
                  <a:spcPct val="90000"/>
                </a:lnSpc>
                <a:spcAft>
                  <a:spcPts val="0"/>
                </a:spcAft>
              </a:pPr>
              <a:r>
                <a:rPr lang="en-US" sz="700" b="0" dirty="0">
                  <a:latin typeface="Ubuntu" panose="020B0504030602030204" pitchFamily="34" charset="0"/>
                </a:rPr>
                <a:t>181</a:t>
              </a:r>
            </a:p>
            <a:p>
              <a:pPr algn="ctr">
                <a:lnSpc>
                  <a:spcPct val="90000"/>
                </a:lnSpc>
                <a:spcAft>
                  <a:spcPts val="0"/>
                </a:spcAft>
              </a:pPr>
              <a:r>
                <a:rPr lang="en-US" sz="700" b="0" dirty="0">
                  <a:latin typeface="Ubuntu" panose="020B0504030602030204" pitchFamily="34" charset="0"/>
                </a:rPr>
                <a:t>105</a:t>
              </a:r>
            </a:p>
          </p:txBody>
        </p:sp>
        <p:sp>
          <p:nvSpPr>
            <p:cNvPr id="75" name="Forme libre : forme 74">
              <a:extLst>
                <a:ext uri="{FF2B5EF4-FFF2-40B4-BE49-F238E27FC236}">
                  <a16:creationId xmlns:a16="http://schemas.microsoft.com/office/drawing/2014/main" id="{33F41D49-321E-46F2-BE66-44E85399808F}"/>
                </a:ext>
              </a:extLst>
            </p:cNvPr>
            <p:cNvSpPr/>
            <p:nvPr/>
          </p:nvSpPr>
          <p:spPr>
            <a:xfrm>
              <a:off x="14041053" y="1992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57CF80"/>
            </a:solidFill>
            <a:ln w="6695" cap="flat">
              <a:noFill/>
              <a:prstDash val="solid"/>
              <a:miter/>
            </a:ln>
          </p:spPr>
          <p:txBody>
            <a:bodyPr rtlCol="0" anchor="ctr"/>
            <a:lstStyle/>
            <a:p>
              <a:pPr algn="ctr">
                <a:lnSpc>
                  <a:spcPct val="90000"/>
                </a:lnSpc>
                <a:spcAft>
                  <a:spcPts val="0"/>
                </a:spcAft>
              </a:pPr>
              <a:endParaRPr lang="en-US" sz="700" b="0" dirty="0">
                <a:latin typeface="Ubuntu" panose="020B0504030602030204" pitchFamily="34" charset="0"/>
              </a:endParaRPr>
            </a:p>
            <a:p>
              <a:pPr algn="ctr">
                <a:lnSpc>
                  <a:spcPct val="90000"/>
                </a:lnSpc>
                <a:spcAft>
                  <a:spcPts val="0"/>
                </a:spcAft>
              </a:pPr>
              <a:r>
                <a:rPr lang="en-US" sz="700" b="0" dirty="0">
                  <a:latin typeface="Ubuntu" panose="020B0504030602030204" pitchFamily="34" charset="0"/>
                </a:rPr>
                <a:t>87</a:t>
              </a:r>
            </a:p>
            <a:p>
              <a:pPr algn="ctr">
                <a:lnSpc>
                  <a:spcPct val="90000"/>
                </a:lnSpc>
                <a:spcAft>
                  <a:spcPts val="0"/>
                </a:spcAft>
              </a:pPr>
              <a:r>
                <a:rPr lang="en-US" sz="700" b="0" dirty="0">
                  <a:latin typeface="Ubuntu" panose="020B0504030602030204" pitchFamily="34" charset="0"/>
                </a:rPr>
                <a:t>207</a:t>
              </a:r>
            </a:p>
            <a:p>
              <a:pPr algn="ctr">
                <a:lnSpc>
                  <a:spcPct val="90000"/>
                </a:lnSpc>
                <a:spcAft>
                  <a:spcPts val="0"/>
                </a:spcAft>
              </a:pPr>
              <a:r>
                <a:rPr lang="en-US" sz="700" b="0" dirty="0">
                  <a:latin typeface="Ubuntu" panose="020B0504030602030204" pitchFamily="34" charset="0"/>
                </a:rPr>
                <a:t>128</a:t>
              </a:r>
            </a:p>
            <a:p>
              <a:pPr algn="ctr">
                <a:lnSpc>
                  <a:spcPct val="90000"/>
                </a:lnSpc>
                <a:spcAft>
                  <a:spcPts val="0"/>
                </a:spcAft>
              </a:pPr>
              <a:endParaRPr lang="en-US" sz="700" b="0" dirty="0">
                <a:latin typeface="Ubuntu" panose="020B0504030602030204" pitchFamily="34" charset="0"/>
              </a:endParaRPr>
            </a:p>
          </p:txBody>
        </p:sp>
        <p:sp>
          <p:nvSpPr>
            <p:cNvPr id="76" name="Forme libre : forme 75">
              <a:extLst>
                <a:ext uri="{FF2B5EF4-FFF2-40B4-BE49-F238E27FC236}">
                  <a16:creationId xmlns:a16="http://schemas.microsoft.com/office/drawing/2014/main" id="{99A866AE-65FA-4F9E-98D0-E71681C14AC2}"/>
                </a:ext>
              </a:extLst>
            </p:cNvPr>
            <p:cNvSpPr/>
            <p:nvPr/>
          </p:nvSpPr>
          <p:spPr>
            <a:xfrm>
              <a:off x="15145311" y="3644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173340"/>
            </a:solidFill>
            <a:ln w="6695" cap="flat">
              <a:noFill/>
              <a:prstDash val="solid"/>
              <a:miter/>
            </a:ln>
          </p:spPr>
          <p:txBody>
            <a:bodyPr rtlCol="0" anchor="ctr"/>
            <a:lstStyle/>
            <a:p>
              <a:pPr algn="ctr">
                <a:lnSpc>
                  <a:spcPct val="90000"/>
                </a:lnSpc>
                <a:spcAft>
                  <a:spcPts val="0"/>
                </a:spcAft>
              </a:pPr>
              <a:r>
                <a:rPr lang="en-US" sz="700" b="0" dirty="0">
                  <a:solidFill>
                    <a:schemeClr val="bg1"/>
                  </a:solidFill>
                  <a:latin typeface="Ubuntu" panose="020B0504030602030204" pitchFamily="34" charset="0"/>
                </a:rPr>
                <a:t>23</a:t>
              </a:r>
            </a:p>
            <a:p>
              <a:pPr algn="ctr">
                <a:lnSpc>
                  <a:spcPct val="90000"/>
                </a:lnSpc>
                <a:spcAft>
                  <a:spcPts val="0"/>
                </a:spcAft>
              </a:pPr>
              <a:r>
                <a:rPr lang="en-US" sz="700" b="0" dirty="0">
                  <a:solidFill>
                    <a:schemeClr val="bg1"/>
                  </a:solidFill>
                  <a:latin typeface="Ubuntu" panose="020B0504030602030204" pitchFamily="34" charset="0"/>
                </a:rPr>
                <a:t>51</a:t>
              </a:r>
            </a:p>
            <a:p>
              <a:pPr algn="ctr">
                <a:lnSpc>
                  <a:spcPct val="90000"/>
                </a:lnSpc>
                <a:spcAft>
                  <a:spcPts val="0"/>
                </a:spcAft>
              </a:pPr>
              <a:r>
                <a:rPr lang="en-US" sz="700" b="0" dirty="0">
                  <a:solidFill>
                    <a:schemeClr val="bg1"/>
                  </a:solidFill>
                  <a:latin typeface="Ubuntu" panose="020B0504030602030204" pitchFamily="34" charset="0"/>
                </a:rPr>
                <a:t>64</a:t>
              </a:r>
            </a:p>
          </p:txBody>
        </p:sp>
        <p:sp>
          <p:nvSpPr>
            <p:cNvPr id="77" name="Forme libre : forme 76">
              <a:extLst>
                <a:ext uri="{FF2B5EF4-FFF2-40B4-BE49-F238E27FC236}">
                  <a16:creationId xmlns:a16="http://schemas.microsoft.com/office/drawing/2014/main" id="{FF63074E-4AF4-4930-9679-FD2D7A0F2A11}"/>
                </a:ext>
              </a:extLst>
            </p:cNvPr>
            <p:cNvSpPr/>
            <p:nvPr/>
          </p:nvSpPr>
          <p:spPr>
            <a:xfrm>
              <a:off x="15145311" y="3231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214554"/>
            </a:solidFill>
            <a:ln w="6695" cap="flat">
              <a:noFill/>
              <a:prstDash val="solid"/>
              <a:miter/>
            </a:ln>
          </p:spPr>
          <p:txBody>
            <a:bodyPr rtlCol="0" anchor="ctr"/>
            <a:lstStyle/>
            <a:p>
              <a:pPr algn="ctr">
                <a:lnSpc>
                  <a:spcPct val="90000"/>
                </a:lnSpc>
                <a:spcAft>
                  <a:spcPts val="0"/>
                </a:spcAft>
              </a:pPr>
              <a:r>
                <a:rPr lang="en-US" sz="700" b="0" dirty="0">
                  <a:solidFill>
                    <a:schemeClr val="bg1"/>
                  </a:solidFill>
                  <a:latin typeface="Ubuntu" panose="020B0504030602030204" pitchFamily="34" charset="0"/>
                </a:rPr>
                <a:t>33</a:t>
              </a:r>
            </a:p>
            <a:p>
              <a:pPr algn="ctr">
                <a:lnSpc>
                  <a:spcPct val="90000"/>
                </a:lnSpc>
                <a:spcAft>
                  <a:spcPts val="0"/>
                </a:spcAft>
              </a:pPr>
              <a:r>
                <a:rPr lang="en-US" sz="700" b="0" dirty="0">
                  <a:solidFill>
                    <a:schemeClr val="bg1"/>
                  </a:solidFill>
                  <a:latin typeface="Ubuntu" panose="020B0504030602030204" pitchFamily="34" charset="0"/>
                </a:rPr>
                <a:t>69</a:t>
              </a:r>
            </a:p>
            <a:p>
              <a:pPr algn="ctr">
                <a:lnSpc>
                  <a:spcPct val="90000"/>
                </a:lnSpc>
                <a:spcAft>
                  <a:spcPts val="0"/>
                </a:spcAft>
              </a:pPr>
              <a:r>
                <a:rPr lang="en-US" sz="700" b="0" dirty="0">
                  <a:solidFill>
                    <a:schemeClr val="bg1"/>
                  </a:solidFill>
                  <a:latin typeface="Ubuntu" panose="020B0504030602030204" pitchFamily="34" charset="0"/>
                </a:rPr>
                <a:t>84</a:t>
              </a:r>
            </a:p>
          </p:txBody>
        </p:sp>
        <p:sp>
          <p:nvSpPr>
            <p:cNvPr id="78" name="Forme libre : forme 77">
              <a:extLst>
                <a:ext uri="{FF2B5EF4-FFF2-40B4-BE49-F238E27FC236}">
                  <a16:creationId xmlns:a16="http://schemas.microsoft.com/office/drawing/2014/main" id="{56DB4C49-7593-476E-9314-2444B469873A}"/>
                </a:ext>
              </a:extLst>
            </p:cNvPr>
            <p:cNvSpPr/>
            <p:nvPr/>
          </p:nvSpPr>
          <p:spPr>
            <a:xfrm>
              <a:off x="15145311" y="2818581"/>
              <a:ext cx="360865"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14596B"/>
            </a:solidFill>
            <a:ln w="6695" cap="flat">
              <a:noFill/>
              <a:prstDash val="solid"/>
              <a:miter/>
            </a:ln>
          </p:spPr>
          <p:txBody>
            <a:bodyPr rtlCol="0" anchor="ctr"/>
            <a:lstStyle/>
            <a:p>
              <a:pPr algn="ctr">
                <a:lnSpc>
                  <a:spcPct val="90000"/>
                </a:lnSpc>
                <a:spcAft>
                  <a:spcPts val="0"/>
                </a:spcAft>
              </a:pPr>
              <a:r>
                <a:rPr lang="en-US" sz="700" b="0" dirty="0">
                  <a:solidFill>
                    <a:schemeClr val="bg1"/>
                  </a:solidFill>
                  <a:latin typeface="Ubuntu" panose="020B0504030602030204" pitchFamily="34" charset="0"/>
                </a:rPr>
                <a:t>20</a:t>
              </a:r>
            </a:p>
            <a:p>
              <a:pPr algn="ctr">
                <a:lnSpc>
                  <a:spcPct val="90000"/>
                </a:lnSpc>
                <a:spcAft>
                  <a:spcPts val="0"/>
                </a:spcAft>
              </a:pPr>
              <a:r>
                <a:rPr lang="en-US" sz="700" b="0" dirty="0">
                  <a:solidFill>
                    <a:schemeClr val="bg1"/>
                  </a:solidFill>
                  <a:latin typeface="Ubuntu" panose="020B0504030602030204" pitchFamily="34" charset="0"/>
                </a:rPr>
                <a:t>89</a:t>
              </a:r>
            </a:p>
            <a:p>
              <a:pPr algn="ctr">
                <a:lnSpc>
                  <a:spcPct val="90000"/>
                </a:lnSpc>
                <a:spcAft>
                  <a:spcPts val="0"/>
                </a:spcAft>
              </a:pPr>
              <a:r>
                <a:rPr lang="en-US" sz="700" b="0" dirty="0">
                  <a:solidFill>
                    <a:schemeClr val="bg1"/>
                  </a:solidFill>
                  <a:latin typeface="Ubuntu" panose="020B0504030602030204" pitchFamily="34" charset="0"/>
                </a:rPr>
                <a:t>107</a:t>
              </a:r>
            </a:p>
          </p:txBody>
        </p:sp>
        <p:sp>
          <p:nvSpPr>
            <p:cNvPr id="79" name="Forme libre : forme 78">
              <a:extLst>
                <a:ext uri="{FF2B5EF4-FFF2-40B4-BE49-F238E27FC236}">
                  <a16:creationId xmlns:a16="http://schemas.microsoft.com/office/drawing/2014/main" id="{82B57E86-9AA1-49BE-93E7-6C1DB4AFDDF9}"/>
                </a:ext>
              </a:extLst>
            </p:cNvPr>
            <p:cNvSpPr/>
            <p:nvPr/>
          </p:nvSpPr>
          <p:spPr>
            <a:xfrm>
              <a:off x="15145311" y="2405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336B7D"/>
            </a:solidFill>
            <a:ln w="6695" cap="flat">
              <a:noFill/>
              <a:prstDash val="solid"/>
              <a:miter/>
            </a:ln>
          </p:spPr>
          <p:txBody>
            <a:bodyPr rtlCol="0" anchor="ctr"/>
            <a:lstStyle/>
            <a:p>
              <a:pPr algn="ctr">
                <a:lnSpc>
                  <a:spcPct val="90000"/>
                </a:lnSpc>
                <a:spcAft>
                  <a:spcPts val="0"/>
                </a:spcAft>
              </a:pPr>
              <a:r>
                <a:rPr lang="en-US" sz="700" b="0" dirty="0">
                  <a:solidFill>
                    <a:schemeClr val="bg1"/>
                  </a:solidFill>
                  <a:latin typeface="Ubuntu" panose="020B0504030602030204" pitchFamily="34" charset="0"/>
                </a:rPr>
                <a:t>51</a:t>
              </a:r>
            </a:p>
            <a:p>
              <a:pPr algn="ctr">
                <a:lnSpc>
                  <a:spcPct val="90000"/>
                </a:lnSpc>
                <a:spcAft>
                  <a:spcPts val="0"/>
                </a:spcAft>
              </a:pPr>
              <a:r>
                <a:rPr lang="en-US" sz="700" b="0" dirty="0">
                  <a:solidFill>
                    <a:schemeClr val="bg1"/>
                  </a:solidFill>
                  <a:latin typeface="Ubuntu" panose="020B0504030602030204" pitchFamily="34" charset="0"/>
                </a:rPr>
                <a:t>107</a:t>
              </a:r>
            </a:p>
            <a:p>
              <a:pPr algn="ctr">
                <a:lnSpc>
                  <a:spcPct val="90000"/>
                </a:lnSpc>
                <a:spcAft>
                  <a:spcPts val="0"/>
                </a:spcAft>
              </a:pPr>
              <a:r>
                <a:rPr lang="en-US" sz="700" b="0" dirty="0">
                  <a:solidFill>
                    <a:schemeClr val="bg1"/>
                  </a:solidFill>
                  <a:latin typeface="Ubuntu" panose="020B0504030602030204" pitchFamily="34" charset="0"/>
                </a:rPr>
                <a:t>25</a:t>
              </a:r>
            </a:p>
          </p:txBody>
        </p:sp>
        <p:sp>
          <p:nvSpPr>
            <p:cNvPr id="80" name="Forme libre : forme 79">
              <a:extLst>
                <a:ext uri="{FF2B5EF4-FFF2-40B4-BE49-F238E27FC236}">
                  <a16:creationId xmlns:a16="http://schemas.microsoft.com/office/drawing/2014/main" id="{F58D84FF-3235-47A7-A015-65B66A7E9528}"/>
                </a:ext>
              </a:extLst>
            </p:cNvPr>
            <p:cNvSpPr/>
            <p:nvPr/>
          </p:nvSpPr>
          <p:spPr>
            <a:xfrm>
              <a:off x="15145311" y="1992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338091"/>
            </a:solidFill>
            <a:ln w="6695" cap="flat">
              <a:noFill/>
              <a:prstDash val="solid"/>
              <a:miter/>
            </a:ln>
          </p:spPr>
          <p:txBody>
            <a:bodyPr rtlCol="0" anchor="ctr"/>
            <a:lstStyle/>
            <a:p>
              <a:pPr algn="ctr">
                <a:lnSpc>
                  <a:spcPct val="90000"/>
                </a:lnSpc>
                <a:spcAft>
                  <a:spcPts val="0"/>
                </a:spcAft>
              </a:pPr>
              <a:r>
                <a:rPr lang="en-US" sz="700" b="0" dirty="0">
                  <a:solidFill>
                    <a:schemeClr val="bg1"/>
                  </a:solidFill>
                  <a:latin typeface="Ubuntu" panose="020B0504030602030204" pitchFamily="34" charset="0"/>
                </a:rPr>
                <a:t>51</a:t>
              </a:r>
            </a:p>
            <a:p>
              <a:pPr algn="ctr">
                <a:lnSpc>
                  <a:spcPct val="90000"/>
                </a:lnSpc>
                <a:spcAft>
                  <a:spcPts val="0"/>
                </a:spcAft>
              </a:pPr>
              <a:r>
                <a:rPr lang="en-US" sz="700" b="0" dirty="0">
                  <a:solidFill>
                    <a:schemeClr val="bg1"/>
                  </a:solidFill>
                  <a:latin typeface="Ubuntu" panose="020B0504030602030204" pitchFamily="34" charset="0"/>
                </a:rPr>
                <a:t>128</a:t>
              </a:r>
            </a:p>
            <a:p>
              <a:pPr algn="ctr">
                <a:lnSpc>
                  <a:spcPct val="90000"/>
                </a:lnSpc>
                <a:spcAft>
                  <a:spcPts val="0"/>
                </a:spcAft>
              </a:pPr>
              <a:r>
                <a:rPr lang="en-US" sz="700" b="0" dirty="0">
                  <a:solidFill>
                    <a:schemeClr val="bg1"/>
                  </a:solidFill>
                  <a:latin typeface="Ubuntu" panose="020B0504030602030204" pitchFamily="34" charset="0"/>
                </a:rPr>
                <a:t>145</a:t>
              </a:r>
            </a:p>
          </p:txBody>
        </p:sp>
        <p:sp>
          <p:nvSpPr>
            <p:cNvPr id="81" name="Forme libre : forme 80">
              <a:extLst>
                <a:ext uri="{FF2B5EF4-FFF2-40B4-BE49-F238E27FC236}">
                  <a16:creationId xmlns:a16="http://schemas.microsoft.com/office/drawing/2014/main" id="{0C2FDFFD-39D1-4054-899F-2527AF6109D7}"/>
                </a:ext>
              </a:extLst>
            </p:cNvPr>
            <p:cNvSpPr/>
            <p:nvPr/>
          </p:nvSpPr>
          <p:spPr>
            <a:xfrm>
              <a:off x="14408740" y="3644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7D74"/>
            </a:solidFill>
            <a:ln w="6695" cap="flat">
              <a:noFill/>
              <a:prstDash val="solid"/>
              <a:miter/>
            </a:ln>
          </p:spPr>
          <p:txBody>
            <a:bodyPr rtlCol="0" anchor="ctr"/>
            <a:lstStyle/>
            <a:p>
              <a:pPr algn="ctr">
                <a:lnSpc>
                  <a:spcPct val="90000"/>
                </a:lnSpc>
                <a:spcAft>
                  <a:spcPts val="0"/>
                </a:spcAft>
              </a:pPr>
              <a:r>
                <a:rPr lang="en-US" sz="700" b="0" dirty="0">
                  <a:solidFill>
                    <a:schemeClr val="bg1"/>
                  </a:solidFill>
                  <a:latin typeface="Ubuntu" panose="020B0504030602030204" pitchFamily="34" charset="0"/>
                </a:rPr>
                <a:t>0</a:t>
              </a:r>
            </a:p>
            <a:p>
              <a:pPr algn="ctr">
                <a:lnSpc>
                  <a:spcPct val="90000"/>
                </a:lnSpc>
                <a:spcAft>
                  <a:spcPts val="0"/>
                </a:spcAft>
              </a:pPr>
              <a:r>
                <a:rPr lang="en-US" sz="700" b="0" dirty="0">
                  <a:solidFill>
                    <a:schemeClr val="bg1"/>
                  </a:solidFill>
                  <a:latin typeface="Ubuntu" panose="020B0504030602030204" pitchFamily="34" charset="0"/>
                </a:rPr>
                <a:t>125</a:t>
              </a:r>
            </a:p>
            <a:p>
              <a:pPr algn="ctr">
                <a:lnSpc>
                  <a:spcPct val="90000"/>
                </a:lnSpc>
                <a:spcAft>
                  <a:spcPts val="0"/>
                </a:spcAft>
              </a:pPr>
              <a:r>
                <a:rPr lang="en-US" sz="700" b="0" dirty="0">
                  <a:solidFill>
                    <a:schemeClr val="bg1"/>
                  </a:solidFill>
                  <a:latin typeface="Ubuntu" panose="020B0504030602030204" pitchFamily="34" charset="0"/>
                </a:rPr>
                <a:t>116</a:t>
              </a:r>
            </a:p>
          </p:txBody>
        </p:sp>
        <p:sp>
          <p:nvSpPr>
            <p:cNvPr id="82" name="Forme libre : forme 81">
              <a:extLst>
                <a:ext uri="{FF2B5EF4-FFF2-40B4-BE49-F238E27FC236}">
                  <a16:creationId xmlns:a16="http://schemas.microsoft.com/office/drawing/2014/main" id="{3B4493E8-9680-4EA3-9A68-6174B5ADF266}"/>
                </a:ext>
              </a:extLst>
            </p:cNvPr>
            <p:cNvSpPr/>
            <p:nvPr/>
          </p:nvSpPr>
          <p:spPr>
            <a:xfrm>
              <a:off x="14408740" y="3231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929B"/>
            </a:solidFill>
            <a:ln w="6695" cap="flat">
              <a:noFill/>
              <a:prstDash val="solid"/>
              <a:miter/>
            </a:ln>
          </p:spPr>
          <p:txBody>
            <a:bodyPr rtlCol="0" anchor="ctr"/>
            <a:lstStyle/>
            <a:p>
              <a:pPr algn="ctr">
                <a:lnSpc>
                  <a:spcPct val="90000"/>
                </a:lnSpc>
                <a:spcAft>
                  <a:spcPts val="0"/>
                </a:spcAft>
              </a:pPr>
              <a:r>
                <a:rPr lang="en-US" sz="700" b="0" dirty="0">
                  <a:solidFill>
                    <a:schemeClr val="bg1"/>
                  </a:solidFill>
                  <a:latin typeface="Ubuntu" panose="020B0504030602030204" pitchFamily="34" charset="0"/>
                </a:rPr>
                <a:t>0</a:t>
              </a:r>
            </a:p>
            <a:p>
              <a:pPr algn="ctr">
                <a:lnSpc>
                  <a:spcPct val="90000"/>
                </a:lnSpc>
                <a:spcAft>
                  <a:spcPts val="0"/>
                </a:spcAft>
              </a:pPr>
              <a:r>
                <a:rPr lang="en-US" sz="700" b="0" dirty="0">
                  <a:solidFill>
                    <a:schemeClr val="bg1"/>
                  </a:solidFill>
                  <a:latin typeface="Ubuntu" panose="020B0504030602030204" pitchFamily="34" charset="0"/>
                </a:rPr>
                <a:t>146</a:t>
              </a:r>
            </a:p>
            <a:p>
              <a:pPr algn="ctr">
                <a:lnSpc>
                  <a:spcPct val="90000"/>
                </a:lnSpc>
                <a:spcAft>
                  <a:spcPts val="0"/>
                </a:spcAft>
              </a:pPr>
              <a:r>
                <a:rPr lang="en-US" sz="700" b="0" dirty="0">
                  <a:solidFill>
                    <a:schemeClr val="bg1"/>
                  </a:solidFill>
                  <a:latin typeface="Ubuntu" panose="020B0504030602030204" pitchFamily="34" charset="0"/>
                </a:rPr>
                <a:t>155</a:t>
              </a:r>
            </a:p>
          </p:txBody>
        </p:sp>
        <p:sp>
          <p:nvSpPr>
            <p:cNvPr id="83" name="Forme libre : forme 82">
              <a:extLst>
                <a:ext uri="{FF2B5EF4-FFF2-40B4-BE49-F238E27FC236}">
                  <a16:creationId xmlns:a16="http://schemas.microsoft.com/office/drawing/2014/main" id="{B4B6B943-D34B-48B2-95E0-76C5F8BA25FA}"/>
                </a:ext>
              </a:extLst>
            </p:cNvPr>
            <p:cNvSpPr/>
            <p:nvPr/>
          </p:nvSpPr>
          <p:spPr>
            <a:xfrm>
              <a:off x="14408740" y="2818581"/>
              <a:ext cx="360865"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00BFBF"/>
            </a:solidFill>
            <a:ln w="6695" cap="flat">
              <a:noFill/>
              <a:prstDash val="solid"/>
              <a:miter/>
            </a:ln>
          </p:spPr>
          <p:txBody>
            <a:bodyPr rtlCol="0" anchor="ctr"/>
            <a:lstStyle/>
            <a:p>
              <a:pPr algn="ctr">
                <a:lnSpc>
                  <a:spcPct val="90000"/>
                </a:lnSpc>
                <a:spcAft>
                  <a:spcPts val="0"/>
                </a:spcAft>
              </a:pPr>
              <a:r>
                <a:rPr lang="en-US" sz="700" b="0" dirty="0">
                  <a:latin typeface="Ubuntu" panose="020B0504030602030204" pitchFamily="34" charset="0"/>
                </a:rPr>
                <a:t>0</a:t>
              </a:r>
            </a:p>
            <a:p>
              <a:pPr algn="ctr">
                <a:lnSpc>
                  <a:spcPct val="90000"/>
                </a:lnSpc>
                <a:spcAft>
                  <a:spcPts val="0"/>
                </a:spcAft>
              </a:pPr>
              <a:r>
                <a:rPr lang="en-US" sz="700" b="0" dirty="0">
                  <a:latin typeface="Ubuntu" panose="020B0504030602030204" pitchFamily="34" charset="0"/>
                </a:rPr>
                <a:t>191</a:t>
              </a:r>
            </a:p>
            <a:p>
              <a:pPr algn="ctr">
                <a:lnSpc>
                  <a:spcPct val="90000"/>
                </a:lnSpc>
                <a:spcAft>
                  <a:spcPts val="0"/>
                </a:spcAft>
              </a:pPr>
              <a:r>
                <a:rPr lang="en-US" sz="700" b="0" dirty="0">
                  <a:latin typeface="Ubuntu" panose="020B0504030602030204" pitchFamily="34" charset="0"/>
                </a:rPr>
                <a:t>191</a:t>
              </a:r>
            </a:p>
          </p:txBody>
        </p:sp>
        <p:sp>
          <p:nvSpPr>
            <p:cNvPr id="84" name="Forme libre : forme 83">
              <a:extLst>
                <a:ext uri="{FF2B5EF4-FFF2-40B4-BE49-F238E27FC236}">
                  <a16:creationId xmlns:a16="http://schemas.microsoft.com/office/drawing/2014/main" id="{B434FFE6-E50A-4EA9-83D4-F9F4917BBCB8}"/>
                </a:ext>
              </a:extLst>
            </p:cNvPr>
            <p:cNvSpPr/>
            <p:nvPr/>
          </p:nvSpPr>
          <p:spPr>
            <a:xfrm>
              <a:off x="14408740" y="2405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D5D0"/>
            </a:solidFill>
            <a:ln w="6695" cap="flat">
              <a:noFill/>
              <a:prstDash val="solid"/>
              <a:miter/>
            </a:ln>
          </p:spPr>
          <p:txBody>
            <a:bodyPr rtlCol="0" anchor="ctr"/>
            <a:lstStyle/>
            <a:p>
              <a:pPr algn="ctr">
                <a:lnSpc>
                  <a:spcPct val="90000"/>
                </a:lnSpc>
                <a:spcAft>
                  <a:spcPts val="0"/>
                </a:spcAft>
              </a:pPr>
              <a:r>
                <a:rPr lang="en-US" sz="700" b="0" dirty="0">
                  <a:latin typeface="Ubuntu" panose="020B0504030602030204" pitchFamily="34" charset="0"/>
                </a:rPr>
                <a:t>0</a:t>
              </a:r>
            </a:p>
            <a:p>
              <a:pPr algn="ctr">
                <a:lnSpc>
                  <a:spcPct val="90000"/>
                </a:lnSpc>
                <a:spcAft>
                  <a:spcPts val="0"/>
                </a:spcAft>
              </a:pPr>
              <a:r>
                <a:rPr lang="en-US" sz="700" b="0" dirty="0">
                  <a:latin typeface="Ubuntu" panose="020B0504030602030204" pitchFamily="34" charset="0"/>
                </a:rPr>
                <a:t>213</a:t>
              </a:r>
            </a:p>
            <a:p>
              <a:pPr algn="ctr">
                <a:lnSpc>
                  <a:spcPct val="90000"/>
                </a:lnSpc>
                <a:spcAft>
                  <a:spcPts val="0"/>
                </a:spcAft>
              </a:pPr>
              <a:r>
                <a:rPr lang="en-US" sz="700" b="0" dirty="0">
                  <a:latin typeface="Ubuntu" panose="020B0504030602030204" pitchFamily="34" charset="0"/>
                </a:rPr>
                <a:t>208</a:t>
              </a:r>
            </a:p>
          </p:txBody>
        </p:sp>
        <p:sp>
          <p:nvSpPr>
            <p:cNvPr id="85" name="Forme libre : forme 84">
              <a:extLst>
                <a:ext uri="{FF2B5EF4-FFF2-40B4-BE49-F238E27FC236}">
                  <a16:creationId xmlns:a16="http://schemas.microsoft.com/office/drawing/2014/main" id="{E0BE1B97-A7F2-4E15-8D45-CD3F50622B5F}"/>
                </a:ext>
              </a:extLst>
            </p:cNvPr>
            <p:cNvSpPr/>
            <p:nvPr/>
          </p:nvSpPr>
          <p:spPr>
            <a:xfrm>
              <a:off x="14408740" y="1992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E6E3"/>
            </a:solidFill>
            <a:ln w="6695" cap="flat">
              <a:noFill/>
              <a:prstDash val="solid"/>
              <a:miter/>
            </a:ln>
          </p:spPr>
          <p:txBody>
            <a:bodyPr rtlCol="0" anchor="ctr"/>
            <a:lstStyle/>
            <a:p>
              <a:pPr algn="ctr">
                <a:lnSpc>
                  <a:spcPct val="90000"/>
                </a:lnSpc>
                <a:spcAft>
                  <a:spcPts val="0"/>
                </a:spcAft>
              </a:pPr>
              <a:r>
                <a:rPr lang="en-US" sz="700" b="0" dirty="0">
                  <a:latin typeface="Ubuntu" panose="020B0504030602030204" pitchFamily="34" charset="0"/>
                </a:rPr>
                <a:t>0</a:t>
              </a:r>
            </a:p>
            <a:p>
              <a:pPr algn="ctr">
                <a:lnSpc>
                  <a:spcPct val="90000"/>
                </a:lnSpc>
                <a:spcAft>
                  <a:spcPts val="0"/>
                </a:spcAft>
              </a:pPr>
              <a:r>
                <a:rPr lang="en-US" sz="700" b="0" dirty="0">
                  <a:latin typeface="Ubuntu" panose="020B0504030602030204" pitchFamily="34" charset="0"/>
                </a:rPr>
                <a:t>230</a:t>
              </a:r>
            </a:p>
            <a:p>
              <a:pPr algn="ctr">
                <a:lnSpc>
                  <a:spcPct val="90000"/>
                </a:lnSpc>
                <a:spcAft>
                  <a:spcPts val="0"/>
                </a:spcAft>
              </a:pPr>
              <a:r>
                <a:rPr lang="en-US" sz="700" b="0" dirty="0">
                  <a:latin typeface="Ubuntu" panose="020B0504030602030204" pitchFamily="34" charset="0"/>
                </a:rPr>
                <a:t>227</a:t>
              </a:r>
            </a:p>
          </p:txBody>
        </p:sp>
      </p:grpSp>
      <p:grpSp>
        <p:nvGrpSpPr>
          <p:cNvPr id="94" name="Groupe 1">
            <a:extLst>
              <a:ext uri="{FF2B5EF4-FFF2-40B4-BE49-F238E27FC236}">
                <a16:creationId xmlns:a16="http://schemas.microsoft.com/office/drawing/2014/main" id="{11A3E882-4152-49CC-A658-0BA2BD4CCF4E}"/>
              </a:ext>
            </a:extLst>
          </p:cNvPr>
          <p:cNvGrpSpPr>
            <a:grpSpLocks noChangeAspect="1"/>
          </p:cNvGrpSpPr>
          <p:nvPr userDrawn="1"/>
        </p:nvGrpSpPr>
        <p:grpSpPr>
          <a:xfrm>
            <a:off x="11562163" y="205059"/>
            <a:ext cx="419436" cy="388988"/>
            <a:chOff x="11501102" y="171573"/>
            <a:chExt cx="419436" cy="388988"/>
          </a:xfrm>
        </p:grpSpPr>
        <p:sp>
          <p:nvSpPr>
            <p:cNvPr id="95" name="Freeform 13">
              <a:extLst>
                <a:ext uri="{FF2B5EF4-FFF2-40B4-BE49-F238E27FC236}">
                  <a16:creationId xmlns:a16="http://schemas.microsoft.com/office/drawing/2014/main" id="{7962C740-AA7F-4225-AF45-30CEC5D85747}"/>
                </a:ext>
              </a:extLst>
            </p:cNvPr>
            <p:cNvSpPr>
              <a:spLocks/>
            </p:cNvSpPr>
            <p:nvPr userDrawn="1"/>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6" name="Freeform 14">
              <a:extLst>
                <a:ext uri="{FF2B5EF4-FFF2-40B4-BE49-F238E27FC236}">
                  <a16:creationId xmlns:a16="http://schemas.microsoft.com/office/drawing/2014/main" id="{8B6BE8F3-0248-42CC-8053-5B10FA1A6457}"/>
                </a:ext>
              </a:extLst>
            </p:cNvPr>
            <p:cNvSpPr>
              <a:spLocks/>
            </p:cNvSpPr>
            <p:nvPr userDrawn="1"/>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86" name="Retângulo 43">
            <a:extLst>
              <a:ext uri="{FF2B5EF4-FFF2-40B4-BE49-F238E27FC236}">
                <a16:creationId xmlns:a16="http://schemas.microsoft.com/office/drawing/2014/main" id="{5539996C-DD2A-49D6-AFB0-763FCB2EE440}"/>
              </a:ext>
            </a:extLst>
          </p:cNvPr>
          <p:cNvSpPr/>
          <p:nvPr userDrawn="1"/>
        </p:nvSpPr>
        <p:spPr>
          <a:xfrm>
            <a:off x="11744128" y="6517658"/>
            <a:ext cx="229263" cy="215444"/>
          </a:xfrm>
          <a:prstGeom prst="rect">
            <a:avLst/>
          </a:prstGeom>
        </p:spPr>
        <p:txBody>
          <a:bodyPr wrap="square" lIns="0" rIns="0">
            <a:spAutoFit/>
          </a:bodyPr>
          <a:lstStyle/>
          <a:p>
            <a:pPr algn="r"/>
            <a:fld id="{0502E5A9-B53C-401E-A0E0-4A359BB0A9E5}" type="slidenum">
              <a:rPr lang="en-US" sz="800" smtClean="0">
                <a:solidFill>
                  <a:srgbClr val="A6A6A6"/>
                </a:solidFill>
                <a:latin typeface="Ubuntu" panose="020B0504030602030204" pitchFamily="34" charset="0"/>
                <a:cs typeface="Arial" panose="020B0604020202020204" pitchFamily="34" charset="0"/>
              </a:rPr>
              <a:pPr algn="r"/>
              <a:t>‹#›</a:t>
            </a:fld>
            <a:endParaRPr lang="en-US" sz="800" dirty="0">
              <a:solidFill>
                <a:srgbClr val="A6A6A6"/>
              </a:solidFill>
              <a:latin typeface="Ubuntu" panose="020B0504030602030204" pitchFamily="34" charset="0"/>
              <a:cs typeface="Arial" panose="020B0604020202020204" pitchFamily="34" charset="0"/>
            </a:endParaRPr>
          </a:p>
        </p:txBody>
      </p:sp>
      <p:sp>
        <p:nvSpPr>
          <p:cNvPr id="89" name="Rectangle 27">
            <a:extLst>
              <a:ext uri="{FF2B5EF4-FFF2-40B4-BE49-F238E27FC236}">
                <a16:creationId xmlns:a16="http://schemas.microsoft.com/office/drawing/2014/main" id="{01D50803-B26A-4936-A06C-6E086A6DD719}"/>
              </a:ext>
            </a:extLst>
          </p:cNvPr>
          <p:cNvSpPr/>
          <p:nvPr userDrawn="1"/>
        </p:nvSpPr>
        <p:spPr>
          <a:xfrm>
            <a:off x="7227070"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dirty="0">
                <a:solidFill>
                  <a:srgbClr val="A6A6A6"/>
                </a:solidFill>
                <a:latin typeface="Ubuntu" panose="020B0504030602030204" pitchFamily="34" charset="0"/>
                <a:cs typeface="Arial" panose="020B0604020202020204" pitchFamily="34" charset="0"/>
              </a:rPr>
              <a:t>Company</a:t>
            </a:r>
            <a:r>
              <a:rPr lang="en-GB" sz="700" baseline="0" dirty="0">
                <a:solidFill>
                  <a:srgbClr val="A6A6A6"/>
                </a:solidFill>
                <a:latin typeface="Ubuntu" panose="020B0504030602030204" pitchFamily="34" charset="0"/>
                <a:cs typeface="Arial" panose="020B0604020202020204" pitchFamily="34" charset="0"/>
              </a:rPr>
              <a:t> </a:t>
            </a:r>
            <a:r>
              <a:rPr lang="en-GB" sz="700" dirty="0">
                <a:solidFill>
                  <a:srgbClr val="A6A6A6"/>
                </a:solidFill>
                <a:latin typeface="Ubuntu" panose="020B0504030602030204" pitchFamily="34" charset="0"/>
                <a:cs typeface="Arial" panose="020B0604020202020204" pitchFamily="34" charset="0"/>
              </a:rPr>
              <a:t>Confidential © Capgemini 2021. All rights reserved  |</a:t>
            </a:r>
          </a:p>
        </p:txBody>
      </p:sp>
      <p:sp>
        <p:nvSpPr>
          <p:cNvPr id="2" name="Espace réservé du pied de page 1"/>
          <p:cNvSpPr>
            <a:spLocks noGrp="1"/>
          </p:cNvSpPr>
          <p:nvPr>
            <p:ph type="ftr" sz="quarter" idx="3"/>
          </p:nvPr>
        </p:nvSpPr>
        <p:spPr>
          <a:xfrm>
            <a:off x="407368" y="6442817"/>
            <a:ext cx="4114800" cy="365125"/>
          </a:xfrm>
          <a:prstGeom prst="rect">
            <a:avLst/>
          </a:prstGeom>
        </p:spPr>
        <p:txBody>
          <a:bodyPr wrap="square" lIns="0" tIns="0" rIns="0" bIns="0" anchor="ctr" anchorCtr="0">
            <a:noAutofit/>
          </a:bodyPr>
          <a:lstStyle>
            <a:lvl1pPr>
              <a:defRPr lang="fr-FR" sz="700" kern="0" dirty="0">
                <a:solidFill>
                  <a:srgbClr val="A6A6A6"/>
                </a:solidFill>
                <a:latin typeface="Ubuntu" panose="020B0504030602030204" pitchFamily="34" charset="0"/>
                <a:cs typeface="Arial" panose="020B0604020202020204" pitchFamily="34" charset="0"/>
              </a:defRPr>
            </a:lvl1pPr>
          </a:lstStyle>
          <a:p>
            <a:r>
              <a:rPr lang="fr-FR"/>
              <a:t>HEALTHINFO 2022  |  HALISDEMIR Ufuk  |  16-20/10/2022</a:t>
            </a:r>
            <a:endParaRPr lang="fr-FR" dirty="0"/>
          </a:p>
        </p:txBody>
      </p:sp>
    </p:spTree>
    <p:extLst>
      <p:ext uri="{BB962C8B-B14F-4D97-AF65-F5344CB8AC3E}">
        <p14:creationId xmlns:p14="http://schemas.microsoft.com/office/powerpoint/2010/main" val="3148905397"/>
      </p:ext>
    </p:extLst>
  </p:cSld>
  <p:clrMap bg1="lt1" tx1="dk1" bg2="lt2" tx2="dk2" accent1="accent1" accent2="accent2" accent3="accent3" accent4="accent4" accent5="accent5" accent6="accent6" hlink="hlink" folHlink="folHlink"/>
  <p:sldLayoutIdLst>
    <p:sldLayoutId id="2147483953" r:id="rId1"/>
    <p:sldLayoutId id="2147483955" r:id="rId2"/>
    <p:sldLayoutId id="2147483956" r:id="rId3"/>
    <p:sldLayoutId id="2147483900" r:id="rId4"/>
    <p:sldLayoutId id="2147483901" r:id="rId5"/>
    <p:sldLayoutId id="2147483960" r:id="rId6"/>
    <p:sldLayoutId id="2147483902" r:id="rId7"/>
    <p:sldLayoutId id="2147483903" r:id="rId8"/>
    <p:sldLayoutId id="2147483949" r:id="rId9"/>
    <p:sldLayoutId id="2147483905" r:id="rId10"/>
    <p:sldLayoutId id="2147483945" r:id="rId11"/>
    <p:sldLayoutId id="2147483948" r:id="rId12"/>
    <p:sldLayoutId id="2147483954" r:id="rId13"/>
    <p:sldLayoutId id="2147483930" r:id="rId14"/>
    <p:sldLayoutId id="2147483933" r:id="rId15"/>
    <p:sldLayoutId id="2147483961" r:id="rId16"/>
    <p:sldLayoutId id="2147483958" r:id="rId17"/>
    <p:sldLayoutId id="2147483959" r:id="rId18"/>
    <p:sldLayoutId id="2147483918" r:id="rId19"/>
    <p:sldLayoutId id="2147483922" r:id="rId20"/>
    <p:sldLayoutId id="2147483950" r:id="rId21"/>
    <p:sldLayoutId id="2147483952" r:id="rId22"/>
  </p:sldLayoutIdLst>
  <p:hf sldNum="0" hdr="0" dt="0"/>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2600" b="0" i="0" u="none" strike="noStrike" kern="1200" cap="all" spc="0" normalizeH="0" baseline="0" noProof="0" dirty="0">
          <a:ln>
            <a:noFill/>
          </a:ln>
          <a:solidFill>
            <a:schemeClr val="accent4"/>
          </a:solidFill>
          <a:effectLst/>
          <a:uLnTx/>
          <a:uFillTx/>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p15:clr>
            <a:srgbClr val="F26B43"/>
          </p15:clr>
        </p15:guide>
        <p15:guide id="2" pos="7423" userDrawn="1">
          <p15:clr>
            <a:srgbClr val="F26B43"/>
          </p15:clr>
        </p15:guide>
        <p15:guide id="3" orient="horz" pos="4071" userDrawn="1">
          <p15:clr>
            <a:srgbClr val="F26B43"/>
          </p15:clr>
        </p15:guide>
        <p15:guide id="4" pos="255" userDrawn="1">
          <p15:clr>
            <a:srgbClr val="F26B43"/>
          </p15:clr>
        </p15:guide>
        <p15:guide id="5" orient="horz" pos="836" userDrawn="1">
          <p15:clr>
            <a:srgbClr val="F26B43"/>
          </p15:clr>
        </p15:guide>
        <p15:guide id="6" orient="horz" pos="245" userDrawn="1">
          <p15:clr>
            <a:srgbClr val="F26B43"/>
          </p15:clr>
        </p15:guide>
        <p15:guide id="7" pos="3840" userDrawn="1">
          <p15:clr>
            <a:srgbClr val="F26B43"/>
          </p15:clr>
        </p15:guide>
        <p15:guide id="8" pos="3899" userDrawn="1">
          <p15:clr>
            <a:srgbClr val="F26B43"/>
          </p15:clr>
        </p15:guide>
        <p15:guide id="9" pos="378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a:extLst>
              <a:ext uri="{FF2B5EF4-FFF2-40B4-BE49-F238E27FC236}">
                <a16:creationId xmlns:a16="http://schemas.microsoft.com/office/drawing/2014/main" id="{6E84F7D2-105D-40D2-8684-54D4B7EE4B16}"/>
              </a:ext>
            </a:extLst>
          </p:cNvPr>
          <p:cNvSpPr/>
          <p:nvPr userDrawn="1"/>
        </p:nvSpPr>
        <p:spPr>
          <a:xfrm>
            <a:off x="12498114" y="115959"/>
            <a:ext cx="360000" cy="406800"/>
          </a:xfrm>
          <a:prstGeom prst="rect">
            <a:avLst/>
          </a:prstGeom>
          <a:solidFill>
            <a:srgbClr val="007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dirty="0"/>
              <a:t>1</a:t>
            </a:r>
          </a:p>
          <a:p>
            <a:pPr algn="ctr">
              <a:lnSpc>
                <a:spcPct val="90000"/>
              </a:lnSpc>
              <a:spcAft>
                <a:spcPts val="0"/>
              </a:spcAft>
            </a:pPr>
            <a:r>
              <a:rPr lang="en-GB" sz="700" dirty="0"/>
              <a:t>112</a:t>
            </a:r>
          </a:p>
          <a:p>
            <a:pPr algn="ctr">
              <a:lnSpc>
                <a:spcPct val="90000"/>
              </a:lnSpc>
              <a:spcAft>
                <a:spcPts val="0"/>
              </a:spcAft>
            </a:pPr>
            <a:r>
              <a:rPr lang="en-GB" sz="700" dirty="0"/>
              <a:t>173</a:t>
            </a:r>
          </a:p>
        </p:txBody>
      </p:sp>
      <p:sp>
        <p:nvSpPr>
          <p:cNvPr id="10" name="Rectangle 9">
            <a:extLst>
              <a:ext uri="{FF2B5EF4-FFF2-40B4-BE49-F238E27FC236}">
                <a16:creationId xmlns:a16="http://schemas.microsoft.com/office/drawing/2014/main" id="{6674CD1B-3525-46B2-BAA5-E21DAAAA01B7}"/>
              </a:ext>
            </a:extLst>
          </p:cNvPr>
          <p:cNvSpPr/>
          <p:nvPr userDrawn="1"/>
        </p:nvSpPr>
        <p:spPr>
          <a:xfrm>
            <a:off x="12498114" y="533371"/>
            <a:ext cx="360000" cy="40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dirty="0">
                <a:solidFill>
                  <a:schemeClr val="tx1"/>
                </a:solidFill>
              </a:rPr>
              <a:t>18</a:t>
            </a:r>
          </a:p>
          <a:p>
            <a:pPr algn="ctr">
              <a:lnSpc>
                <a:spcPct val="90000"/>
              </a:lnSpc>
              <a:spcAft>
                <a:spcPts val="0"/>
              </a:spcAft>
            </a:pPr>
            <a:r>
              <a:rPr lang="en-GB" sz="700" dirty="0">
                <a:solidFill>
                  <a:schemeClr val="tx1"/>
                </a:solidFill>
              </a:rPr>
              <a:t>171</a:t>
            </a:r>
          </a:p>
          <a:p>
            <a:pPr algn="ctr">
              <a:lnSpc>
                <a:spcPct val="90000"/>
              </a:lnSpc>
              <a:spcAft>
                <a:spcPts val="0"/>
              </a:spcAft>
            </a:pPr>
            <a:r>
              <a:rPr lang="en-GB" sz="700" dirty="0">
                <a:solidFill>
                  <a:schemeClr val="tx1"/>
                </a:solidFill>
              </a:rPr>
              <a:t>219</a:t>
            </a:r>
          </a:p>
        </p:txBody>
      </p:sp>
      <p:sp>
        <p:nvSpPr>
          <p:cNvPr id="11" name="Rectangle 10">
            <a:extLst>
              <a:ext uri="{FF2B5EF4-FFF2-40B4-BE49-F238E27FC236}">
                <a16:creationId xmlns:a16="http://schemas.microsoft.com/office/drawing/2014/main" id="{454D7C4E-D5CF-46EC-BB6D-492AECCE429B}"/>
              </a:ext>
            </a:extLst>
          </p:cNvPr>
          <p:cNvSpPr/>
          <p:nvPr userDrawn="1"/>
        </p:nvSpPr>
        <p:spPr>
          <a:xfrm>
            <a:off x="12498114" y="950783"/>
            <a:ext cx="360000" cy="406800"/>
          </a:xfrm>
          <a:prstGeom prst="rect">
            <a:avLst/>
          </a:pr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dirty="0"/>
              <a:t>43</a:t>
            </a:r>
          </a:p>
          <a:p>
            <a:pPr algn="ctr">
              <a:lnSpc>
                <a:spcPct val="90000"/>
              </a:lnSpc>
              <a:spcAft>
                <a:spcPts val="0"/>
              </a:spcAft>
            </a:pPr>
            <a:r>
              <a:rPr lang="en-GB" sz="700" dirty="0"/>
              <a:t>10</a:t>
            </a:r>
          </a:p>
          <a:p>
            <a:pPr algn="ctr">
              <a:lnSpc>
                <a:spcPct val="90000"/>
              </a:lnSpc>
              <a:spcAft>
                <a:spcPts val="0"/>
              </a:spcAft>
            </a:pPr>
            <a:r>
              <a:rPr lang="en-GB" sz="700" dirty="0"/>
              <a:t>61</a:t>
            </a:r>
          </a:p>
        </p:txBody>
      </p:sp>
      <p:sp>
        <p:nvSpPr>
          <p:cNvPr id="12" name="Rectangle 11">
            <a:extLst>
              <a:ext uri="{FF2B5EF4-FFF2-40B4-BE49-F238E27FC236}">
                <a16:creationId xmlns:a16="http://schemas.microsoft.com/office/drawing/2014/main" id="{F838BB57-4C07-4FC1-A63C-CC0F604A7FCC}"/>
              </a:ext>
            </a:extLst>
          </p:cNvPr>
          <p:cNvSpPr/>
          <p:nvPr userDrawn="1"/>
        </p:nvSpPr>
        <p:spPr>
          <a:xfrm>
            <a:off x="12498114" y="1364202"/>
            <a:ext cx="360000" cy="406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dirty="0"/>
              <a:t>39</a:t>
            </a:r>
          </a:p>
          <a:p>
            <a:pPr algn="ctr">
              <a:lnSpc>
                <a:spcPct val="90000"/>
              </a:lnSpc>
              <a:spcAft>
                <a:spcPts val="0"/>
              </a:spcAft>
            </a:pPr>
            <a:r>
              <a:rPr lang="en-GB" sz="700" dirty="0"/>
              <a:t>41</a:t>
            </a:r>
          </a:p>
          <a:p>
            <a:pPr algn="ctr">
              <a:lnSpc>
                <a:spcPct val="90000"/>
              </a:lnSpc>
              <a:spcAft>
                <a:spcPts val="0"/>
              </a:spcAft>
            </a:pPr>
            <a:r>
              <a:rPr lang="en-GB" sz="700" dirty="0"/>
              <a:t>54</a:t>
            </a:r>
          </a:p>
        </p:txBody>
      </p:sp>
      <p:sp>
        <p:nvSpPr>
          <p:cNvPr id="13" name="Rectangle 12">
            <a:extLst>
              <a:ext uri="{FF2B5EF4-FFF2-40B4-BE49-F238E27FC236}">
                <a16:creationId xmlns:a16="http://schemas.microsoft.com/office/drawing/2014/main" id="{DD7B6E98-FB65-49B0-9A8A-698B183CB044}"/>
              </a:ext>
            </a:extLst>
          </p:cNvPr>
          <p:cNvSpPr/>
          <p:nvPr userDrawn="1"/>
        </p:nvSpPr>
        <p:spPr>
          <a:xfrm>
            <a:off x="12498114" y="1778325"/>
            <a:ext cx="360000" cy="406800"/>
          </a:xfrm>
          <a:prstGeom prst="rect">
            <a:avLst/>
          </a:prstGeom>
          <a:solidFill>
            <a:schemeClr val="bg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dirty="0">
                <a:solidFill>
                  <a:schemeClr val="tx1"/>
                </a:solidFill>
              </a:rPr>
              <a:t>236</a:t>
            </a:r>
          </a:p>
          <a:p>
            <a:pPr algn="ctr">
              <a:lnSpc>
                <a:spcPct val="90000"/>
              </a:lnSpc>
              <a:spcAft>
                <a:spcPts val="0"/>
              </a:spcAft>
            </a:pPr>
            <a:r>
              <a:rPr lang="en-GB" sz="700" dirty="0">
                <a:solidFill>
                  <a:schemeClr val="tx1"/>
                </a:solidFill>
              </a:rPr>
              <a:t>236</a:t>
            </a:r>
          </a:p>
          <a:p>
            <a:pPr algn="ctr">
              <a:lnSpc>
                <a:spcPct val="90000"/>
              </a:lnSpc>
              <a:spcAft>
                <a:spcPts val="0"/>
              </a:spcAft>
            </a:pPr>
            <a:r>
              <a:rPr lang="en-GB" sz="700" dirty="0">
                <a:solidFill>
                  <a:schemeClr val="tx1"/>
                </a:solidFill>
              </a:rPr>
              <a:t>236</a:t>
            </a:r>
          </a:p>
        </p:txBody>
      </p:sp>
      <p:grpSp>
        <p:nvGrpSpPr>
          <p:cNvPr id="14" name="Groupe 13">
            <a:extLst>
              <a:ext uri="{FF2B5EF4-FFF2-40B4-BE49-F238E27FC236}">
                <a16:creationId xmlns:a16="http://schemas.microsoft.com/office/drawing/2014/main" id="{A888B5AD-7B92-4579-B213-8C5CFEB8D1BC}"/>
              </a:ext>
            </a:extLst>
          </p:cNvPr>
          <p:cNvGrpSpPr/>
          <p:nvPr userDrawn="1"/>
        </p:nvGrpSpPr>
        <p:grpSpPr>
          <a:xfrm>
            <a:off x="12500244" y="4582319"/>
            <a:ext cx="1462993" cy="2058800"/>
            <a:chOff x="12432704" y="1992581"/>
            <a:chExt cx="1462993" cy="2058800"/>
          </a:xfrm>
        </p:grpSpPr>
        <p:sp>
          <p:nvSpPr>
            <p:cNvPr id="15" name="Forme libre : forme 14">
              <a:extLst>
                <a:ext uri="{FF2B5EF4-FFF2-40B4-BE49-F238E27FC236}">
                  <a16:creationId xmlns:a16="http://schemas.microsoft.com/office/drawing/2014/main" id="{2DB90E0F-21BC-47C3-97E1-A7DBB8ED3932}"/>
                </a:ext>
              </a:extLst>
            </p:cNvPr>
            <p:cNvSpPr/>
            <p:nvPr/>
          </p:nvSpPr>
          <p:spPr>
            <a:xfrm>
              <a:off x="12800391" y="3644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8E12"/>
            </a:solidFill>
            <a:ln w="6695" cap="flat">
              <a:noFill/>
              <a:prstDash val="solid"/>
              <a:miter/>
            </a:ln>
          </p:spPr>
          <p:txBody>
            <a:bodyPr rtlCol="0" anchor="ctr"/>
            <a:lstStyle/>
            <a:p>
              <a:pPr algn="ctr">
                <a:lnSpc>
                  <a:spcPct val="90000"/>
                </a:lnSpc>
                <a:spcAft>
                  <a:spcPts val="0"/>
                </a:spcAft>
              </a:pPr>
              <a:r>
                <a:rPr lang="en-US" sz="700" dirty="0"/>
                <a:t>255</a:t>
              </a:r>
            </a:p>
            <a:p>
              <a:pPr algn="ctr">
                <a:lnSpc>
                  <a:spcPct val="90000"/>
                </a:lnSpc>
                <a:spcAft>
                  <a:spcPts val="0"/>
                </a:spcAft>
              </a:pPr>
              <a:r>
                <a:rPr lang="en-US" sz="700" dirty="0"/>
                <a:t>142</a:t>
              </a:r>
            </a:p>
            <a:p>
              <a:pPr algn="ctr">
                <a:lnSpc>
                  <a:spcPct val="90000"/>
                </a:lnSpc>
                <a:spcAft>
                  <a:spcPts val="0"/>
                </a:spcAft>
              </a:pPr>
              <a:r>
                <a:rPr lang="en-US" sz="700" dirty="0"/>
                <a:t>18</a:t>
              </a:r>
            </a:p>
          </p:txBody>
        </p:sp>
        <p:sp>
          <p:nvSpPr>
            <p:cNvPr id="16" name="Forme libre : forme 15">
              <a:extLst>
                <a:ext uri="{FF2B5EF4-FFF2-40B4-BE49-F238E27FC236}">
                  <a16:creationId xmlns:a16="http://schemas.microsoft.com/office/drawing/2014/main" id="{7F4FC78D-D760-4D99-9D36-2648743895AF}"/>
                </a:ext>
              </a:extLst>
            </p:cNvPr>
            <p:cNvSpPr/>
            <p:nvPr/>
          </p:nvSpPr>
          <p:spPr>
            <a:xfrm>
              <a:off x="12800391" y="3231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9C29"/>
            </a:solidFill>
            <a:ln w="6695" cap="flat">
              <a:noFill/>
              <a:prstDash val="solid"/>
              <a:miter/>
            </a:ln>
          </p:spPr>
          <p:txBody>
            <a:bodyPr rtlCol="0" anchor="ctr"/>
            <a:lstStyle/>
            <a:p>
              <a:pPr algn="ctr">
                <a:lnSpc>
                  <a:spcPct val="90000"/>
                </a:lnSpc>
                <a:spcAft>
                  <a:spcPts val="0"/>
                </a:spcAft>
              </a:pPr>
              <a:r>
                <a:rPr lang="en-US" sz="700" dirty="0"/>
                <a:t>255</a:t>
              </a:r>
            </a:p>
            <a:p>
              <a:pPr algn="ctr">
                <a:lnSpc>
                  <a:spcPct val="90000"/>
                </a:lnSpc>
                <a:spcAft>
                  <a:spcPts val="0"/>
                </a:spcAft>
              </a:pPr>
              <a:r>
                <a:rPr lang="en-US" sz="700" dirty="0"/>
                <a:t>156</a:t>
              </a:r>
            </a:p>
            <a:p>
              <a:pPr algn="ctr">
                <a:lnSpc>
                  <a:spcPct val="90000"/>
                </a:lnSpc>
                <a:spcAft>
                  <a:spcPts val="0"/>
                </a:spcAft>
              </a:pPr>
              <a:r>
                <a:rPr lang="en-US" sz="700" dirty="0"/>
                <a:t>41</a:t>
              </a:r>
            </a:p>
          </p:txBody>
        </p:sp>
        <p:sp>
          <p:nvSpPr>
            <p:cNvPr id="17" name="Forme libre : forme 16">
              <a:extLst>
                <a:ext uri="{FF2B5EF4-FFF2-40B4-BE49-F238E27FC236}">
                  <a16:creationId xmlns:a16="http://schemas.microsoft.com/office/drawing/2014/main" id="{5EB34581-6EB1-4258-A04C-E3043E1FEE2B}"/>
                </a:ext>
              </a:extLst>
            </p:cNvPr>
            <p:cNvSpPr/>
            <p:nvPr/>
          </p:nvSpPr>
          <p:spPr>
            <a:xfrm>
              <a:off x="12800391" y="2818581"/>
              <a:ext cx="360000"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FFB24A"/>
            </a:solidFill>
            <a:ln w="6695" cap="flat">
              <a:noFill/>
              <a:prstDash val="solid"/>
              <a:miter/>
            </a:ln>
          </p:spPr>
          <p:txBody>
            <a:bodyPr rtlCol="0" anchor="ctr"/>
            <a:lstStyle/>
            <a:p>
              <a:pPr algn="ctr">
                <a:lnSpc>
                  <a:spcPct val="90000"/>
                </a:lnSpc>
                <a:spcAft>
                  <a:spcPts val="0"/>
                </a:spcAft>
              </a:pPr>
              <a:r>
                <a:rPr lang="en-US" sz="700" dirty="0"/>
                <a:t>255</a:t>
              </a:r>
            </a:p>
            <a:p>
              <a:pPr algn="ctr">
                <a:lnSpc>
                  <a:spcPct val="90000"/>
                </a:lnSpc>
                <a:spcAft>
                  <a:spcPts val="0"/>
                </a:spcAft>
              </a:pPr>
              <a:r>
                <a:rPr lang="en-US" sz="700" dirty="0"/>
                <a:t>178</a:t>
              </a:r>
            </a:p>
            <a:p>
              <a:pPr algn="ctr">
                <a:lnSpc>
                  <a:spcPct val="90000"/>
                </a:lnSpc>
                <a:spcAft>
                  <a:spcPts val="0"/>
                </a:spcAft>
              </a:pPr>
              <a:r>
                <a:rPr lang="en-US" sz="700" dirty="0"/>
                <a:t>74</a:t>
              </a:r>
            </a:p>
          </p:txBody>
        </p:sp>
        <p:sp>
          <p:nvSpPr>
            <p:cNvPr id="18" name="Forme libre : forme 17">
              <a:extLst>
                <a:ext uri="{FF2B5EF4-FFF2-40B4-BE49-F238E27FC236}">
                  <a16:creationId xmlns:a16="http://schemas.microsoft.com/office/drawing/2014/main" id="{B2B07A2C-C401-493B-BD96-AFFC78E5CE40}"/>
                </a:ext>
              </a:extLst>
            </p:cNvPr>
            <p:cNvSpPr/>
            <p:nvPr/>
          </p:nvSpPr>
          <p:spPr>
            <a:xfrm>
              <a:off x="12800391" y="2405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D068"/>
            </a:solidFill>
            <a:ln w="6695" cap="flat">
              <a:noFill/>
              <a:prstDash val="solid"/>
              <a:miter/>
            </a:ln>
          </p:spPr>
          <p:txBody>
            <a:bodyPr rtlCol="0" anchor="ctr"/>
            <a:lstStyle/>
            <a:p>
              <a:pPr algn="ctr">
                <a:lnSpc>
                  <a:spcPct val="90000"/>
                </a:lnSpc>
                <a:spcAft>
                  <a:spcPts val="0"/>
                </a:spcAft>
              </a:pPr>
              <a:r>
                <a:rPr lang="en-US" sz="700" dirty="0"/>
                <a:t>255</a:t>
              </a:r>
            </a:p>
            <a:p>
              <a:pPr algn="ctr">
                <a:lnSpc>
                  <a:spcPct val="90000"/>
                </a:lnSpc>
                <a:spcAft>
                  <a:spcPts val="0"/>
                </a:spcAft>
              </a:pPr>
              <a:r>
                <a:rPr lang="en-US" sz="700" dirty="0"/>
                <a:t>208</a:t>
              </a:r>
            </a:p>
            <a:p>
              <a:pPr algn="ctr">
                <a:lnSpc>
                  <a:spcPct val="90000"/>
                </a:lnSpc>
                <a:spcAft>
                  <a:spcPts val="0"/>
                </a:spcAft>
              </a:pPr>
              <a:r>
                <a:rPr lang="en-US" sz="700" dirty="0"/>
                <a:t>104</a:t>
              </a:r>
            </a:p>
          </p:txBody>
        </p:sp>
        <p:sp>
          <p:nvSpPr>
            <p:cNvPr id="19" name="Forme libre : forme 18">
              <a:extLst>
                <a:ext uri="{FF2B5EF4-FFF2-40B4-BE49-F238E27FC236}">
                  <a16:creationId xmlns:a16="http://schemas.microsoft.com/office/drawing/2014/main" id="{883FD4AE-2A51-4B86-9366-14B559E75766}"/>
                </a:ext>
              </a:extLst>
            </p:cNvPr>
            <p:cNvSpPr/>
            <p:nvPr/>
          </p:nvSpPr>
          <p:spPr>
            <a:xfrm>
              <a:off x="12800391" y="1992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DA80"/>
            </a:solidFill>
            <a:ln w="6695" cap="flat">
              <a:noFill/>
              <a:prstDash val="solid"/>
              <a:miter/>
            </a:ln>
          </p:spPr>
          <p:txBody>
            <a:bodyPr rtlCol="0" anchor="ctr"/>
            <a:lstStyle/>
            <a:p>
              <a:pPr algn="ctr">
                <a:lnSpc>
                  <a:spcPct val="90000"/>
                </a:lnSpc>
                <a:spcAft>
                  <a:spcPts val="0"/>
                </a:spcAft>
              </a:pPr>
              <a:r>
                <a:rPr lang="en-US" sz="700" dirty="0"/>
                <a:t>255</a:t>
              </a:r>
            </a:p>
            <a:p>
              <a:pPr algn="ctr">
                <a:lnSpc>
                  <a:spcPct val="90000"/>
                </a:lnSpc>
                <a:spcAft>
                  <a:spcPts val="0"/>
                </a:spcAft>
              </a:pPr>
              <a:r>
                <a:rPr lang="en-US" sz="700" dirty="0"/>
                <a:t>218</a:t>
              </a:r>
            </a:p>
            <a:p>
              <a:pPr algn="ctr">
                <a:lnSpc>
                  <a:spcPct val="90000"/>
                </a:lnSpc>
                <a:spcAft>
                  <a:spcPts val="0"/>
                </a:spcAft>
              </a:pPr>
              <a:r>
                <a:rPr lang="en-US" sz="700" dirty="0"/>
                <a:t>128</a:t>
              </a:r>
            </a:p>
          </p:txBody>
        </p:sp>
        <p:sp>
          <p:nvSpPr>
            <p:cNvPr id="20" name="Forme libre : forme 19">
              <a:extLst>
                <a:ext uri="{FF2B5EF4-FFF2-40B4-BE49-F238E27FC236}">
                  <a16:creationId xmlns:a16="http://schemas.microsoft.com/office/drawing/2014/main" id="{8B6124A1-2AEF-4C8C-B795-1C05EEDFDC79}"/>
                </a:ext>
              </a:extLst>
            </p:cNvPr>
            <p:cNvSpPr/>
            <p:nvPr/>
          </p:nvSpPr>
          <p:spPr>
            <a:xfrm>
              <a:off x="13168875" y="3644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42142E"/>
            </a:solidFill>
            <a:ln w="6695" cap="flat">
              <a:noFill/>
              <a:prstDash val="solid"/>
              <a:miter/>
            </a:ln>
          </p:spPr>
          <p:txBody>
            <a:bodyPr rtlCol="0" anchor="ctr"/>
            <a:lstStyle/>
            <a:p>
              <a:pPr algn="ctr">
                <a:lnSpc>
                  <a:spcPct val="90000"/>
                </a:lnSpc>
                <a:spcAft>
                  <a:spcPts val="0"/>
                </a:spcAft>
              </a:pPr>
              <a:r>
                <a:rPr lang="en-US" sz="700" dirty="0">
                  <a:solidFill>
                    <a:schemeClr val="bg1"/>
                  </a:solidFill>
                </a:rPr>
                <a:t>66</a:t>
              </a:r>
            </a:p>
            <a:p>
              <a:pPr algn="ctr">
                <a:lnSpc>
                  <a:spcPct val="90000"/>
                </a:lnSpc>
                <a:spcAft>
                  <a:spcPts val="0"/>
                </a:spcAft>
              </a:pPr>
              <a:r>
                <a:rPr lang="en-US" sz="700" dirty="0">
                  <a:solidFill>
                    <a:schemeClr val="bg1"/>
                  </a:solidFill>
                </a:rPr>
                <a:t>20</a:t>
              </a:r>
            </a:p>
            <a:p>
              <a:pPr algn="ctr">
                <a:lnSpc>
                  <a:spcPct val="90000"/>
                </a:lnSpc>
                <a:spcAft>
                  <a:spcPts val="0"/>
                </a:spcAft>
              </a:pPr>
              <a:r>
                <a:rPr lang="en-US" sz="700" dirty="0">
                  <a:solidFill>
                    <a:schemeClr val="bg1"/>
                  </a:solidFill>
                </a:rPr>
                <a:t>46</a:t>
              </a:r>
            </a:p>
          </p:txBody>
        </p:sp>
        <p:sp>
          <p:nvSpPr>
            <p:cNvPr id="22" name="Forme libre : forme 21">
              <a:extLst>
                <a:ext uri="{FF2B5EF4-FFF2-40B4-BE49-F238E27FC236}">
                  <a16:creationId xmlns:a16="http://schemas.microsoft.com/office/drawing/2014/main" id="{2BEF451C-60AC-4B29-B934-3A3013D56019}"/>
                </a:ext>
              </a:extLst>
            </p:cNvPr>
            <p:cNvSpPr/>
            <p:nvPr/>
          </p:nvSpPr>
          <p:spPr>
            <a:xfrm>
              <a:off x="13168875" y="3231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590A42"/>
            </a:solidFill>
            <a:ln w="6695" cap="flat">
              <a:noFill/>
              <a:prstDash val="solid"/>
              <a:miter/>
            </a:ln>
          </p:spPr>
          <p:txBody>
            <a:bodyPr rtlCol="0" anchor="ctr"/>
            <a:lstStyle/>
            <a:p>
              <a:pPr algn="ctr">
                <a:lnSpc>
                  <a:spcPct val="90000"/>
                </a:lnSpc>
                <a:spcAft>
                  <a:spcPts val="0"/>
                </a:spcAft>
              </a:pPr>
              <a:r>
                <a:rPr lang="en-US" sz="700" dirty="0">
                  <a:solidFill>
                    <a:schemeClr val="bg1"/>
                  </a:solidFill>
                </a:rPr>
                <a:t>89</a:t>
              </a:r>
            </a:p>
            <a:p>
              <a:pPr algn="ctr">
                <a:lnSpc>
                  <a:spcPct val="90000"/>
                </a:lnSpc>
                <a:spcAft>
                  <a:spcPts val="0"/>
                </a:spcAft>
              </a:pPr>
              <a:r>
                <a:rPr lang="en-US" sz="700" dirty="0">
                  <a:solidFill>
                    <a:schemeClr val="bg1"/>
                  </a:solidFill>
                </a:rPr>
                <a:t>10</a:t>
              </a:r>
            </a:p>
            <a:p>
              <a:pPr algn="ctr">
                <a:lnSpc>
                  <a:spcPct val="90000"/>
                </a:lnSpc>
                <a:spcAft>
                  <a:spcPts val="0"/>
                </a:spcAft>
              </a:pPr>
              <a:r>
                <a:rPr lang="en-US" sz="700" dirty="0">
                  <a:solidFill>
                    <a:schemeClr val="bg1"/>
                  </a:solidFill>
                </a:rPr>
                <a:t>66</a:t>
              </a:r>
            </a:p>
          </p:txBody>
        </p:sp>
        <p:sp>
          <p:nvSpPr>
            <p:cNvPr id="23" name="Forme libre : forme 22">
              <a:extLst>
                <a:ext uri="{FF2B5EF4-FFF2-40B4-BE49-F238E27FC236}">
                  <a16:creationId xmlns:a16="http://schemas.microsoft.com/office/drawing/2014/main" id="{BB330BFE-3E92-475F-B97F-80DD88A81E57}"/>
                </a:ext>
              </a:extLst>
            </p:cNvPr>
            <p:cNvSpPr/>
            <p:nvPr/>
          </p:nvSpPr>
          <p:spPr>
            <a:xfrm>
              <a:off x="13168875" y="2818581"/>
              <a:ext cx="360000"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750D5C"/>
            </a:solidFill>
            <a:ln w="6695" cap="flat">
              <a:noFill/>
              <a:prstDash val="solid"/>
              <a:miter/>
            </a:ln>
          </p:spPr>
          <p:txBody>
            <a:bodyPr rtlCol="0" anchor="ctr"/>
            <a:lstStyle/>
            <a:p>
              <a:pPr algn="ctr">
                <a:lnSpc>
                  <a:spcPct val="90000"/>
                </a:lnSpc>
                <a:spcAft>
                  <a:spcPts val="0"/>
                </a:spcAft>
              </a:pPr>
              <a:r>
                <a:rPr lang="en-US" sz="700" dirty="0">
                  <a:solidFill>
                    <a:schemeClr val="bg1"/>
                  </a:solidFill>
                </a:rPr>
                <a:t>117</a:t>
              </a:r>
            </a:p>
            <a:p>
              <a:pPr algn="ctr">
                <a:lnSpc>
                  <a:spcPct val="90000"/>
                </a:lnSpc>
                <a:spcAft>
                  <a:spcPts val="0"/>
                </a:spcAft>
              </a:pPr>
              <a:r>
                <a:rPr lang="en-US" sz="700" dirty="0">
                  <a:solidFill>
                    <a:schemeClr val="bg1"/>
                  </a:solidFill>
                </a:rPr>
                <a:t>13</a:t>
              </a:r>
            </a:p>
            <a:p>
              <a:pPr algn="ctr">
                <a:lnSpc>
                  <a:spcPct val="90000"/>
                </a:lnSpc>
                <a:spcAft>
                  <a:spcPts val="0"/>
                </a:spcAft>
              </a:pPr>
              <a:r>
                <a:rPr lang="en-US" sz="700" dirty="0">
                  <a:solidFill>
                    <a:schemeClr val="bg1"/>
                  </a:solidFill>
                </a:rPr>
                <a:t>92</a:t>
              </a:r>
            </a:p>
          </p:txBody>
        </p:sp>
        <p:sp>
          <p:nvSpPr>
            <p:cNvPr id="24" name="Forme libre : forme 23">
              <a:extLst>
                <a:ext uri="{FF2B5EF4-FFF2-40B4-BE49-F238E27FC236}">
                  <a16:creationId xmlns:a16="http://schemas.microsoft.com/office/drawing/2014/main" id="{06E05F2E-470A-4ECB-90F9-31154169905D}"/>
                </a:ext>
              </a:extLst>
            </p:cNvPr>
            <p:cNvSpPr/>
            <p:nvPr/>
          </p:nvSpPr>
          <p:spPr>
            <a:xfrm>
              <a:off x="13168875" y="2405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802B73"/>
            </a:solidFill>
            <a:ln w="6695" cap="flat">
              <a:noFill/>
              <a:prstDash val="solid"/>
              <a:miter/>
            </a:ln>
          </p:spPr>
          <p:txBody>
            <a:bodyPr rtlCol="0" anchor="ctr"/>
            <a:lstStyle/>
            <a:p>
              <a:pPr algn="ctr">
                <a:lnSpc>
                  <a:spcPct val="90000"/>
                </a:lnSpc>
                <a:spcAft>
                  <a:spcPts val="0"/>
                </a:spcAft>
              </a:pPr>
              <a:r>
                <a:rPr lang="en-US" sz="700" dirty="0">
                  <a:solidFill>
                    <a:schemeClr val="bg1"/>
                  </a:solidFill>
                </a:rPr>
                <a:t>128</a:t>
              </a:r>
            </a:p>
            <a:p>
              <a:pPr algn="ctr">
                <a:lnSpc>
                  <a:spcPct val="90000"/>
                </a:lnSpc>
                <a:spcAft>
                  <a:spcPts val="0"/>
                </a:spcAft>
              </a:pPr>
              <a:r>
                <a:rPr lang="en-US" sz="700" dirty="0">
                  <a:solidFill>
                    <a:schemeClr val="bg1"/>
                  </a:solidFill>
                </a:rPr>
                <a:t>43</a:t>
              </a:r>
            </a:p>
            <a:p>
              <a:pPr algn="ctr">
                <a:lnSpc>
                  <a:spcPct val="90000"/>
                </a:lnSpc>
                <a:spcAft>
                  <a:spcPts val="0"/>
                </a:spcAft>
              </a:pPr>
              <a:r>
                <a:rPr lang="en-US" sz="700" dirty="0">
                  <a:solidFill>
                    <a:schemeClr val="bg1"/>
                  </a:solidFill>
                </a:rPr>
                <a:t>115</a:t>
              </a:r>
            </a:p>
          </p:txBody>
        </p:sp>
        <p:sp>
          <p:nvSpPr>
            <p:cNvPr id="25" name="Forme libre : forme 24">
              <a:extLst>
                <a:ext uri="{FF2B5EF4-FFF2-40B4-BE49-F238E27FC236}">
                  <a16:creationId xmlns:a16="http://schemas.microsoft.com/office/drawing/2014/main" id="{31E1100C-32A2-49E9-87B4-FF8DB29E1B09}"/>
                </a:ext>
              </a:extLst>
            </p:cNvPr>
            <p:cNvSpPr/>
            <p:nvPr/>
          </p:nvSpPr>
          <p:spPr>
            <a:xfrm>
              <a:off x="13168875" y="1992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9E4780"/>
            </a:solidFill>
            <a:ln w="6695" cap="flat">
              <a:noFill/>
              <a:prstDash val="solid"/>
              <a:miter/>
            </a:ln>
          </p:spPr>
          <p:txBody>
            <a:bodyPr rtlCol="0" anchor="ctr"/>
            <a:lstStyle/>
            <a:p>
              <a:pPr algn="ctr">
                <a:lnSpc>
                  <a:spcPct val="90000"/>
                </a:lnSpc>
                <a:spcAft>
                  <a:spcPts val="0"/>
                </a:spcAft>
              </a:pPr>
              <a:r>
                <a:rPr lang="en-US" sz="700" dirty="0">
                  <a:solidFill>
                    <a:schemeClr val="bg1"/>
                  </a:solidFill>
                </a:rPr>
                <a:t>158</a:t>
              </a:r>
            </a:p>
            <a:p>
              <a:pPr algn="ctr">
                <a:lnSpc>
                  <a:spcPct val="90000"/>
                </a:lnSpc>
                <a:spcAft>
                  <a:spcPts val="0"/>
                </a:spcAft>
              </a:pPr>
              <a:r>
                <a:rPr lang="en-US" sz="700" dirty="0">
                  <a:solidFill>
                    <a:schemeClr val="bg1"/>
                  </a:solidFill>
                </a:rPr>
                <a:t>71</a:t>
              </a:r>
            </a:p>
            <a:p>
              <a:pPr algn="ctr">
                <a:lnSpc>
                  <a:spcPct val="90000"/>
                </a:lnSpc>
                <a:spcAft>
                  <a:spcPts val="0"/>
                </a:spcAft>
              </a:pPr>
              <a:r>
                <a:rPr lang="en-US" sz="700" dirty="0">
                  <a:solidFill>
                    <a:schemeClr val="bg1"/>
                  </a:solidFill>
                </a:rPr>
                <a:t>128</a:t>
              </a:r>
            </a:p>
          </p:txBody>
        </p:sp>
        <p:sp>
          <p:nvSpPr>
            <p:cNvPr id="26" name="Forme libre : forme 25">
              <a:extLst>
                <a:ext uri="{FF2B5EF4-FFF2-40B4-BE49-F238E27FC236}">
                  <a16:creationId xmlns:a16="http://schemas.microsoft.com/office/drawing/2014/main" id="{761E6E7F-81C3-422A-9187-67D6AD855F6F}"/>
                </a:ext>
              </a:extLst>
            </p:cNvPr>
            <p:cNvSpPr/>
            <p:nvPr/>
          </p:nvSpPr>
          <p:spPr>
            <a:xfrm>
              <a:off x="13535697" y="3644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A6001A"/>
            </a:solidFill>
            <a:ln w="6695" cap="flat">
              <a:noFill/>
              <a:prstDash val="solid"/>
              <a:miter/>
            </a:ln>
          </p:spPr>
          <p:txBody>
            <a:bodyPr rtlCol="0" anchor="ctr"/>
            <a:lstStyle/>
            <a:p>
              <a:pPr algn="ctr">
                <a:lnSpc>
                  <a:spcPct val="90000"/>
                </a:lnSpc>
                <a:spcAft>
                  <a:spcPts val="0"/>
                </a:spcAft>
              </a:pPr>
              <a:r>
                <a:rPr lang="en-US" sz="700" dirty="0">
                  <a:solidFill>
                    <a:schemeClr val="bg1"/>
                  </a:solidFill>
                </a:rPr>
                <a:t>166</a:t>
              </a:r>
            </a:p>
            <a:p>
              <a:pPr algn="ctr">
                <a:lnSpc>
                  <a:spcPct val="90000"/>
                </a:lnSpc>
                <a:spcAft>
                  <a:spcPts val="0"/>
                </a:spcAft>
              </a:pPr>
              <a:r>
                <a:rPr lang="en-US" sz="700" dirty="0">
                  <a:solidFill>
                    <a:schemeClr val="bg1"/>
                  </a:solidFill>
                </a:rPr>
                <a:t>0</a:t>
              </a:r>
            </a:p>
            <a:p>
              <a:pPr algn="ctr">
                <a:lnSpc>
                  <a:spcPct val="90000"/>
                </a:lnSpc>
                <a:spcAft>
                  <a:spcPts val="0"/>
                </a:spcAft>
              </a:pPr>
              <a:r>
                <a:rPr lang="en-US" sz="700" dirty="0">
                  <a:solidFill>
                    <a:schemeClr val="bg1"/>
                  </a:solidFill>
                </a:rPr>
                <a:t>26</a:t>
              </a:r>
            </a:p>
          </p:txBody>
        </p:sp>
        <p:sp>
          <p:nvSpPr>
            <p:cNvPr id="27" name="Forme libre : forme 26">
              <a:extLst>
                <a:ext uri="{FF2B5EF4-FFF2-40B4-BE49-F238E27FC236}">
                  <a16:creationId xmlns:a16="http://schemas.microsoft.com/office/drawing/2014/main" id="{F6AC8EC5-2272-4607-91DE-8B0C2EA9C9E2}"/>
                </a:ext>
              </a:extLst>
            </p:cNvPr>
            <p:cNvSpPr/>
            <p:nvPr/>
          </p:nvSpPr>
          <p:spPr>
            <a:xfrm>
              <a:off x="13535697" y="3231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E30021"/>
            </a:solidFill>
            <a:ln w="6695" cap="flat">
              <a:noFill/>
              <a:prstDash val="solid"/>
              <a:miter/>
            </a:ln>
          </p:spPr>
          <p:txBody>
            <a:bodyPr rtlCol="0" anchor="ctr"/>
            <a:lstStyle/>
            <a:p>
              <a:pPr algn="ctr">
                <a:lnSpc>
                  <a:spcPct val="90000"/>
                </a:lnSpc>
                <a:spcAft>
                  <a:spcPts val="0"/>
                </a:spcAft>
              </a:pPr>
              <a:r>
                <a:rPr lang="en-US" sz="700" dirty="0">
                  <a:solidFill>
                    <a:schemeClr val="bg1"/>
                  </a:solidFill>
                </a:rPr>
                <a:t>227</a:t>
              </a:r>
            </a:p>
            <a:p>
              <a:pPr algn="ctr">
                <a:lnSpc>
                  <a:spcPct val="90000"/>
                </a:lnSpc>
                <a:spcAft>
                  <a:spcPts val="0"/>
                </a:spcAft>
              </a:pPr>
              <a:r>
                <a:rPr lang="en-US" sz="700" dirty="0">
                  <a:solidFill>
                    <a:schemeClr val="bg1"/>
                  </a:solidFill>
                </a:rPr>
                <a:t>03</a:t>
              </a:r>
            </a:p>
            <a:p>
              <a:pPr algn="ctr">
                <a:lnSpc>
                  <a:spcPct val="90000"/>
                </a:lnSpc>
                <a:spcAft>
                  <a:spcPts val="0"/>
                </a:spcAft>
              </a:pPr>
              <a:r>
                <a:rPr lang="en-US" sz="700" dirty="0">
                  <a:solidFill>
                    <a:schemeClr val="bg1"/>
                  </a:solidFill>
                </a:rPr>
                <a:t>33</a:t>
              </a:r>
            </a:p>
          </p:txBody>
        </p:sp>
        <p:sp>
          <p:nvSpPr>
            <p:cNvPr id="28" name="Forme libre : forme 27">
              <a:extLst>
                <a:ext uri="{FF2B5EF4-FFF2-40B4-BE49-F238E27FC236}">
                  <a16:creationId xmlns:a16="http://schemas.microsoft.com/office/drawing/2014/main" id="{AE7E4BDC-12AC-4E45-A544-F1D3CAFD0114}"/>
                </a:ext>
              </a:extLst>
            </p:cNvPr>
            <p:cNvSpPr/>
            <p:nvPr/>
          </p:nvSpPr>
          <p:spPr>
            <a:xfrm>
              <a:off x="13535697" y="2818581"/>
              <a:ext cx="360000"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FF304D"/>
            </a:solidFill>
            <a:ln w="6695" cap="flat">
              <a:noFill/>
              <a:prstDash val="solid"/>
              <a:miter/>
            </a:ln>
          </p:spPr>
          <p:txBody>
            <a:bodyPr rtlCol="0" anchor="ctr"/>
            <a:lstStyle/>
            <a:p>
              <a:pPr algn="ctr">
                <a:lnSpc>
                  <a:spcPct val="90000"/>
                </a:lnSpc>
                <a:spcAft>
                  <a:spcPts val="0"/>
                </a:spcAft>
              </a:pPr>
              <a:r>
                <a:rPr lang="en-US" sz="700" dirty="0"/>
                <a:t>255</a:t>
              </a:r>
            </a:p>
            <a:p>
              <a:pPr algn="ctr">
                <a:lnSpc>
                  <a:spcPct val="90000"/>
                </a:lnSpc>
                <a:spcAft>
                  <a:spcPts val="0"/>
                </a:spcAft>
              </a:pPr>
              <a:r>
                <a:rPr lang="en-US" sz="700" dirty="0"/>
                <a:t>48</a:t>
              </a:r>
            </a:p>
            <a:p>
              <a:pPr algn="ctr">
                <a:lnSpc>
                  <a:spcPct val="90000"/>
                </a:lnSpc>
                <a:spcAft>
                  <a:spcPts val="0"/>
                </a:spcAft>
              </a:pPr>
              <a:r>
                <a:rPr lang="en-US" sz="700" dirty="0"/>
                <a:t>77</a:t>
              </a:r>
            </a:p>
          </p:txBody>
        </p:sp>
        <p:sp>
          <p:nvSpPr>
            <p:cNvPr id="29" name="Forme libre : forme 28">
              <a:extLst>
                <a:ext uri="{FF2B5EF4-FFF2-40B4-BE49-F238E27FC236}">
                  <a16:creationId xmlns:a16="http://schemas.microsoft.com/office/drawing/2014/main" id="{21562F06-1455-4AEC-9BE2-E10D7D6D29F2}"/>
                </a:ext>
              </a:extLst>
            </p:cNvPr>
            <p:cNvSpPr/>
            <p:nvPr/>
          </p:nvSpPr>
          <p:spPr>
            <a:xfrm>
              <a:off x="13535697" y="2405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455E"/>
            </a:solidFill>
            <a:ln w="6695" cap="flat">
              <a:noFill/>
              <a:prstDash val="solid"/>
              <a:miter/>
            </a:ln>
          </p:spPr>
          <p:txBody>
            <a:bodyPr rtlCol="0" anchor="ctr"/>
            <a:lstStyle/>
            <a:p>
              <a:pPr algn="ctr">
                <a:lnSpc>
                  <a:spcPct val="90000"/>
                </a:lnSpc>
                <a:spcAft>
                  <a:spcPts val="0"/>
                </a:spcAft>
              </a:pPr>
              <a:r>
                <a:rPr lang="en-US" sz="700" dirty="0"/>
                <a:t>255</a:t>
              </a:r>
            </a:p>
            <a:p>
              <a:pPr algn="ctr">
                <a:lnSpc>
                  <a:spcPct val="90000"/>
                </a:lnSpc>
                <a:spcAft>
                  <a:spcPts val="0"/>
                </a:spcAft>
              </a:pPr>
              <a:r>
                <a:rPr lang="en-US" sz="700" dirty="0"/>
                <a:t>69</a:t>
              </a:r>
            </a:p>
            <a:p>
              <a:pPr algn="ctr">
                <a:lnSpc>
                  <a:spcPct val="90000"/>
                </a:lnSpc>
                <a:spcAft>
                  <a:spcPts val="0"/>
                </a:spcAft>
              </a:pPr>
              <a:r>
                <a:rPr lang="en-US" sz="700" dirty="0"/>
                <a:t>94</a:t>
              </a:r>
            </a:p>
          </p:txBody>
        </p:sp>
        <p:sp>
          <p:nvSpPr>
            <p:cNvPr id="30" name="Forme libre : forme 29">
              <a:extLst>
                <a:ext uri="{FF2B5EF4-FFF2-40B4-BE49-F238E27FC236}">
                  <a16:creationId xmlns:a16="http://schemas.microsoft.com/office/drawing/2014/main" id="{D574C07B-B590-4D86-9084-8434CBF3897C}"/>
                </a:ext>
              </a:extLst>
            </p:cNvPr>
            <p:cNvSpPr/>
            <p:nvPr/>
          </p:nvSpPr>
          <p:spPr>
            <a:xfrm>
              <a:off x="13535697" y="1992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5770"/>
            </a:solidFill>
            <a:ln w="6695" cap="flat">
              <a:noFill/>
              <a:prstDash val="solid"/>
              <a:miter/>
            </a:ln>
          </p:spPr>
          <p:txBody>
            <a:bodyPr rtlCol="0" anchor="ctr"/>
            <a:lstStyle/>
            <a:p>
              <a:pPr algn="ctr">
                <a:lnSpc>
                  <a:spcPct val="90000"/>
                </a:lnSpc>
                <a:spcAft>
                  <a:spcPts val="0"/>
                </a:spcAft>
              </a:pPr>
              <a:r>
                <a:rPr lang="en-US" sz="700" dirty="0"/>
                <a:t>255</a:t>
              </a:r>
            </a:p>
            <a:p>
              <a:pPr algn="ctr">
                <a:lnSpc>
                  <a:spcPct val="90000"/>
                </a:lnSpc>
                <a:spcAft>
                  <a:spcPts val="0"/>
                </a:spcAft>
              </a:pPr>
              <a:r>
                <a:rPr lang="en-US" sz="700" dirty="0"/>
                <a:t>87</a:t>
              </a:r>
            </a:p>
            <a:p>
              <a:pPr algn="ctr">
                <a:lnSpc>
                  <a:spcPct val="90000"/>
                </a:lnSpc>
                <a:spcAft>
                  <a:spcPts val="0"/>
                </a:spcAft>
              </a:pPr>
              <a:r>
                <a:rPr lang="en-US" sz="700" dirty="0"/>
                <a:t>112</a:t>
              </a:r>
            </a:p>
          </p:txBody>
        </p:sp>
        <p:sp>
          <p:nvSpPr>
            <p:cNvPr id="31" name="Forme libre : forme 30">
              <a:extLst>
                <a:ext uri="{FF2B5EF4-FFF2-40B4-BE49-F238E27FC236}">
                  <a16:creationId xmlns:a16="http://schemas.microsoft.com/office/drawing/2014/main" id="{3BD8DAAB-36E6-41B5-AADE-DFE41A9C9027}"/>
                </a:ext>
              </a:extLst>
            </p:cNvPr>
            <p:cNvSpPr/>
            <p:nvPr/>
          </p:nvSpPr>
          <p:spPr>
            <a:xfrm>
              <a:off x="12432704" y="3644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811B6F"/>
            </a:solidFill>
            <a:ln w="6695" cap="flat">
              <a:noFill/>
              <a:prstDash val="solid"/>
              <a:miter/>
            </a:ln>
          </p:spPr>
          <p:txBody>
            <a:bodyPr rtlCol="0" anchor="ctr"/>
            <a:lstStyle/>
            <a:p>
              <a:pPr algn="ctr">
                <a:lnSpc>
                  <a:spcPct val="90000"/>
                </a:lnSpc>
                <a:spcAft>
                  <a:spcPts val="0"/>
                </a:spcAft>
              </a:pPr>
              <a:r>
                <a:rPr lang="en-US" sz="700" dirty="0">
                  <a:solidFill>
                    <a:schemeClr val="bg1"/>
                  </a:solidFill>
                </a:rPr>
                <a:t>129</a:t>
              </a:r>
            </a:p>
            <a:p>
              <a:pPr algn="ctr">
                <a:lnSpc>
                  <a:spcPct val="90000"/>
                </a:lnSpc>
                <a:spcAft>
                  <a:spcPts val="0"/>
                </a:spcAft>
              </a:pPr>
              <a:r>
                <a:rPr lang="en-US" sz="700" dirty="0">
                  <a:solidFill>
                    <a:schemeClr val="bg1"/>
                  </a:solidFill>
                </a:rPr>
                <a:t>27</a:t>
              </a:r>
            </a:p>
            <a:p>
              <a:pPr algn="ctr">
                <a:lnSpc>
                  <a:spcPct val="90000"/>
                </a:lnSpc>
                <a:spcAft>
                  <a:spcPts val="0"/>
                </a:spcAft>
              </a:pPr>
              <a:r>
                <a:rPr lang="en-US" sz="700" dirty="0">
                  <a:solidFill>
                    <a:schemeClr val="bg1"/>
                  </a:solidFill>
                </a:rPr>
                <a:t>111</a:t>
              </a:r>
            </a:p>
          </p:txBody>
        </p:sp>
        <p:sp>
          <p:nvSpPr>
            <p:cNvPr id="32" name="Forme libre : forme 31">
              <a:extLst>
                <a:ext uri="{FF2B5EF4-FFF2-40B4-BE49-F238E27FC236}">
                  <a16:creationId xmlns:a16="http://schemas.microsoft.com/office/drawing/2014/main" id="{F37B4E60-30C6-45F4-894D-44DBD9C5FEDC}"/>
                </a:ext>
              </a:extLst>
            </p:cNvPr>
            <p:cNvSpPr/>
            <p:nvPr/>
          </p:nvSpPr>
          <p:spPr>
            <a:xfrm>
              <a:off x="12432704" y="3231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A12980"/>
            </a:solidFill>
            <a:ln w="6695" cap="flat">
              <a:noFill/>
              <a:prstDash val="solid"/>
              <a:miter/>
            </a:ln>
          </p:spPr>
          <p:txBody>
            <a:bodyPr rtlCol="0" anchor="ctr"/>
            <a:lstStyle/>
            <a:p>
              <a:pPr algn="ctr">
                <a:lnSpc>
                  <a:spcPct val="90000"/>
                </a:lnSpc>
                <a:spcAft>
                  <a:spcPts val="0"/>
                </a:spcAft>
              </a:pPr>
              <a:r>
                <a:rPr lang="en-US" sz="700" dirty="0">
                  <a:solidFill>
                    <a:schemeClr val="bg1"/>
                  </a:solidFill>
                </a:rPr>
                <a:t>161</a:t>
              </a:r>
            </a:p>
            <a:p>
              <a:pPr algn="ctr">
                <a:lnSpc>
                  <a:spcPct val="90000"/>
                </a:lnSpc>
                <a:spcAft>
                  <a:spcPts val="0"/>
                </a:spcAft>
              </a:pPr>
              <a:r>
                <a:rPr lang="en-US" sz="700" dirty="0">
                  <a:solidFill>
                    <a:schemeClr val="bg1"/>
                  </a:solidFill>
                </a:rPr>
                <a:t>41</a:t>
              </a:r>
            </a:p>
            <a:p>
              <a:pPr algn="ctr">
                <a:lnSpc>
                  <a:spcPct val="90000"/>
                </a:lnSpc>
                <a:spcAft>
                  <a:spcPts val="0"/>
                </a:spcAft>
              </a:pPr>
              <a:r>
                <a:rPr lang="en-US" sz="700" dirty="0">
                  <a:solidFill>
                    <a:schemeClr val="bg1"/>
                  </a:solidFill>
                </a:rPr>
                <a:t>128</a:t>
              </a:r>
            </a:p>
          </p:txBody>
        </p:sp>
        <p:sp>
          <p:nvSpPr>
            <p:cNvPr id="33" name="Forme libre : forme 32">
              <a:extLst>
                <a:ext uri="{FF2B5EF4-FFF2-40B4-BE49-F238E27FC236}">
                  <a16:creationId xmlns:a16="http://schemas.microsoft.com/office/drawing/2014/main" id="{174A02C6-BC47-48E7-9DA9-F5969E31EA9B}"/>
                </a:ext>
              </a:extLst>
            </p:cNvPr>
            <p:cNvSpPr/>
            <p:nvPr/>
          </p:nvSpPr>
          <p:spPr>
            <a:xfrm>
              <a:off x="12432704" y="2818581"/>
              <a:ext cx="360000"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BA2980"/>
            </a:solidFill>
            <a:ln w="6695" cap="flat">
              <a:noFill/>
              <a:prstDash val="solid"/>
              <a:miter/>
            </a:ln>
          </p:spPr>
          <p:txBody>
            <a:bodyPr rtlCol="0" anchor="ctr"/>
            <a:lstStyle/>
            <a:p>
              <a:pPr algn="ctr">
                <a:lnSpc>
                  <a:spcPct val="90000"/>
                </a:lnSpc>
                <a:spcAft>
                  <a:spcPts val="0"/>
                </a:spcAft>
              </a:pPr>
              <a:r>
                <a:rPr lang="en-US" sz="700" dirty="0">
                  <a:solidFill>
                    <a:schemeClr val="bg1"/>
                  </a:solidFill>
                </a:rPr>
                <a:t>186</a:t>
              </a:r>
            </a:p>
            <a:p>
              <a:pPr algn="ctr">
                <a:lnSpc>
                  <a:spcPct val="90000"/>
                </a:lnSpc>
                <a:spcAft>
                  <a:spcPts val="0"/>
                </a:spcAft>
              </a:pPr>
              <a:r>
                <a:rPr lang="en-US" sz="700" dirty="0">
                  <a:solidFill>
                    <a:schemeClr val="bg1"/>
                  </a:solidFill>
                </a:rPr>
                <a:t>41</a:t>
              </a:r>
            </a:p>
            <a:p>
              <a:pPr algn="ctr">
                <a:lnSpc>
                  <a:spcPct val="90000"/>
                </a:lnSpc>
                <a:spcAft>
                  <a:spcPts val="0"/>
                </a:spcAft>
              </a:pPr>
              <a:r>
                <a:rPr lang="en-US" sz="700" dirty="0">
                  <a:solidFill>
                    <a:schemeClr val="bg1"/>
                  </a:solidFill>
                </a:rPr>
                <a:t>128</a:t>
              </a:r>
            </a:p>
          </p:txBody>
        </p:sp>
        <p:sp>
          <p:nvSpPr>
            <p:cNvPr id="34" name="Forme libre : forme 33">
              <a:extLst>
                <a:ext uri="{FF2B5EF4-FFF2-40B4-BE49-F238E27FC236}">
                  <a16:creationId xmlns:a16="http://schemas.microsoft.com/office/drawing/2014/main" id="{7F978581-8BA5-4327-ACCF-D23BD9C30262}"/>
                </a:ext>
              </a:extLst>
            </p:cNvPr>
            <p:cNvSpPr/>
            <p:nvPr/>
          </p:nvSpPr>
          <p:spPr>
            <a:xfrm>
              <a:off x="12432704" y="2405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D13A8C"/>
            </a:solidFill>
            <a:ln w="6695" cap="flat">
              <a:noFill/>
              <a:prstDash val="solid"/>
              <a:miter/>
            </a:ln>
          </p:spPr>
          <p:txBody>
            <a:bodyPr rtlCol="0" anchor="ctr"/>
            <a:lstStyle/>
            <a:p>
              <a:pPr algn="ctr">
                <a:lnSpc>
                  <a:spcPct val="90000"/>
                </a:lnSpc>
                <a:spcAft>
                  <a:spcPts val="0"/>
                </a:spcAft>
              </a:pPr>
              <a:r>
                <a:rPr lang="en-US" sz="700" dirty="0"/>
                <a:t>209</a:t>
              </a:r>
            </a:p>
            <a:p>
              <a:pPr algn="ctr">
                <a:lnSpc>
                  <a:spcPct val="90000"/>
                </a:lnSpc>
                <a:spcAft>
                  <a:spcPts val="0"/>
                </a:spcAft>
              </a:pPr>
              <a:r>
                <a:rPr lang="en-US" sz="700" dirty="0"/>
                <a:t>58</a:t>
              </a:r>
            </a:p>
            <a:p>
              <a:pPr algn="ctr">
                <a:lnSpc>
                  <a:spcPct val="90000"/>
                </a:lnSpc>
                <a:spcAft>
                  <a:spcPts val="0"/>
                </a:spcAft>
              </a:pPr>
              <a:r>
                <a:rPr lang="en-US" sz="700" dirty="0"/>
                <a:t>140</a:t>
              </a:r>
            </a:p>
          </p:txBody>
        </p:sp>
        <p:sp>
          <p:nvSpPr>
            <p:cNvPr id="35" name="Forme libre : forme 34">
              <a:extLst>
                <a:ext uri="{FF2B5EF4-FFF2-40B4-BE49-F238E27FC236}">
                  <a16:creationId xmlns:a16="http://schemas.microsoft.com/office/drawing/2014/main" id="{F035DD25-7BE4-4C64-AC77-EB8A30E81461}"/>
                </a:ext>
              </a:extLst>
            </p:cNvPr>
            <p:cNvSpPr/>
            <p:nvPr/>
          </p:nvSpPr>
          <p:spPr>
            <a:xfrm>
              <a:off x="12432704" y="1993636"/>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E557AD"/>
            </a:solidFill>
            <a:ln w="6695" cap="flat">
              <a:noFill/>
              <a:prstDash val="solid"/>
              <a:miter/>
            </a:ln>
          </p:spPr>
          <p:txBody>
            <a:bodyPr rtlCol="0" anchor="ctr"/>
            <a:lstStyle/>
            <a:p>
              <a:pPr algn="ctr">
                <a:lnSpc>
                  <a:spcPct val="90000"/>
                </a:lnSpc>
                <a:spcAft>
                  <a:spcPts val="0"/>
                </a:spcAft>
              </a:pPr>
              <a:r>
                <a:rPr lang="en-US" sz="700" dirty="0"/>
                <a:t>229</a:t>
              </a:r>
            </a:p>
            <a:p>
              <a:pPr algn="ctr">
                <a:lnSpc>
                  <a:spcPct val="90000"/>
                </a:lnSpc>
                <a:spcAft>
                  <a:spcPts val="0"/>
                </a:spcAft>
              </a:pPr>
              <a:r>
                <a:rPr lang="en-US" sz="700" dirty="0"/>
                <a:t>87</a:t>
              </a:r>
            </a:p>
            <a:p>
              <a:pPr algn="ctr">
                <a:lnSpc>
                  <a:spcPct val="90000"/>
                </a:lnSpc>
                <a:spcAft>
                  <a:spcPts val="0"/>
                </a:spcAft>
              </a:pPr>
              <a:r>
                <a:rPr lang="en-US" sz="700" dirty="0"/>
                <a:t>173</a:t>
              </a:r>
            </a:p>
          </p:txBody>
        </p:sp>
      </p:grpSp>
      <p:grpSp>
        <p:nvGrpSpPr>
          <p:cNvPr id="36" name="Groupe 35">
            <a:extLst>
              <a:ext uri="{FF2B5EF4-FFF2-40B4-BE49-F238E27FC236}">
                <a16:creationId xmlns:a16="http://schemas.microsoft.com/office/drawing/2014/main" id="{F8BD562A-C55A-4203-A4A2-5B6DF517FC63}"/>
              </a:ext>
            </a:extLst>
          </p:cNvPr>
          <p:cNvGrpSpPr/>
          <p:nvPr userDrawn="1"/>
        </p:nvGrpSpPr>
        <p:grpSpPr>
          <a:xfrm>
            <a:off x="12498114" y="2399137"/>
            <a:ext cx="1465123" cy="2058800"/>
            <a:chOff x="14041053" y="1992581"/>
            <a:chExt cx="1465123" cy="2058800"/>
          </a:xfrm>
        </p:grpSpPr>
        <p:sp>
          <p:nvSpPr>
            <p:cNvPr id="37" name="Forme libre : forme 36">
              <a:extLst>
                <a:ext uri="{FF2B5EF4-FFF2-40B4-BE49-F238E27FC236}">
                  <a16:creationId xmlns:a16="http://schemas.microsoft.com/office/drawing/2014/main" id="{8CE8E1E3-B6E5-4BC5-B8A1-84C8A74CC026}"/>
                </a:ext>
              </a:extLst>
            </p:cNvPr>
            <p:cNvSpPr/>
            <p:nvPr/>
          </p:nvSpPr>
          <p:spPr>
            <a:xfrm>
              <a:off x="14777224" y="3644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F434A"/>
            </a:solidFill>
            <a:ln w="6695" cap="flat">
              <a:noFill/>
              <a:prstDash val="solid"/>
              <a:miter/>
            </a:ln>
          </p:spPr>
          <p:txBody>
            <a:bodyPr rtlCol="0" anchor="ctr"/>
            <a:lstStyle/>
            <a:p>
              <a:pPr algn="ctr">
                <a:lnSpc>
                  <a:spcPct val="90000"/>
                </a:lnSpc>
                <a:spcAft>
                  <a:spcPts val="0"/>
                </a:spcAft>
              </a:pPr>
              <a:r>
                <a:rPr lang="en-US" sz="700" b="0" dirty="0">
                  <a:solidFill>
                    <a:schemeClr val="bg1"/>
                  </a:solidFill>
                </a:rPr>
                <a:t>15</a:t>
              </a:r>
            </a:p>
            <a:p>
              <a:pPr algn="ctr">
                <a:lnSpc>
                  <a:spcPct val="90000"/>
                </a:lnSpc>
                <a:spcAft>
                  <a:spcPts val="0"/>
                </a:spcAft>
              </a:pPr>
              <a:r>
                <a:rPr lang="en-US" sz="700" b="0" dirty="0">
                  <a:solidFill>
                    <a:schemeClr val="bg1"/>
                  </a:solidFill>
                </a:rPr>
                <a:t>67</a:t>
              </a:r>
            </a:p>
            <a:p>
              <a:pPr algn="ctr">
                <a:lnSpc>
                  <a:spcPct val="90000"/>
                </a:lnSpc>
                <a:spcAft>
                  <a:spcPts val="0"/>
                </a:spcAft>
              </a:pPr>
              <a:r>
                <a:rPr lang="en-US" sz="700" b="0" dirty="0">
                  <a:solidFill>
                    <a:schemeClr val="bg1"/>
                  </a:solidFill>
                </a:rPr>
                <a:t>74</a:t>
              </a:r>
            </a:p>
          </p:txBody>
        </p:sp>
        <p:sp>
          <p:nvSpPr>
            <p:cNvPr id="38" name="Forme libre : forme 37">
              <a:extLst>
                <a:ext uri="{FF2B5EF4-FFF2-40B4-BE49-F238E27FC236}">
                  <a16:creationId xmlns:a16="http://schemas.microsoft.com/office/drawing/2014/main" id="{66ED445D-7003-4C67-BF1E-D1B22776F926}"/>
                </a:ext>
              </a:extLst>
            </p:cNvPr>
            <p:cNvSpPr/>
            <p:nvPr/>
          </p:nvSpPr>
          <p:spPr>
            <a:xfrm>
              <a:off x="14777224" y="3231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F6A73"/>
            </a:solidFill>
            <a:ln w="6695" cap="flat">
              <a:noFill/>
              <a:prstDash val="solid"/>
              <a:miter/>
            </a:ln>
          </p:spPr>
          <p:txBody>
            <a:bodyPr rtlCol="0" anchor="ctr"/>
            <a:lstStyle/>
            <a:p>
              <a:pPr algn="ctr">
                <a:lnSpc>
                  <a:spcPct val="90000"/>
                </a:lnSpc>
                <a:spcAft>
                  <a:spcPts val="0"/>
                </a:spcAft>
              </a:pPr>
              <a:r>
                <a:rPr lang="en-US" sz="700" b="0" dirty="0">
                  <a:solidFill>
                    <a:schemeClr val="bg1"/>
                  </a:solidFill>
                </a:rPr>
                <a:t>15</a:t>
              </a:r>
            </a:p>
            <a:p>
              <a:pPr algn="ctr">
                <a:lnSpc>
                  <a:spcPct val="90000"/>
                </a:lnSpc>
                <a:spcAft>
                  <a:spcPts val="0"/>
                </a:spcAft>
              </a:pPr>
              <a:r>
                <a:rPr lang="en-US" sz="700" b="0" dirty="0">
                  <a:solidFill>
                    <a:schemeClr val="bg1"/>
                  </a:solidFill>
                </a:rPr>
                <a:t>106</a:t>
              </a:r>
            </a:p>
            <a:p>
              <a:pPr algn="ctr">
                <a:lnSpc>
                  <a:spcPct val="90000"/>
                </a:lnSpc>
                <a:spcAft>
                  <a:spcPts val="0"/>
                </a:spcAft>
              </a:pPr>
              <a:r>
                <a:rPr lang="en-US" sz="700" b="0" dirty="0">
                  <a:solidFill>
                    <a:schemeClr val="bg1"/>
                  </a:solidFill>
                </a:rPr>
                <a:t>115</a:t>
              </a:r>
            </a:p>
          </p:txBody>
        </p:sp>
        <p:sp>
          <p:nvSpPr>
            <p:cNvPr id="39" name="Forme libre : forme 38">
              <a:extLst>
                <a:ext uri="{FF2B5EF4-FFF2-40B4-BE49-F238E27FC236}">
                  <a16:creationId xmlns:a16="http://schemas.microsoft.com/office/drawing/2014/main" id="{ADC94DF3-F270-4891-AF79-CD7A88D41C30}"/>
                </a:ext>
              </a:extLst>
            </p:cNvPr>
            <p:cNvSpPr/>
            <p:nvPr/>
          </p:nvSpPr>
          <p:spPr>
            <a:xfrm>
              <a:off x="14777224" y="2818581"/>
              <a:ext cx="360865"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0F878A"/>
            </a:solidFill>
            <a:ln w="6695" cap="flat">
              <a:noFill/>
              <a:prstDash val="solid"/>
              <a:miter/>
            </a:ln>
          </p:spPr>
          <p:txBody>
            <a:bodyPr rtlCol="0" anchor="ctr"/>
            <a:lstStyle/>
            <a:p>
              <a:pPr algn="ctr">
                <a:lnSpc>
                  <a:spcPct val="90000"/>
                </a:lnSpc>
                <a:spcAft>
                  <a:spcPts val="0"/>
                </a:spcAft>
              </a:pPr>
              <a:r>
                <a:rPr lang="en-US" sz="700" b="0" dirty="0">
                  <a:solidFill>
                    <a:schemeClr val="bg1"/>
                  </a:solidFill>
                </a:rPr>
                <a:t>15</a:t>
              </a:r>
            </a:p>
            <a:p>
              <a:pPr algn="ctr">
                <a:lnSpc>
                  <a:spcPct val="90000"/>
                </a:lnSpc>
                <a:spcAft>
                  <a:spcPts val="0"/>
                </a:spcAft>
              </a:pPr>
              <a:r>
                <a:rPr lang="en-US" sz="700" b="0" dirty="0">
                  <a:solidFill>
                    <a:schemeClr val="bg1"/>
                  </a:solidFill>
                </a:rPr>
                <a:t>135</a:t>
              </a:r>
            </a:p>
            <a:p>
              <a:pPr algn="ctr">
                <a:lnSpc>
                  <a:spcPct val="90000"/>
                </a:lnSpc>
                <a:spcAft>
                  <a:spcPts val="0"/>
                </a:spcAft>
              </a:pPr>
              <a:r>
                <a:rPr lang="en-US" sz="700" b="0" dirty="0">
                  <a:solidFill>
                    <a:schemeClr val="bg1"/>
                  </a:solidFill>
                </a:rPr>
                <a:t>138</a:t>
              </a:r>
            </a:p>
          </p:txBody>
        </p:sp>
        <p:sp>
          <p:nvSpPr>
            <p:cNvPr id="40" name="Forme libre : forme 39">
              <a:extLst>
                <a:ext uri="{FF2B5EF4-FFF2-40B4-BE49-F238E27FC236}">
                  <a16:creationId xmlns:a16="http://schemas.microsoft.com/office/drawing/2014/main" id="{B5057D4C-5664-4AB3-AC51-4D9290C9B601}"/>
                </a:ext>
              </a:extLst>
            </p:cNvPr>
            <p:cNvSpPr/>
            <p:nvPr/>
          </p:nvSpPr>
          <p:spPr>
            <a:xfrm>
              <a:off x="14777224" y="2405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B2A2"/>
            </a:solidFill>
            <a:ln w="6695" cap="flat">
              <a:noFill/>
              <a:prstDash val="solid"/>
              <a:miter/>
            </a:ln>
          </p:spPr>
          <p:txBody>
            <a:bodyPr rtlCol="0" anchor="ctr"/>
            <a:lstStyle/>
            <a:p>
              <a:pPr algn="ctr">
                <a:lnSpc>
                  <a:spcPct val="90000"/>
                </a:lnSpc>
                <a:spcAft>
                  <a:spcPts val="0"/>
                </a:spcAft>
              </a:pPr>
              <a:r>
                <a:rPr lang="en-US" sz="700" b="0" dirty="0"/>
                <a:t>0</a:t>
              </a:r>
            </a:p>
            <a:p>
              <a:pPr algn="ctr">
                <a:lnSpc>
                  <a:spcPct val="90000"/>
                </a:lnSpc>
                <a:spcAft>
                  <a:spcPts val="0"/>
                </a:spcAft>
              </a:pPr>
              <a:r>
                <a:rPr lang="en-US" sz="700" b="0" dirty="0"/>
                <a:t>178</a:t>
              </a:r>
            </a:p>
            <a:p>
              <a:pPr algn="ctr">
                <a:lnSpc>
                  <a:spcPct val="90000"/>
                </a:lnSpc>
                <a:spcAft>
                  <a:spcPts val="0"/>
                </a:spcAft>
              </a:pPr>
              <a:r>
                <a:rPr lang="en-US" sz="700" b="0" dirty="0"/>
                <a:t>162</a:t>
              </a:r>
            </a:p>
          </p:txBody>
        </p:sp>
        <p:sp>
          <p:nvSpPr>
            <p:cNvPr id="41" name="Forme libre : forme 40">
              <a:extLst>
                <a:ext uri="{FF2B5EF4-FFF2-40B4-BE49-F238E27FC236}">
                  <a16:creationId xmlns:a16="http://schemas.microsoft.com/office/drawing/2014/main" id="{B9768BD9-C025-437A-9C82-F4EB248998E9}"/>
                </a:ext>
              </a:extLst>
            </p:cNvPr>
            <p:cNvSpPr/>
            <p:nvPr/>
          </p:nvSpPr>
          <p:spPr>
            <a:xfrm>
              <a:off x="14777224" y="1992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E0CB"/>
            </a:solidFill>
            <a:ln w="6695" cap="flat">
              <a:noFill/>
              <a:prstDash val="solid"/>
              <a:miter/>
            </a:ln>
          </p:spPr>
          <p:txBody>
            <a:bodyPr rtlCol="0" anchor="ctr"/>
            <a:lstStyle/>
            <a:p>
              <a:pPr algn="ctr">
                <a:lnSpc>
                  <a:spcPct val="90000"/>
                </a:lnSpc>
                <a:spcAft>
                  <a:spcPts val="0"/>
                </a:spcAft>
              </a:pPr>
              <a:r>
                <a:rPr lang="en-US" sz="700" b="0" dirty="0"/>
                <a:t>0</a:t>
              </a:r>
            </a:p>
            <a:p>
              <a:pPr algn="ctr">
                <a:lnSpc>
                  <a:spcPct val="90000"/>
                </a:lnSpc>
                <a:spcAft>
                  <a:spcPts val="0"/>
                </a:spcAft>
              </a:pPr>
              <a:r>
                <a:rPr lang="en-US" sz="700" b="0" dirty="0"/>
                <a:t>244</a:t>
              </a:r>
            </a:p>
            <a:p>
              <a:pPr algn="ctr">
                <a:lnSpc>
                  <a:spcPct val="90000"/>
                </a:lnSpc>
                <a:spcAft>
                  <a:spcPts val="0"/>
                </a:spcAft>
              </a:pPr>
              <a:r>
                <a:rPr lang="en-US" sz="700" b="0" dirty="0"/>
                <a:t>203</a:t>
              </a:r>
            </a:p>
          </p:txBody>
        </p:sp>
        <p:sp>
          <p:nvSpPr>
            <p:cNvPr id="42" name="Forme libre : forme 41">
              <a:extLst>
                <a:ext uri="{FF2B5EF4-FFF2-40B4-BE49-F238E27FC236}">
                  <a16:creationId xmlns:a16="http://schemas.microsoft.com/office/drawing/2014/main" id="{B55B7EBC-24A1-4778-954C-CA69CD873710}"/>
                </a:ext>
              </a:extLst>
            </p:cNvPr>
            <p:cNvSpPr/>
            <p:nvPr/>
          </p:nvSpPr>
          <p:spPr>
            <a:xfrm>
              <a:off x="14041053" y="3644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178036"/>
            </a:solidFill>
            <a:ln w="6695" cap="flat">
              <a:noFill/>
              <a:prstDash val="solid"/>
              <a:miter/>
            </a:ln>
          </p:spPr>
          <p:txBody>
            <a:bodyPr rtlCol="0" anchor="ctr"/>
            <a:lstStyle/>
            <a:p>
              <a:pPr algn="ctr">
                <a:lnSpc>
                  <a:spcPct val="90000"/>
                </a:lnSpc>
                <a:spcAft>
                  <a:spcPts val="0"/>
                </a:spcAft>
              </a:pPr>
              <a:r>
                <a:rPr lang="en-US" sz="700" b="0" dirty="0">
                  <a:solidFill>
                    <a:schemeClr val="bg1"/>
                  </a:solidFill>
                </a:rPr>
                <a:t>23</a:t>
              </a:r>
            </a:p>
            <a:p>
              <a:pPr algn="ctr">
                <a:lnSpc>
                  <a:spcPct val="90000"/>
                </a:lnSpc>
                <a:spcAft>
                  <a:spcPts val="0"/>
                </a:spcAft>
              </a:pPr>
              <a:r>
                <a:rPr lang="en-US" sz="700" b="0" dirty="0">
                  <a:solidFill>
                    <a:schemeClr val="bg1"/>
                  </a:solidFill>
                </a:rPr>
                <a:t>128</a:t>
              </a:r>
            </a:p>
            <a:p>
              <a:pPr algn="ctr">
                <a:lnSpc>
                  <a:spcPct val="90000"/>
                </a:lnSpc>
                <a:spcAft>
                  <a:spcPts val="0"/>
                </a:spcAft>
              </a:pPr>
              <a:r>
                <a:rPr lang="en-US" sz="700" b="0" dirty="0">
                  <a:solidFill>
                    <a:schemeClr val="bg1"/>
                  </a:solidFill>
                </a:rPr>
                <a:t>54</a:t>
              </a:r>
            </a:p>
          </p:txBody>
        </p:sp>
        <p:sp>
          <p:nvSpPr>
            <p:cNvPr id="43" name="Forme libre : forme 42">
              <a:extLst>
                <a:ext uri="{FF2B5EF4-FFF2-40B4-BE49-F238E27FC236}">
                  <a16:creationId xmlns:a16="http://schemas.microsoft.com/office/drawing/2014/main" id="{8A71FF8C-1C8C-4DA5-BDDC-5559003BC9EC}"/>
                </a:ext>
              </a:extLst>
            </p:cNvPr>
            <p:cNvSpPr/>
            <p:nvPr/>
          </p:nvSpPr>
          <p:spPr>
            <a:xfrm>
              <a:off x="14041053" y="3231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178C3D"/>
            </a:solidFill>
            <a:ln w="6695" cap="flat">
              <a:noFill/>
              <a:prstDash val="solid"/>
              <a:miter/>
            </a:ln>
          </p:spPr>
          <p:txBody>
            <a:bodyPr rtlCol="0" anchor="ctr"/>
            <a:lstStyle/>
            <a:p>
              <a:pPr algn="ctr">
                <a:lnSpc>
                  <a:spcPct val="90000"/>
                </a:lnSpc>
                <a:spcAft>
                  <a:spcPts val="0"/>
                </a:spcAft>
              </a:pPr>
              <a:r>
                <a:rPr lang="en-US" sz="700" b="0" dirty="0">
                  <a:solidFill>
                    <a:schemeClr val="bg1"/>
                  </a:solidFill>
                </a:rPr>
                <a:t>23</a:t>
              </a:r>
            </a:p>
            <a:p>
              <a:pPr algn="ctr">
                <a:lnSpc>
                  <a:spcPct val="90000"/>
                </a:lnSpc>
                <a:spcAft>
                  <a:spcPts val="0"/>
                </a:spcAft>
              </a:pPr>
              <a:r>
                <a:rPr lang="en-US" sz="700" b="0" dirty="0">
                  <a:solidFill>
                    <a:schemeClr val="bg1"/>
                  </a:solidFill>
                </a:rPr>
                <a:t>140</a:t>
              </a:r>
            </a:p>
            <a:p>
              <a:pPr algn="ctr">
                <a:lnSpc>
                  <a:spcPct val="90000"/>
                </a:lnSpc>
                <a:spcAft>
                  <a:spcPts val="0"/>
                </a:spcAft>
              </a:pPr>
              <a:r>
                <a:rPr lang="en-US" sz="700" b="0" dirty="0">
                  <a:solidFill>
                    <a:schemeClr val="bg1"/>
                  </a:solidFill>
                </a:rPr>
                <a:t>61</a:t>
              </a:r>
            </a:p>
          </p:txBody>
        </p:sp>
        <p:sp>
          <p:nvSpPr>
            <p:cNvPr id="44" name="Forme libre : forme 43">
              <a:extLst>
                <a:ext uri="{FF2B5EF4-FFF2-40B4-BE49-F238E27FC236}">
                  <a16:creationId xmlns:a16="http://schemas.microsoft.com/office/drawing/2014/main" id="{65AE6D7F-AF43-48CF-A55F-487BBDB32479}"/>
                </a:ext>
              </a:extLst>
            </p:cNvPr>
            <p:cNvSpPr/>
            <p:nvPr/>
          </p:nvSpPr>
          <p:spPr>
            <a:xfrm>
              <a:off x="14041053" y="2818581"/>
              <a:ext cx="360865"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2EA657"/>
            </a:solidFill>
            <a:ln w="6695" cap="flat">
              <a:noFill/>
              <a:prstDash val="solid"/>
              <a:miter/>
            </a:ln>
          </p:spPr>
          <p:txBody>
            <a:bodyPr rtlCol="0" anchor="ctr"/>
            <a:lstStyle/>
            <a:p>
              <a:pPr algn="ctr">
                <a:lnSpc>
                  <a:spcPct val="90000"/>
                </a:lnSpc>
                <a:spcAft>
                  <a:spcPts val="0"/>
                </a:spcAft>
              </a:pPr>
              <a:r>
                <a:rPr lang="en-US" sz="700" b="0" dirty="0"/>
                <a:t>46</a:t>
              </a:r>
            </a:p>
            <a:p>
              <a:pPr algn="ctr">
                <a:lnSpc>
                  <a:spcPct val="90000"/>
                </a:lnSpc>
                <a:spcAft>
                  <a:spcPts val="0"/>
                </a:spcAft>
              </a:pPr>
              <a:r>
                <a:rPr lang="en-US" sz="700" b="0" dirty="0"/>
                <a:t>166</a:t>
              </a:r>
            </a:p>
            <a:p>
              <a:pPr algn="ctr">
                <a:lnSpc>
                  <a:spcPct val="90000"/>
                </a:lnSpc>
                <a:spcAft>
                  <a:spcPts val="0"/>
                </a:spcAft>
              </a:pPr>
              <a:r>
                <a:rPr lang="en-US" sz="700" b="0" dirty="0"/>
                <a:t>87</a:t>
              </a:r>
            </a:p>
          </p:txBody>
        </p:sp>
        <p:sp>
          <p:nvSpPr>
            <p:cNvPr id="45" name="Forme libre : forme 44">
              <a:extLst>
                <a:ext uri="{FF2B5EF4-FFF2-40B4-BE49-F238E27FC236}">
                  <a16:creationId xmlns:a16="http://schemas.microsoft.com/office/drawing/2014/main" id="{BB812469-8FE0-44CE-9114-2BFB32567204}"/>
                </a:ext>
              </a:extLst>
            </p:cNvPr>
            <p:cNvSpPr/>
            <p:nvPr/>
          </p:nvSpPr>
          <p:spPr>
            <a:xfrm>
              <a:off x="14041053" y="2405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33B569"/>
            </a:solidFill>
            <a:ln w="6695" cap="flat">
              <a:noFill/>
              <a:prstDash val="solid"/>
              <a:miter/>
            </a:ln>
          </p:spPr>
          <p:txBody>
            <a:bodyPr rtlCol="0" anchor="ctr"/>
            <a:lstStyle/>
            <a:p>
              <a:pPr algn="ctr">
                <a:lnSpc>
                  <a:spcPct val="90000"/>
                </a:lnSpc>
                <a:spcAft>
                  <a:spcPts val="0"/>
                </a:spcAft>
              </a:pPr>
              <a:r>
                <a:rPr lang="en-US" sz="700" b="0" dirty="0"/>
                <a:t>51</a:t>
              </a:r>
            </a:p>
            <a:p>
              <a:pPr algn="ctr">
                <a:lnSpc>
                  <a:spcPct val="90000"/>
                </a:lnSpc>
                <a:spcAft>
                  <a:spcPts val="0"/>
                </a:spcAft>
              </a:pPr>
              <a:r>
                <a:rPr lang="en-US" sz="700" b="0" dirty="0"/>
                <a:t>181</a:t>
              </a:r>
            </a:p>
            <a:p>
              <a:pPr algn="ctr">
                <a:lnSpc>
                  <a:spcPct val="90000"/>
                </a:lnSpc>
                <a:spcAft>
                  <a:spcPts val="0"/>
                </a:spcAft>
              </a:pPr>
              <a:r>
                <a:rPr lang="en-US" sz="700" b="0" dirty="0"/>
                <a:t>105</a:t>
              </a:r>
            </a:p>
          </p:txBody>
        </p:sp>
        <p:sp>
          <p:nvSpPr>
            <p:cNvPr id="46" name="Forme libre : forme 45">
              <a:extLst>
                <a:ext uri="{FF2B5EF4-FFF2-40B4-BE49-F238E27FC236}">
                  <a16:creationId xmlns:a16="http://schemas.microsoft.com/office/drawing/2014/main" id="{087DD0C6-F577-494A-A297-D5E55A43A8E3}"/>
                </a:ext>
              </a:extLst>
            </p:cNvPr>
            <p:cNvSpPr/>
            <p:nvPr/>
          </p:nvSpPr>
          <p:spPr>
            <a:xfrm>
              <a:off x="14041053" y="1992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57CF80"/>
            </a:solidFill>
            <a:ln w="6695" cap="flat">
              <a:noFill/>
              <a:prstDash val="solid"/>
              <a:miter/>
            </a:ln>
          </p:spPr>
          <p:txBody>
            <a:bodyPr rtlCol="0" anchor="ctr"/>
            <a:lstStyle/>
            <a:p>
              <a:pPr algn="ctr">
                <a:lnSpc>
                  <a:spcPct val="90000"/>
                </a:lnSpc>
                <a:spcAft>
                  <a:spcPts val="0"/>
                </a:spcAft>
              </a:pPr>
              <a:endParaRPr lang="en-US" sz="700" b="0" dirty="0"/>
            </a:p>
            <a:p>
              <a:pPr algn="ctr">
                <a:lnSpc>
                  <a:spcPct val="90000"/>
                </a:lnSpc>
                <a:spcAft>
                  <a:spcPts val="0"/>
                </a:spcAft>
              </a:pPr>
              <a:r>
                <a:rPr lang="en-US" sz="700" b="0" dirty="0"/>
                <a:t>87</a:t>
              </a:r>
            </a:p>
            <a:p>
              <a:pPr algn="ctr">
                <a:lnSpc>
                  <a:spcPct val="90000"/>
                </a:lnSpc>
                <a:spcAft>
                  <a:spcPts val="0"/>
                </a:spcAft>
              </a:pPr>
              <a:r>
                <a:rPr lang="en-US" sz="700" b="0" dirty="0"/>
                <a:t>207</a:t>
              </a:r>
            </a:p>
            <a:p>
              <a:pPr algn="ctr">
                <a:lnSpc>
                  <a:spcPct val="90000"/>
                </a:lnSpc>
                <a:spcAft>
                  <a:spcPts val="0"/>
                </a:spcAft>
              </a:pPr>
              <a:r>
                <a:rPr lang="en-US" sz="700" b="0" dirty="0"/>
                <a:t>128</a:t>
              </a:r>
            </a:p>
            <a:p>
              <a:pPr algn="ctr">
                <a:lnSpc>
                  <a:spcPct val="90000"/>
                </a:lnSpc>
                <a:spcAft>
                  <a:spcPts val="0"/>
                </a:spcAft>
              </a:pPr>
              <a:endParaRPr lang="en-US" sz="700" b="0" dirty="0"/>
            </a:p>
          </p:txBody>
        </p:sp>
        <p:sp>
          <p:nvSpPr>
            <p:cNvPr id="47" name="Forme libre : forme 46">
              <a:extLst>
                <a:ext uri="{FF2B5EF4-FFF2-40B4-BE49-F238E27FC236}">
                  <a16:creationId xmlns:a16="http://schemas.microsoft.com/office/drawing/2014/main" id="{63FCFCED-B4ED-4BE7-976A-F5D85C1B8C74}"/>
                </a:ext>
              </a:extLst>
            </p:cNvPr>
            <p:cNvSpPr/>
            <p:nvPr/>
          </p:nvSpPr>
          <p:spPr>
            <a:xfrm>
              <a:off x="15145311" y="3644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173340"/>
            </a:solidFill>
            <a:ln w="6695" cap="flat">
              <a:noFill/>
              <a:prstDash val="solid"/>
              <a:miter/>
            </a:ln>
          </p:spPr>
          <p:txBody>
            <a:bodyPr rtlCol="0" anchor="ctr"/>
            <a:lstStyle/>
            <a:p>
              <a:pPr algn="ctr">
                <a:lnSpc>
                  <a:spcPct val="90000"/>
                </a:lnSpc>
                <a:spcAft>
                  <a:spcPts val="0"/>
                </a:spcAft>
              </a:pPr>
              <a:r>
                <a:rPr lang="en-US" sz="700" b="0" dirty="0">
                  <a:solidFill>
                    <a:schemeClr val="bg1"/>
                  </a:solidFill>
                </a:rPr>
                <a:t>23</a:t>
              </a:r>
            </a:p>
            <a:p>
              <a:pPr algn="ctr">
                <a:lnSpc>
                  <a:spcPct val="90000"/>
                </a:lnSpc>
                <a:spcAft>
                  <a:spcPts val="0"/>
                </a:spcAft>
              </a:pPr>
              <a:r>
                <a:rPr lang="en-US" sz="700" b="0" dirty="0">
                  <a:solidFill>
                    <a:schemeClr val="bg1"/>
                  </a:solidFill>
                </a:rPr>
                <a:t>51</a:t>
              </a:r>
            </a:p>
            <a:p>
              <a:pPr algn="ctr">
                <a:lnSpc>
                  <a:spcPct val="90000"/>
                </a:lnSpc>
                <a:spcAft>
                  <a:spcPts val="0"/>
                </a:spcAft>
              </a:pPr>
              <a:r>
                <a:rPr lang="en-US" sz="700" b="0" dirty="0">
                  <a:solidFill>
                    <a:schemeClr val="bg1"/>
                  </a:solidFill>
                </a:rPr>
                <a:t>64</a:t>
              </a:r>
            </a:p>
          </p:txBody>
        </p:sp>
        <p:sp>
          <p:nvSpPr>
            <p:cNvPr id="48" name="Forme libre : forme 47">
              <a:extLst>
                <a:ext uri="{FF2B5EF4-FFF2-40B4-BE49-F238E27FC236}">
                  <a16:creationId xmlns:a16="http://schemas.microsoft.com/office/drawing/2014/main" id="{63385D66-3F37-46EF-8474-FA1A5456BF8F}"/>
                </a:ext>
              </a:extLst>
            </p:cNvPr>
            <p:cNvSpPr/>
            <p:nvPr/>
          </p:nvSpPr>
          <p:spPr>
            <a:xfrm>
              <a:off x="15145311" y="3231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214554"/>
            </a:solidFill>
            <a:ln w="6695" cap="flat">
              <a:noFill/>
              <a:prstDash val="solid"/>
              <a:miter/>
            </a:ln>
          </p:spPr>
          <p:txBody>
            <a:bodyPr rtlCol="0" anchor="ctr"/>
            <a:lstStyle/>
            <a:p>
              <a:pPr algn="ctr">
                <a:lnSpc>
                  <a:spcPct val="90000"/>
                </a:lnSpc>
                <a:spcAft>
                  <a:spcPts val="0"/>
                </a:spcAft>
              </a:pPr>
              <a:r>
                <a:rPr lang="en-US" sz="700" b="0" dirty="0">
                  <a:solidFill>
                    <a:schemeClr val="bg1"/>
                  </a:solidFill>
                </a:rPr>
                <a:t>33</a:t>
              </a:r>
            </a:p>
            <a:p>
              <a:pPr algn="ctr">
                <a:lnSpc>
                  <a:spcPct val="90000"/>
                </a:lnSpc>
                <a:spcAft>
                  <a:spcPts val="0"/>
                </a:spcAft>
              </a:pPr>
              <a:r>
                <a:rPr lang="en-US" sz="700" b="0" dirty="0">
                  <a:solidFill>
                    <a:schemeClr val="bg1"/>
                  </a:solidFill>
                </a:rPr>
                <a:t>69</a:t>
              </a:r>
            </a:p>
            <a:p>
              <a:pPr algn="ctr">
                <a:lnSpc>
                  <a:spcPct val="90000"/>
                </a:lnSpc>
                <a:spcAft>
                  <a:spcPts val="0"/>
                </a:spcAft>
              </a:pPr>
              <a:r>
                <a:rPr lang="en-US" sz="700" b="0" dirty="0">
                  <a:solidFill>
                    <a:schemeClr val="bg1"/>
                  </a:solidFill>
                </a:rPr>
                <a:t>84</a:t>
              </a:r>
            </a:p>
          </p:txBody>
        </p:sp>
        <p:sp>
          <p:nvSpPr>
            <p:cNvPr id="49" name="Forme libre : forme 48">
              <a:extLst>
                <a:ext uri="{FF2B5EF4-FFF2-40B4-BE49-F238E27FC236}">
                  <a16:creationId xmlns:a16="http://schemas.microsoft.com/office/drawing/2014/main" id="{D575BA76-14B5-4DF5-ADD1-BC6AB1DA89AE}"/>
                </a:ext>
              </a:extLst>
            </p:cNvPr>
            <p:cNvSpPr/>
            <p:nvPr/>
          </p:nvSpPr>
          <p:spPr>
            <a:xfrm>
              <a:off x="15145311" y="2818581"/>
              <a:ext cx="360865"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14596B"/>
            </a:solidFill>
            <a:ln w="6695" cap="flat">
              <a:noFill/>
              <a:prstDash val="solid"/>
              <a:miter/>
            </a:ln>
          </p:spPr>
          <p:txBody>
            <a:bodyPr rtlCol="0" anchor="ctr"/>
            <a:lstStyle/>
            <a:p>
              <a:pPr algn="ctr">
                <a:lnSpc>
                  <a:spcPct val="90000"/>
                </a:lnSpc>
                <a:spcAft>
                  <a:spcPts val="0"/>
                </a:spcAft>
              </a:pPr>
              <a:r>
                <a:rPr lang="en-US" sz="700" b="0" dirty="0">
                  <a:solidFill>
                    <a:schemeClr val="bg1"/>
                  </a:solidFill>
                </a:rPr>
                <a:t>20</a:t>
              </a:r>
            </a:p>
            <a:p>
              <a:pPr algn="ctr">
                <a:lnSpc>
                  <a:spcPct val="90000"/>
                </a:lnSpc>
                <a:spcAft>
                  <a:spcPts val="0"/>
                </a:spcAft>
              </a:pPr>
              <a:r>
                <a:rPr lang="en-US" sz="700" b="0" dirty="0">
                  <a:solidFill>
                    <a:schemeClr val="bg1"/>
                  </a:solidFill>
                </a:rPr>
                <a:t>89</a:t>
              </a:r>
            </a:p>
            <a:p>
              <a:pPr algn="ctr">
                <a:lnSpc>
                  <a:spcPct val="90000"/>
                </a:lnSpc>
                <a:spcAft>
                  <a:spcPts val="0"/>
                </a:spcAft>
              </a:pPr>
              <a:r>
                <a:rPr lang="en-US" sz="700" b="0" dirty="0">
                  <a:solidFill>
                    <a:schemeClr val="bg1"/>
                  </a:solidFill>
                </a:rPr>
                <a:t>107</a:t>
              </a:r>
            </a:p>
          </p:txBody>
        </p:sp>
        <p:sp>
          <p:nvSpPr>
            <p:cNvPr id="50" name="Forme libre : forme 49">
              <a:extLst>
                <a:ext uri="{FF2B5EF4-FFF2-40B4-BE49-F238E27FC236}">
                  <a16:creationId xmlns:a16="http://schemas.microsoft.com/office/drawing/2014/main" id="{ED7E39D7-0895-42F2-A436-A1E0A1E54A91}"/>
                </a:ext>
              </a:extLst>
            </p:cNvPr>
            <p:cNvSpPr/>
            <p:nvPr/>
          </p:nvSpPr>
          <p:spPr>
            <a:xfrm>
              <a:off x="15145311" y="2405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336B7D"/>
            </a:solidFill>
            <a:ln w="6695" cap="flat">
              <a:noFill/>
              <a:prstDash val="solid"/>
              <a:miter/>
            </a:ln>
          </p:spPr>
          <p:txBody>
            <a:bodyPr rtlCol="0" anchor="ctr"/>
            <a:lstStyle/>
            <a:p>
              <a:pPr algn="ctr">
                <a:lnSpc>
                  <a:spcPct val="90000"/>
                </a:lnSpc>
                <a:spcAft>
                  <a:spcPts val="0"/>
                </a:spcAft>
              </a:pPr>
              <a:r>
                <a:rPr lang="en-US" sz="700" b="0" dirty="0">
                  <a:solidFill>
                    <a:schemeClr val="bg1"/>
                  </a:solidFill>
                </a:rPr>
                <a:t>51</a:t>
              </a:r>
            </a:p>
            <a:p>
              <a:pPr algn="ctr">
                <a:lnSpc>
                  <a:spcPct val="90000"/>
                </a:lnSpc>
                <a:spcAft>
                  <a:spcPts val="0"/>
                </a:spcAft>
              </a:pPr>
              <a:r>
                <a:rPr lang="en-US" sz="700" b="0" dirty="0">
                  <a:solidFill>
                    <a:schemeClr val="bg1"/>
                  </a:solidFill>
                </a:rPr>
                <a:t>107</a:t>
              </a:r>
            </a:p>
            <a:p>
              <a:pPr algn="ctr">
                <a:lnSpc>
                  <a:spcPct val="90000"/>
                </a:lnSpc>
                <a:spcAft>
                  <a:spcPts val="0"/>
                </a:spcAft>
              </a:pPr>
              <a:r>
                <a:rPr lang="en-US" sz="700" b="0" dirty="0">
                  <a:solidFill>
                    <a:schemeClr val="bg1"/>
                  </a:solidFill>
                </a:rPr>
                <a:t>25</a:t>
              </a:r>
            </a:p>
          </p:txBody>
        </p:sp>
        <p:sp>
          <p:nvSpPr>
            <p:cNvPr id="51" name="Forme libre : forme 50">
              <a:extLst>
                <a:ext uri="{FF2B5EF4-FFF2-40B4-BE49-F238E27FC236}">
                  <a16:creationId xmlns:a16="http://schemas.microsoft.com/office/drawing/2014/main" id="{7F14B4ED-60EF-4BE7-B7A4-0FB240CA8293}"/>
                </a:ext>
              </a:extLst>
            </p:cNvPr>
            <p:cNvSpPr/>
            <p:nvPr/>
          </p:nvSpPr>
          <p:spPr>
            <a:xfrm>
              <a:off x="15145311" y="1992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338091"/>
            </a:solidFill>
            <a:ln w="6695" cap="flat">
              <a:noFill/>
              <a:prstDash val="solid"/>
              <a:miter/>
            </a:ln>
          </p:spPr>
          <p:txBody>
            <a:bodyPr rtlCol="0" anchor="ctr"/>
            <a:lstStyle/>
            <a:p>
              <a:pPr algn="ctr">
                <a:lnSpc>
                  <a:spcPct val="90000"/>
                </a:lnSpc>
                <a:spcAft>
                  <a:spcPts val="0"/>
                </a:spcAft>
              </a:pPr>
              <a:r>
                <a:rPr lang="en-US" sz="700" b="0" dirty="0">
                  <a:solidFill>
                    <a:schemeClr val="bg1"/>
                  </a:solidFill>
                </a:rPr>
                <a:t>51</a:t>
              </a:r>
            </a:p>
            <a:p>
              <a:pPr algn="ctr">
                <a:lnSpc>
                  <a:spcPct val="90000"/>
                </a:lnSpc>
                <a:spcAft>
                  <a:spcPts val="0"/>
                </a:spcAft>
              </a:pPr>
              <a:r>
                <a:rPr lang="en-US" sz="700" b="0" dirty="0">
                  <a:solidFill>
                    <a:schemeClr val="bg1"/>
                  </a:solidFill>
                </a:rPr>
                <a:t>128</a:t>
              </a:r>
            </a:p>
            <a:p>
              <a:pPr algn="ctr">
                <a:lnSpc>
                  <a:spcPct val="90000"/>
                </a:lnSpc>
                <a:spcAft>
                  <a:spcPts val="0"/>
                </a:spcAft>
              </a:pPr>
              <a:r>
                <a:rPr lang="en-US" sz="700" b="0" dirty="0">
                  <a:solidFill>
                    <a:schemeClr val="bg1"/>
                  </a:solidFill>
                </a:rPr>
                <a:t>145</a:t>
              </a:r>
            </a:p>
          </p:txBody>
        </p:sp>
        <p:sp>
          <p:nvSpPr>
            <p:cNvPr id="52" name="Forme libre : forme 51">
              <a:extLst>
                <a:ext uri="{FF2B5EF4-FFF2-40B4-BE49-F238E27FC236}">
                  <a16:creationId xmlns:a16="http://schemas.microsoft.com/office/drawing/2014/main" id="{8D5432DA-02B7-4610-BE57-7195507870C7}"/>
                </a:ext>
              </a:extLst>
            </p:cNvPr>
            <p:cNvSpPr/>
            <p:nvPr/>
          </p:nvSpPr>
          <p:spPr>
            <a:xfrm>
              <a:off x="14408740" y="3644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7D74"/>
            </a:solidFill>
            <a:ln w="6695" cap="flat">
              <a:noFill/>
              <a:prstDash val="solid"/>
              <a:miter/>
            </a:ln>
          </p:spPr>
          <p:txBody>
            <a:bodyPr rtlCol="0" anchor="ctr"/>
            <a:lstStyle/>
            <a:p>
              <a:pPr algn="ctr">
                <a:lnSpc>
                  <a:spcPct val="90000"/>
                </a:lnSpc>
                <a:spcAft>
                  <a:spcPts val="0"/>
                </a:spcAft>
              </a:pPr>
              <a:r>
                <a:rPr lang="en-US" sz="700" b="0" dirty="0">
                  <a:solidFill>
                    <a:schemeClr val="bg1"/>
                  </a:solidFill>
                </a:rPr>
                <a:t>0</a:t>
              </a:r>
            </a:p>
            <a:p>
              <a:pPr algn="ctr">
                <a:lnSpc>
                  <a:spcPct val="90000"/>
                </a:lnSpc>
                <a:spcAft>
                  <a:spcPts val="0"/>
                </a:spcAft>
              </a:pPr>
              <a:r>
                <a:rPr lang="en-US" sz="700" b="0" dirty="0">
                  <a:solidFill>
                    <a:schemeClr val="bg1"/>
                  </a:solidFill>
                </a:rPr>
                <a:t>125</a:t>
              </a:r>
            </a:p>
            <a:p>
              <a:pPr algn="ctr">
                <a:lnSpc>
                  <a:spcPct val="90000"/>
                </a:lnSpc>
                <a:spcAft>
                  <a:spcPts val="0"/>
                </a:spcAft>
              </a:pPr>
              <a:r>
                <a:rPr lang="en-US" sz="700" b="0" dirty="0">
                  <a:solidFill>
                    <a:schemeClr val="bg1"/>
                  </a:solidFill>
                </a:rPr>
                <a:t>116</a:t>
              </a:r>
            </a:p>
          </p:txBody>
        </p:sp>
        <p:sp>
          <p:nvSpPr>
            <p:cNvPr id="53" name="Forme libre : forme 52">
              <a:extLst>
                <a:ext uri="{FF2B5EF4-FFF2-40B4-BE49-F238E27FC236}">
                  <a16:creationId xmlns:a16="http://schemas.microsoft.com/office/drawing/2014/main" id="{1FA3A78E-AAF0-4D69-B0F9-3A9F08859BDA}"/>
                </a:ext>
              </a:extLst>
            </p:cNvPr>
            <p:cNvSpPr/>
            <p:nvPr/>
          </p:nvSpPr>
          <p:spPr>
            <a:xfrm>
              <a:off x="14408740" y="3231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929B"/>
            </a:solidFill>
            <a:ln w="6695" cap="flat">
              <a:noFill/>
              <a:prstDash val="solid"/>
              <a:miter/>
            </a:ln>
          </p:spPr>
          <p:txBody>
            <a:bodyPr rtlCol="0" anchor="ctr"/>
            <a:lstStyle/>
            <a:p>
              <a:pPr algn="ctr">
                <a:lnSpc>
                  <a:spcPct val="90000"/>
                </a:lnSpc>
                <a:spcAft>
                  <a:spcPts val="0"/>
                </a:spcAft>
              </a:pPr>
              <a:r>
                <a:rPr lang="en-US" sz="700" b="0" dirty="0">
                  <a:solidFill>
                    <a:schemeClr val="bg1"/>
                  </a:solidFill>
                </a:rPr>
                <a:t>0</a:t>
              </a:r>
            </a:p>
            <a:p>
              <a:pPr algn="ctr">
                <a:lnSpc>
                  <a:spcPct val="90000"/>
                </a:lnSpc>
                <a:spcAft>
                  <a:spcPts val="0"/>
                </a:spcAft>
              </a:pPr>
              <a:r>
                <a:rPr lang="en-US" sz="700" b="0" dirty="0">
                  <a:solidFill>
                    <a:schemeClr val="bg1"/>
                  </a:solidFill>
                </a:rPr>
                <a:t>146</a:t>
              </a:r>
            </a:p>
            <a:p>
              <a:pPr algn="ctr">
                <a:lnSpc>
                  <a:spcPct val="90000"/>
                </a:lnSpc>
                <a:spcAft>
                  <a:spcPts val="0"/>
                </a:spcAft>
              </a:pPr>
              <a:r>
                <a:rPr lang="en-US" sz="700" b="0" dirty="0">
                  <a:solidFill>
                    <a:schemeClr val="bg1"/>
                  </a:solidFill>
                </a:rPr>
                <a:t>155</a:t>
              </a:r>
            </a:p>
          </p:txBody>
        </p:sp>
        <p:sp>
          <p:nvSpPr>
            <p:cNvPr id="54" name="Forme libre : forme 53">
              <a:extLst>
                <a:ext uri="{FF2B5EF4-FFF2-40B4-BE49-F238E27FC236}">
                  <a16:creationId xmlns:a16="http://schemas.microsoft.com/office/drawing/2014/main" id="{3C643D3D-59E9-42BF-8680-FCB9BFC2B414}"/>
                </a:ext>
              </a:extLst>
            </p:cNvPr>
            <p:cNvSpPr/>
            <p:nvPr/>
          </p:nvSpPr>
          <p:spPr>
            <a:xfrm>
              <a:off x="14408740" y="2818581"/>
              <a:ext cx="360865"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00BFBF"/>
            </a:solidFill>
            <a:ln w="6695" cap="flat">
              <a:noFill/>
              <a:prstDash val="solid"/>
              <a:miter/>
            </a:ln>
          </p:spPr>
          <p:txBody>
            <a:bodyPr rtlCol="0" anchor="ctr"/>
            <a:lstStyle/>
            <a:p>
              <a:pPr algn="ctr">
                <a:lnSpc>
                  <a:spcPct val="90000"/>
                </a:lnSpc>
                <a:spcAft>
                  <a:spcPts val="0"/>
                </a:spcAft>
              </a:pPr>
              <a:r>
                <a:rPr lang="en-US" sz="700" b="0" dirty="0"/>
                <a:t>0</a:t>
              </a:r>
            </a:p>
            <a:p>
              <a:pPr algn="ctr">
                <a:lnSpc>
                  <a:spcPct val="90000"/>
                </a:lnSpc>
                <a:spcAft>
                  <a:spcPts val="0"/>
                </a:spcAft>
              </a:pPr>
              <a:r>
                <a:rPr lang="en-US" sz="700" b="0" dirty="0"/>
                <a:t>191</a:t>
              </a:r>
            </a:p>
            <a:p>
              <a:pPr algn="ctr">
                <a:lnSpc>
                  <a:spcPct val="90000"/>
                </a:lnSpc>
                <a:spcAft>
                  <a:spcPts val="0"/>
                </a:spcAft>
              </a:pPr>
              <a:r>
                <a:rPr lang="en-US" sz="700" b="0" dirty="0"/>
                <a:t>191</a:t>
              </a:r>
            </a:p>
          </p:txBody>
        </p:sp>
        <p:sp>
          <p:nvSpPr>
            <p:cNvPr id="55" name="Forme libre : forme 54">
              <a:extLst>
                <a:ext uri="{FF2B5EF4-FFF2-40B4-BE49-F238E27FC236}">
                  <a16:creationId xmlns:a16="http://schemas.microsoft.com/office/drawing/2014/main" id="{A094B0C1-47F5-4269-B9BF-5C8C9DE3097E}"/>
                </a:ext>
              </a:extLst>
            </p:cNvPr>
            <p:cNvSpPr/>
            <p:nvPr/>
          </p:nvSpPr>
          <p:spPr>
            <a:xfrm>
              <a:off x="14408740" y="2405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D5D0"/>
            </a:solidFill>
            <a:ln w="6695" cap="flat">
              <a:noFill/>
              <a:prstDash val="solid"/>
              <a:miter/>
            </a:ln>
          </p:spPr>
          <p:txBody>
            <a:bodyPr rtlCol="0" anchor="ctr"/>
            <a:lstStyle/>
            <a:p>
              <a:pPr algn="ctr">
                <a:lnSpc>
                  <a:spcPct val="90000"/>
                </a:lnSpc>
                <a:spcAft>
                  <a:spcPts val="0"/>
                </a:spcAft>
              </a:pPr>
              <a:r>
                <a:rPr lang="en-US" sz="700" b="0" dirty="0"/>
                <a:t>0</a:t>
              </a:r>
            </a:p>
            <a:p>
              <a:pPr algn="ctr">
                <a:lnSpc>
                  <a:spcPct val="90000"/>
                </a:lnSpc>
                <a:spcAft>
                  <a:spcPts val="0"/>
                </a:spcAft>
              </a:pPr>
              <a:r>
                <a:rPr lang="en-US" sz="700" b="0" dirty="0"/>
                <a:t>213</a:t>
              </a:r>
            </a:p>
            <a:p>
              <a:pPr algn="ctr">
                <a:lnSpc>
                  <a:spcPct val="90000"/>
                </a:lnSpc>
                <a:spcAft>
                  <a:spcPts val="0"/>
                </a:spcAft>
              </a:pPr>
              <a:r>
                <a:rPr lang="en-US" sz="700" b="0" dirty="0"/>
                <a:t>208</a:t>
              </a:r>
            </a:p>
          </p:txBody>
        </p:sp>
        <p:sp>
          <p:nvSpPr>
            <p:cNvPr id="56" name="Forme libre : forme 55">
              <a:extLst>
                <a:ext uri="{FF2B5EF4-FFF2-40B4-BE49-F238E27FC236}">
                  <a16:creationId xmlns:a16="http://schemas.microsoft.com/office/drawing/2014/main" id="{47388502-3E29-4155-B77E-30D55652CA46}"/>
                </a:ext>
              </a:extLst>
            </p:cNvPr>
            <p:cNvSpPr/>
            <p:nvPr/>
          </p:nvSpPr>
          <p:spPr>
            <a:xfrm>
              <a:off x="14408740" y="1992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E6E3"/>
            </a:solidFill>
            <a:ln w="6695" cap="flat">
              <a:noFill/>
              <a:prstDash val="solid"/>
              <a:miter/>
            </a:ln>
          </p:spPr>
          <p:txBody>
            <a:bodyPr rtlCol="0" anchor="ctr"/>
            <a:lstStyle/>
            <a:p>
              <a:pPr algn="ctr">
                <a:lnSpc>
                  <a:spcPct val="90000"/>
                </a:lnSpc>
                <a:spcAft>
                  <a:spcPts val="0"/>
                </a:spcAft>
              </a:pPr>
              <a:r>
                <a:rPr lang="en-US" sz="700" b="0" dirty="0"/>
                <a:t>0</a:t>
              </a:r>
            </a:p>
            <a:p>
              <a:pPr algn="ctr">
                <a:lnSpc>
                  <a:spcPct val="90000"/>
                </a:lnSpc>
                <a:spcAft>
                  <a:spcPts val="0"/>
                </a:spcAft>
              </a:pPr>
              <a:r>
                <a:rPr lang="en-US" sz="700" b="0" dirty="0"/>
                <a:t>230</a:t>
              </a:r>
            </a:p>
            <a:p>
              <a:pPr algn="ctr">
                <a:lnSpc>
                  <a:spcPct val="90000"/>
                </a:lnSpc>
                <a:spcAft>
                  <a:spcPts val="0"/>
                </a:spcAft>
              </a:pPr>
              <a:r>
                <a:rPr lang="en-US" sz="700" b="0" dirty="0"/>
                <a:t>227</a:t>
              </a:r>
            </a:p>
          </p:txBody>
        </p:sp>
      </p:grpSp>
    </p:spTree>
    <p:extLst>
      <p:ext uri="{BB962C8B-B14F-4D97-AF65-F5344CB8AC3E}">
        <p14:creationId xmlns:p14="http://schemas.microsoft.com/office/powerpoint/2010/main" val="2314978218"/>
      </p:ext>
    </p:extLst>
  </p:cSld>
  <p:clrMap bg1="lt1" tx1="dk1" bg2="lt2" tx2="dk2" accent1="accent1" accent2="accent2" accent3="accent3" accent4="accent4" accent5="accent5" accent6="accent6" hlink="hlink" folHlink="folHlink"/>
  <p:hf sldNum="0" hdr="0" dt="0"/>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3000" b="0" i="0" u="none" strike="noStrike" kern="1200" cap="none" spc="0" normalizeH="0" baseline="0" noProof="0" dirty="0">
          <a:ln>
            <a:noFill/>
          </a:ln>
          <a:solidFill>
            <a:schemeClr val="accent1"/>
          </a:solidFill>
          <a:effectLst/>
          <a:uLnTx/>
          <a:uFillTx/>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539750" indent="-179388"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j-lt"/>
          <a:ea typeface="+mn-ea"/>
          <a:cs typeface="+mn-cs"/>
        </a:defRPr>
      </a:lvl2pPr>
      <a:lvl3pPr marL="900113" indent="-179388"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1260475" indent="-179388" algn="l" defTabSz="914400" rtl="0" eaLnBrk="1" latinLnBrk="0" hangingPunct="1">
        <a:lnSpc>
          <a:spcPct val="90000"/>
        </a:lnSpc>
        <a:spcBef>
          <a:spcPts val="500"/>
        </a:spcBef>
        <a:buClr>
          <a:schemeClr val="accent3"/>
        </a:buClr>
        <a:buFont typeface="Arial" panose="020B0604020202020204" pitchFamily="34" charset="0"/>
        <a:buChar char="•"/>
        <a:defRPr sz="1400" kern="1200">
          <a:solidFill>
            <a:schemeClr val="tx1"/>
          </a:solidFill>
          <a:latin typeface="+mj-lt"/>
          <a:ea typeface="+mn-ea"/>
          <a:cs typeface="+mn-cs"/>
        </a:defRPr>
      </a:lvl4pPr>
      <a:lvl5pPr marL="1620838" indent="-179388"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070" userDrawn="1">
          <p15:clr>
            <a:srgbClr val="F26B43"/>
          </p15:clr>
        </p15:guide>
        <p15:guide id="4" pos="3840" userDrawn="1">
          <p15:clr>
            <a:srgbClr val="F26B43"/>
          </p15:clr>
        </p15:guide>
        <p15:guide id="5" pos="255" userDrawn="1">
          <p15:clr>
            <a:srgbClr val="F26B43"/>
          </p15:clr>
        </p15:guide>
        <p15:guide id="6" pos="7423" userDrawn="1">
          <p15:clr>
            <a:srgbClr val="F26B43"/>
          </p15:clr>
        </p15:guide>
        <p15:guide id="7" orient="horz" pos="245" userDrawn="1">
          <p15:clr>
            <a:srgbClr val="F26B43"/>
          </p15:clr>
        </p15:guide>
        <p15:guide id="8" orient="horz" pos="706" userDrawn="1">
          <p15:clr>
            <a:srgbClr val="F26B43"/>
          </p15:clr>
        </p15:guide>
        <p15:guide id="9" orient="horz" pos="83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hyperlink" Target="https://theconversation.com/wind-solar-coal-and-gas-to-reach-similar-costs-by-2030-report-51306" TargetMode="External"/><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xml"/><Relationship Id="rId7" Type="http://schemas.openxmlformats.org/officeDocument/2006/relationships/image" Target="../media/image1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xml"/><Relationship Id="rId7" Type="http://schemas.openxmlformats.org/officeDocument/2006/relationships/image" Target="../media/image21.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22.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xml"/><Relationship Id="rId7" Type="http://schemas.openxmlformats.org/officeDocument/2006/relationships/image" Target="../media/image2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5.xml"/><Relationship Id="rId7" Type="http://schemas.openxmlformats.org/officeDocument/2006/relationships/image" Target="../media/image2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8.png"/><Relationship Id="rId11" Type="http://schemas.openxmlformats.org/officeDocument/2006/relationships/image" Target="../media/image1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notesSlide" Target="../notesSlides/notesSlide6.xm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DA8E6E-04C1-47AB-9582-80295865EFC1}"/>
              </a:ext>
            </a:extLst>
          </p:cNvPr>
          <p:cNvSpPr/>
          <p:nvPr/>
        </p:nvSpPr>
        <p:spPr>
          <a:xfrm>
            <a:off x="0" y="-18928"/>
            <a:ext cx="12192000" cy="6876928"/>
          </a:xfrm>
          <a:prstGeom prst="rect">
            <a:avLst/>
          </a:prstGeom>
          <a:solidFill>
            <a:srgbClr val="12A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9" name="Picture Placeholder 8">
            <a:extLst>
              <a:ext uri="{FF2B5EF4-FFF2-40B4-BE49-F238E27FC236}">
                <a16:creationId xmlns:a16="http://schemas.microsoft.com/office/drawing/2014/main" id="{6D92E4EC-3C30-4A58-8551-202BDCA77C90}"/>
              </a:ext>
            </a:extLst>
          </p:cNvPr>
          <p:cNvPicPr>
            <a:picLocks noGrp="1" noChangeAspect="1"/>
          </p:cNvPicPr>
          <p:nvPr>
            <p:ph type="pic" sz="quarter" idx="4294967295"/>
          </p:nvPr>
        </p:nvPicPr>
        <p:blipFill rotWithShape="1">
          <a:blip r:embed="rId5">
            <a:alphaModFix/>
            <a:extLst>
              <a:ext uri="{BEBA8EAE-BF5A-486C-A8C5-ECC9F3942E4B}">
                <a14:imgProps xmlns:a14="http://schemas.microsoft.com/office/drawing/2010/main">
                  <a14:imgLayer r:embed="rId6">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6249" r="6173"/>
          <a:stretch/>
        </p:blipFill>
        <p:spPr>
          <a:xfrm flipH="1">
            <a:off x="0" y="-18928"/>
            <a:ext cx="12225650" cy="6876928"/>
          </a:xfrm>
        </p:spPr>
      </p:pic>
      <p:sp>
        <p:nvSpPr>
          <p:cNvPr id="13" name="Graphic 13">
            <a:extLst>
              <a:ext uri="{FF2B5EF4-FFF2-40B4-BE49-F238E27FC236}">
                <a16:creationId xmlns:a16="http://schemas.microsoft.com/office/drawing/2014/main" id="{142D2CEA-902B-4DBF-A65C-3D5498D4335F}"/>
              </a:ext>
            </a:extLst>
          </p:cNvPr>
          <p:cNvSpPr>
            <a:spLocks/>
          </p:cNvSpPr>
          <p:nvPr/>
        </p:nvSpPr>
        <p:spPr>
          <a:xfrm rot="21365793">
            <a:off x="3937534" y="638224"/>
            <a:ext cx="8351985" cy="6323030"/>
          </a:xfrm>
          <a:custGeom>
            <a:avLst/>
            <a:gdLst>
              <a:gd name="connsiteX0" fmla="*/ 36195 w 8117205"/>
              <a:gd name="connsiteY0" fmla="*/ 4710199 h 4710198"/>
              <a:gd name="connsiteX1" fmla="*/ 0 w 8117205"/>
              <a:gd name="connsiteY1" fmla="*/ 4697817 h 4710198"/>
              <a:gd name="connsiteX2" fmla="*/ 538163 w 8117205"/>
              <a:gd name="connsiteY2" fmla="*/ 3739602 h 4710198"/>
              <a:gd name="connsiteX3" fmla="*/ 1340168 w 8117205"/>
              <a:gd name="connsiteY3" fmla="*/ 2915689 h 4710198"/>
              <a:gd name="connsiteX4" fmla="*/ 2613660 w 8117205"/>
              <a:gd name="connsiteY4" fmla="*/ 2190837 h 4710198"/>
              <a:gd name="connsiteX5" fmla="*/ 2621280 w 8117205"/>
              <a:gd name="connsiteY5" fmla="*/ 2187979 h 4710198"/>
              <a:gd name="connsiteX6" fmla="*/ 2628900 w 8117205"/>
              <a:gd name="connsiteY6" fmla="*/ 2191789 h 4710198"/>
              <a:gd name="connsiteX7" fmla="*/ 4513898 w 8117205"/>
              <a:gd name="connsiteY7" fmla="*/ 2830917 h 4710198"/>
              <a:gd name="connsiteX8" fmla="*/ 5841683 w 8117205"/>
              <a:gd name="connsiteY8" fmla="*/ 2599459 h 4710198"/>
              <a:gd name="connsiteX9" fmla="*/ 6102668 w 8117205"/>
              <a:gd name="connsiteY9" fmla="*/ 1288819 h 4710198"/>
              <a:gd name="connsiteX10" fmla="*/ 6256020 w 8117205"/>
              <a:gd name="connsiteY10" fmla="*/ 204874 h 4710198"/>
              <a:gd name="connsiteX11" fmla="*/ 7391400 w 8117205"/>
              <a:gd name="connsiteY11" fmla="*/ 43901 h 4710198"/>
              <a:gd name="connsiteX12" fmla="*/ 8117205 w 8117205"/>
              <a:gd name="connsiteY12" fmla="*/ 242021 h 4710198"/>
              <a:gd name="connsiteX13" fmla="*/ 8102918 w 8117205"/>
              <a:gd name="connsiteY13" fmla="*/ 277264 h 4710198"/>
              <a:gd name="connsiteX14" fmla="*/ 7384733 w 8117205"/>
              <a:gd name="connsiteY14" fmla="*/ 82001 h 4710198"/>
              <a:gd name="connsiteX15" fmla="*/ 6281738 w 8117205"/>
              <a:gd name="connsiteY15" fmla="*/ 233449 h 4710198"/>
              <a:gd name="connsiteX16" fmla="*/ 6139815 w 8117205"/>
              <a:gd name="connsiteY16" fmla="*/ 1279294 h 4710198"/>
              <a:gd name="connsiteX17" fmla="*/ 6187440 w 8117205"/>
              <a:gd name="connsiteY17" fmla="*/ 2101302 h 4710198"/>
              <a:gd name="connsiteX18" fmla="*/ 5866448 w 8117205"/>
              <a:gd name="connsiteY18" fmla="*/ 2629939 h 4710198"/>
              <a:gd name="connsiteX19" fmla="*/ 4510088 w 8117205"/>
              <a:gd name="connsiteY19" fmla="*/ 2869969 h 4710198"/>
              <a:gd name="connsiteX20" fmla="*/ 2620328 w 8117205"/>
              <a:gd name="connsiteY20" fmla="*/ 2230842 h 4710198"/>
              <a:gd name="connsiteX21" fmla="*/ 568643 w 8117205"/>
              <a:gd name="connsiteY21" fmla="*/ 3763414 h 4710198"/>
              <a:gd name="connsiteX22" fmla="*/ 36195 w 8117205"/>
              <a:gd name="connsiteY22" fmla="*/ 4710199 h 4710198"/>
              <a:gd name="connsiteX0" fmla="*/ 36195 w 8117205"/>
              <a:gd name="connsiteY0" fmla="*/ 4710199 h 4710199"/>
              <a:gd name="connsiteX1" fmla="*/ 0 w 8117205"/>
              <a:gd name="connsiteY1" fmla="*/ 4697817 h 4710199"/>
              <a:gd name="connsiteX2" fmla="*/ 538163 w 8117205"/>
              <a:gd name="connsiteY2" fmla="*/ 3739602 h 4710199"/>
              <a:gd name="connsiteX3" fmla="*/ 1340168 w 8117205"/>
              <a:gd name="connsiteY3" fmla="*/ 2915689 h 4710199"/>
              <a:gd name="connsiteX4" fmla="*/ 2613660 w 8117205"/>
              <a:gd name="connsiteY4" fmla="*/ 2190837 h 4710199"/>
              <a:gd name="connsiteX5" fmla="*/ 2621280 w 8117205"/>
              <a:gd name="connsiteY5" fmla="*/ 2187979 h 4710199"/>
              <a:gd name="connsiteX6" fmla="*/ 2628900 w 8117205"/>
              <a:gd name="connsiteY6" fmla="*/ 2191789 h 4710199"/>
              <a:gd name="connsiteX7" fmla="*/ 4513898 w 8117205"/>
              <a:gd name="connsiteY7" fmla="*/ 2830917 h 4710199"/>
              <a:gd name="connsiteX8" fmla="*/ 5841683 w 8117205"/>
              <a:gd name="connsiteY8" fmla="*/ 2599459 h 4710199"/>
              <a:gd name="connsiteX9" fmla="*/ 6102668 w 8117205"/>
              <a:gd name="connsiteY9" fmla="*/ 1288819 h 4710199"/>
              <a:gd name="connsiteX10" fmla="*/ 6256020 w 8117205"/>
              <a:gd name="connsiteY10" fmla="*/ 204874 h 4710199"/>
              <a:gd name="connsiteX11" fmla="*/ 7391400 w 8117205"/>
              <a:gd name="connsiteY11" fmla="*/ 43901 h 4710199"/>
              <a:gd name="connsiteX12" fmla="*/ 8117205 w 8117205"/>
              <a:gd name="connsiteY12" fmla="*/ 242021 h 4710199"/>
              <a:gd name="connsiteX13" fmla="*/ 7384733 w 8117205"/>
              <a:gd name="connsiteY13" fmla="*/ 82001 h 4710199"/>
              <a:gd name="connsiteX14" fmla="*/ 6281738 w 8117205"/>
              <a:gd name="connsiteY14" fmla="*/ 233449 h 4710199"/>
              <a:gd name="connsiteX15" fmla="*/ 6139815 w 8117205"/>
              <a:gd name="connsiteY15" fmla="*/ 1279294 h 4710199"/>
              <a:gd name="connsiteX16" fmla="*/ 6187440 w 8117205"/>
              <a:gd name="connsiteY16" fmla="*/ 2101302 h 4710199"/>
              <a:gd name="connsiteX17" fmla="*/ 5866448 w 8117205"/>
              <a:gd name="connsiteY17" fmla="*/ 2629939 h 4710199"/>
              <a:gd name="connsiteX18" fmla="*/ 4510088 w 8117205"/>
              <a:gd name="connsiteY18" fmla="*/ 2869969 h 4710199"/>
              <a:gd name="connsiteX19" fmla="*/ 2620328 w 8117205"/>
              <a:gd name="connsiteY19" fmla="*/ 2230842 h 4710199"/>
              <a:gd name="connsiteX20" fmla="*/ 568643 w 8117205"/>
              <a:gd name="connsiteY20" fmla="*/ 3763414 h 4710199"/>
              <a:gd name="connsiteX21" fmla="*/ 36195 w 8117205"/>
              <a:gd name="connsiteY21" fmla="*/ 4710199 h 4710199"/>
              <a:gd name="connsiteX0" fmla="*/ 36195 w 7528033"/>
              <a:gd name="connsiteY0" fmla="*/ 4673434 h 4673434"/>
              <a:gd name="connsiteX1" fmla="*/ 0 w 7528033"/>
              <a:gd name="connsiteY1" fmla="*/ 4661052 h 4673434"/>
              <a:gd name="connsiteX2" fmla="*/ 538163 w 7528033"/>
              <a:gd name="connsiteY2" fmla="*/ 3702837 h 4673434"/>
              <a:gd name="connsiteX3" fmla="*/ 1340168 w 7528033"/>
              <a:gd name="connsiteY3" fmla="*/ 2878924 h 4673434"/>
              <a:gd name="connsiteX4" fmla="*/ 2613660 w 7528033"/>
              <a:gd name="connsiteY4" fmla="*/ 2154072 h 4673434"/>
              <a:gd name="connsiteX5" fmla="*/ 2621280 w 7528033"/>
              <a:gd name="connsiteY5" fmla="*/ 2151214 h 4673434"/>
              <a:gd name="connsiteX6" fmla="*/ 2628900 w 7528033"/>
              <a:gd name="connsiteY6" fmla="*/ 2155024 h 4673434"/>
              <a:gd name="connsiteX7" fmla="*/ 4513898 w 7528033"/>
              <a:gd name="connsiteY7" fmla="*/ 2794152 h 4673434"/>
              <a:gd name="connsiteX8" fmla="*/ 5841683 w 7528033"/>
              <a:gd name="connsiteY8" fmla="*/ 2562694 h 4673434"/>
              <a:gd name="connsiteX9" fmla="*/ 6102668 w 7528033"/>
              <a:gd name="connsiteY9" fmla="*/ 1252054 h 4673434"/>
              <a:gd name="connsiteX10" fmla="*/ 6256020 w 7528033"/>
              <a:gd name="connsiteY10" fmla="*/ 168109 h 4673434"/>
              <a:gd name="connsiteX11" fmla="*/ 7391400 w 7528033"/>
              <a:gd name="connsiteY11" fmla="*/ 7136 h 4673434"/>
              <a:gd name="connsiteX12" fmla="*/ 7384733 w 7528033"/>
              <a:gd name="connsiteY12" fmla="*/ 45236 h 4673434"/>
              <a:gd name="connsiteX13" fmla="*/ 6281738 w 7528033"/>
              <a:gd name="connsiteY13" fmla="*/ 196684 h 4673434"/>
              <a:gd name="connsiteX14" fmla="*/ 6139815 w 7528033"/>
              <a:gd name="connsiteY14" fmla="*/ 1242529 h 4673434"/>
              <a:gd name="connsiteX15" fmla="*/ 6187440 w 7528033"/>
              <a:gd name="connsiteY15" fmla="*/ 2064537 h 4673434"/>
              <a:gd name="connsiteX16" fmla="*/ 5866448 w 7528033"/>
              <a:gd name="connsiteY16" fmla="*/ 2593174 h 4673434"/>
              <a:gd name="connsiteX17" fmla="*/ 4510088 w 7528033"/>
              <a:gd name="connsiteY17" fmla="*/ 2833204 h 4673434"/>
              <a:gd name="connsiteX18" fmla="*/ 2620328 w 7528033"/>
              <a:gd name="connsiteY18" fmla="*/ 2194077 h 4673434"/>
              <a:gd name="connsiteX19" fmla="*/ 568643 w 7528033"/>
              <a:gd name="connsiteY19" fmla="*/ 3726649 h 4673434"/>
              <a:gd name="connsiteX20" fmla="*/ 36195 w 7528033"/>
              <a:gd name="connsiteY20" fmla="*/ 4673434 h 46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28033" h="4673434">
                <a:moveTo>
                  <a:pt x="36195" y="4673434"/>
                </a:moveTo>
                <a:lnTo>
                  <a:pt x="0" y="4661052"/>
                </a:lnTo>
                <a:cubicBezTo>
                  <a:pt x="953" y="4656289"/>
                  <a:pt x="145733" y="4224807"/>
                  <a:pt x="538163" y="3702837"/>
                </a:cubicBezTo>
                <a:cubicBezTo>
                  <a:pt x="768668" y="3396132"/>
                  <a:pt x="1038225" y="3118954"/>
                  <a:pt x="1340168" y="2878924"/>
                </a:cubicBezTo>
                <a:cubicBezTo>
                  <a:pt x="1717358" y="2577934"/>
                  <a:pt x="2145983" y="2334094"/>
                  <a:pt x="2613660" y="2154072"/>
                </a:cubicBezTo>
                <a:lnTo>
                  <a:pt x="2621280" y="2151214"/>
                </a:lnTo>
                <a:lnTo>
                  <a:pt x="2628900" y="2155024"/>
                </a:lnTo>
                <a:cubicBezTo>
                  <a:pt x="3289935" y="2497924"/>
                  <a:pt x="3941445" y="2718904"/>
                  <a:pt x="4513898" y="2794152"/>
                </a:cubicBezTo>
                <a:cubicBezTo>
                  <a:pt x="5095875" y="2871304"/>
                  <a:pt x="5554980" y="2790341"/>
                  <a:pt x="5841683" y="2562694"/>
                </a:cubicBezTo>
                <a:cubicBezTo>
                  <a:pt x="6168390" y="2302662"/>
                  <a:pt x="6257925" y="1849271"/>
                  <a:pt x="6102668" y="1252054"/>
                </a:cubicBezTo>
                <a:cubicBezTo>
                  <a:pt x="5969318" y="741514"/>
                  <a:pt x="6020753" y="376706"/>
                  <a:pt x="6256020" y="168109"/>
                </a:cubicBezTo>
                <a:cubicBezTo>
                  <a:pt x="6480810" y="-31916"/>
                  <a:pt x="7203281" y="27615"/>
                  <a:pt x="7391400" y="7136"/>
                </a:cubicBezTo>
                <a:cubicBezTo>
                  <a:pt x="7579519" y="-13343"/>
                  <a:pt x="7569677" y="13645"/>
                  <a:pt x="7384733" y="45236"/>
                </a:cubicBezTo>
                <a:cubicBezTo>
                  <a:pt x="7199789" y="76827"/>
                  <a:pt x="6550343" y="-41441"/>
                  <a:pt x="6281738" y="196684"/>
                </a:cubicBezTo>
                <a:cubicBezTo>
                  <a:pt x="6058853" y="394804"/>
                  <a:pt x="6011228" y="747229"/>
                  <a:pt x="6139815" y="1242529"/>
                </a:cubicBezTo>
                <a:cubicBezTo>
                  <a:pt x="6221730" y="1557806"/>
                  <a:pt x="6237923" y="1834031"/>
                  <a:pt x="6187440" y="2064537"/>
                </a:cubicBezTo>
                <a:cubicBezTo>
                  <a:pt x="6138863" y="2283612"/>
                  <a:pt x="6031230" y="2460777"/>
                  <a:pt x="5866448" y="2593174"/>
                </a:cubicBezTo>
                <a:cubicBezTo>
                  <a:pt x="5572125" y="2828441"/>
                  <a:pt x="5102543" y="2911309"/>
                  <a:pt x="4510088" y="2833204"/>
                </a:cubicBezTo>
                <a:cubicBezTo>
                  <a:pt x="3935730" y="2757004"/>
                  <a:pt x="3282315" y="2536024"/>
                  <a:pt x="2620328" y="2194077"/>
                </a:cubicBezTo>
                <a:cubicBezTo>
                  <a:pt x="1574483" y="2598889"/>
                  <a:pt x="927735" y="3251352"/>
                  <a:pt x="568643" y="3726649"/>
                </a:cubicBezTo>
                <a:cubicBezTo>
                  <a:pt x="180023" y="4242904"/>
                  <a:pt x="37148" y="4668672"/>
                  <a:pt x="36195" y="4673434"/>
                </a:cubicBezTo>
                <a:close/>
              </a:path>
            </a:pathLst>
          </a:custGeom>
          <a:gradFill>
            <a:gsLst>
              <a:gs pos="92000">
                <a:schemeClr val="accent2">
                  <a:alpha val="0"/>
                </a:schemeClr>
              </a:gs>
              <a:gs pos="32000">
                <a:srgbClr val="12ABDB">
                  <a:alpha val="17000"/>
                </a:srgbClr>
              </a:gs>
              <a:gs pos="17000">
                <a:schemeClr val="accent2">
                  <a:alpha val="0"/>
                </a:schemeClr>
              </a:gs>
              <a:gs pos="49000">
                <a:srgbClr val="12ABDB"/>
              </a:gs>
              <a:gs pos="70000">
                <a:schemeClr val="accent2"/>
              </a:gs>
            </a:gsLst>
            <a:lin ang="16200000" scaled="0"/>
          </a:gradFill>
          <a:ln w="9525" cap="flat">
            <a:noFill/>
            <a:prstDash val="solid"/>
            <a:miter/>
          </a:ln>
        </p:spPr>
        <p:txBody>
          <a:bodyPr rtlCol="0" anchor="ctr"/>
          <a:lstStyle/>
          <a:p>
            <a:endParaRPr lang="de-DE" dirty="0"/>
          </a:p>
        </p:txBody>
      </p:sp>
      <p:sp>
        <p:nvSpPr>
          <p:cNvPr id="11" name="Title 10">
            <a:extLst>
              <a:ext uri="{FF2B5EF4-FFF2-40B4-BE49-F238E27FC236}">
                <a16:creationId xmlns:a16="http://schemas.microsoft.com/office/drawing/2014/main" id="{33940544-1F8D-47E0-8BF8-BEED038F26D9}"/>
              </a:ext>
            </a:extLst>
          </p:cNvPr>
          <p:cNvSpPr>
            <a:spLocks noGrp="1"/>
          </p:cNvSpPr>
          <p:nvPr>
            <p:ph type="ctrTitle"/>
          </p:nvPr>
        </p:nvSpPr>
        <p:spPr>
          <a:xfrm>
            <a:off x="404813" y="2016481"/>
            <a:ext cx="11386134" cy="1994392"/>
          </a:xfrm>
        </p:spPr>
        <p:txBody>
          <a:bodyPr/>
          <a:lstStyle/>
          <a:p>
            <a:r>
              <a:rPr lang="en-US" sz="3600" dirty="0"/>
              <a:t>Quantitative and Qualitative Evaluation of a Navigation Application </a:t>
            </a:r>
            <a:br>
              <a:rPr lang="en-US" sz="3600" dirty="0"/>
            </a:br>
            <a:r>
              <a:rPr lang="en-US" sz="3600" dirty="0"/>
              <a:t>Adapted to Young People with Intellectual Disabilities</a:t>
            </a:r>
          </a:p>
        </p:txBody>
      </p:sp>
      <p:pic>
        <p:nvPicPr>
          <p:cNvPr id="10" name="Image 9">
            <a:extLst>
              <a:ext uri="{FF2B5EF4-FFF2-40B4-BE49-F238E27FC236}">
                <a16:creationId xmlns:a16="http://schemas.microsoft.com/office/drawing/2014/main" id="{2DD789CD-C121-4CEA-B184-171C303248D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328248" y="187845"/>
            <a:ext cx="3863752" cy="950638"/>
          </a:xfrm>
          <a:prstGeom prst="rect">
            <a:avLst/>
          </a:prstGeom>
        </p:spPr>
      </p:pic>
      <p:sp>
        <p:nvSpPr>
          <p:cNvPr id="2" name="Espace réservé du pied de page 1">
            <a:extLst>
              <a:ext uri="{FF2B5EF4-FFF2-40B4-BE49-F238E27FC236}">
                <a16:creationId xmlns:a16="http://schemas.microsoft.com/office/drawing/2014/main" id="{0492FD28-21E9-4B64-A7D7-E628BE330449}"/>
              </a:ext>
            </a:extLst>
          </p:cNvPr>
          <p:cNvSpPr>
            <a:spLocks noGrp="1"/>
          </p:cNvSpPr>
          <p:nvPr>
            <p:ph type="ftr" sz="quarter" idx="10"/>
          </p:nvPr>
        </p:nvSpPr>
        <p:spPr/>
        <p:txBody>
          <a:bodyPr/>
          <a:lstStyle/>
          <a:p>
            <a:r>
              <a:rPr lang="fr-FR"/>
              <a:t>HEALTHINFO 2022  |  HALISDEMIR Ufuk  |  16-20/10/2022</a:t>
            </a:r>
            <a:endParaRPr lang="fr-FR" dirty="0"/>
          </a:p>
        </p:txBody>
      </p:sp>
      <p:sp>
        <p:nvSpPr>
          <p:cNvPr id="5" name="Sous-titre 4">
            <a:extLst>
              <a:ext uri="{FF2B5EF4-FFF2-40B4-BE49-F238E27FC236}">
                <a16:creationId xmlns:a16="http://schemas.microsoft.com/office/drawing/2014/main" id="{A7209851-4463-474D-B8ED-4904CFCA691D}"/>
              </a:ext>
            </a:extLst>
          </p:cNvPr>
          <p:cNvSpPr>
            <a:spLocks noGrp="1"/>
          </p:cNvSpPr>
          <p:nvPr>
            <p:ph type="subTitle" idx="1"/>
          </p:nvPr>
        </p:nvSpPr>
        <p:spPr>
          <a:xfrm>
            <a:off x="404813" y="4561383"/>
            <a:ext cx="11386134" cy="692497"/>
          </a:xfrm>
        </p:spPr>
        <p:txBody>
          <a:bodyPr/>
          <a:lstStyle/>
          <a:p>
            <a:r>
              <a:rPr lang="fr-FR" dirty="0"/>
              <a:t>HEALTHINFO 2022</a:t>
            </a:r>
          </a:p>
          <a:p>
            <a:pPr algn="ctr"/>
            <a:r>
              <a:rPr lang="fr-FR" dirty="0"/>
              <a:t>10-16 </a:t>
            </a:r>
            <a:r>
              <a:rPr lang="fr-FR" dirty="0" err="1"/>
              <a:t>October</a:t>
            </a:r>
            <a:r>
              <a:rPr lang="fr-FR" dirty="0"/>
              <a:t> 2022</a:t>
            </a:r>
          </a:p>
        </p:txBody>
      </p:sp>
      <p:pic>
        <p:nvPicPr>
          <p:cNvPr id="6" name="Image 5">
            <a:extLst>
              <a:ext uri="{FF2B5EF4-FFF2-40B4-BE49-F238E27FC236}">
                <a16:creationId xmlns:a16="http://schemas.microsoft.com/office/drawing/2014/main" id="{967C4999-8839-8459-256D-C7F8B3462A1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816080" y="332656"/>
            <a:ext cx="1496130" cy="565725"/>
          </a:xfrm>
          <a:prstGeom prst="rect">
            <a:avLst/>
          </a:prstGeom>
        </p:spPr>
      </p:pic>
      <p:pic>
        <p:nvPicPr>
          <p:cNvPr id="7" name="Audio 6">
            <a:hlinkClick r:id="" action="ppaction://media"/>
            <a:extLst>
              <a:ext uri="{FF2B5EF4-FFF2-40B4-BE49-F238E27FC236}">
                <a16:creationId xmlns:a16="http://schemas.microsoft.com/office/drawing/2014/main" id="{F2377D48-B63C-4478-AA5F-5A6FBF92843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10250137"/>
      </p:ext>
    </p:extLst>
  </p:cSld>
  <p:clrMapOvr>
    <a:masterClrMapping/>
  </p:clrMapOvr>
  <mc:AlternateContent xmlns:mc="http://schemas.openxmlformats.org/markup-compatibility/2006">
    <mc:Choice xmlns:p14="http://schemas.microsoft.com/office/powerpoint/2010/main" Requires="p14">
      <p:transition spd="slow" p14:dur="2000" advTm="14684"/>
    </mc:Choice>
    <mc:Fallback>
      <p:transition spd="slow" advTm="14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799071-C668-45D0-BA0C-7D3510B005A2}"/>
              </a:ext>
            </a:extLst>
          </p:cNvPr>
          <p:cNvSpPr>
            <a:spLocks noGrp="1"/>
          </p:cNvSpPr>
          <p:nvPr>
            <p:ph type="body" sz="quarter" idx="11"/>
          </p:nvPr>
        </p:nvSpPr>
        <p:spPr/>
        <p:txBody>
          <a:bodyPr/>
          <a:lstStyle/>
          <a:p>
            <a:r>
              <a:rPr lang="en-US" sz="2000" dirty="0"/>
              <a:t>Navigation by the nearest position of steps vs Navigation by circles of steps</a:t>
            </a:r>
            <a:endParaRPr lang="en-US" dirty="0"/>
          </a:p>
        </p:txBody>
      </p:sp>
      <p:sp>
        <p:nvSpPr>
          <p:cNvPr id="3" name="Title 2">
            <a:extLst>
              <a:ext uri="{FF2B5EF4-FFF2-40B4-BE49-F238E27FC236}">
                <a16:creationId xmlns:a16="http://schemas.microsoft.com/office/drawing/2014/main" id="{4A04CCCB-5A93-4316-BDC5-F8EB102EEE3F}"/>
              </a:ext>
            </a:extLst>
          </p:cNvPr>
          <p:cNvSpPr>
            <a:spLocks noGrp="1"/>
          </p:cNvSpPr>
          <p:nvPr>
            <p:ph type="title"/>
          </p:nvPr>
        </p:nvSpPr>
        <p:spPr/>
        <p:txBody>
          <a:bodyPr/>
          <a:lstStyle/>
          <a:p>
            <a:r>
              <a:rPr lang="fr-FR" dirty="0" err="1"/>
              <a:t>Results</a:t>
            </a:r>
            <a:endParaRPr lang="en-US" dirty="0"/>
          </a:p>
        </p:txBody>
      </p:sp>
      <p:sp>
        <p:nvSpPr>
          <p:cNvPr id="2" name="Footer Placeholder 1">
            <a:extLst>
              <a:ext uri="{FF2B5EF4-FFF2-40B4-BE49-F238E27FC236}">
                <a16:creationId xmlns:a16="http://schemas.microsoft.com/office/drawing/2014/main" id="{256F0DA0-51C4-4394-88FF-150896C67994}"/>
              </a:ext>
            </a:extLst>
          </p:cNvPr>
          <p:cNvSpPr>
            <a:spLocks noGrp="1"/>
          </p:cNvSpPr>
          <p:nvPr>
            <p:ph type="ftr" sz="quarter" idx="12"/>
          </p:nvPr>
        </p:nvSpPr>
        <p:spPr/>
        <p:txBody>
          <a:bodyPr/>
          <a:lstStyle/>
          <a:p>
            <a:r>
              <a:rPr lang="fr-FR" dirty="0"/>
              <a:t>HEALTHINFO 2022  |  HALISDEMIR Ufuk  |  16-20/10/2022</a:t>
            </a:r>
          </a:p>
        </p:txBody>
      </p:sp>
      <p:sp>
        <p:nvSpPr>
          <p:cNvPr id="47" name="TextBox 46">
            <a:extLst>
              <a:ext uri="{FF2B5EF4-FFF2-40B4-BE49-F238E27FC236}">
                <a16:creationId xmlns:a16="http://schemas.microsoft.com/office/drawing/2014/main" id="{6454BFCB-B645-416D-B74F-74FEC80ACD36}"/>
              </a:ext>
            </a:extLst>
          </p:cNvPr>
          <p:cNvSpPr txBox="1"/>
          <p:nvPr/>
        </p:nvSpPr>
        <p:spPr>
          <a:xfrm>
            <a:off x="327283" y="1748810"/>
            <a:ext cx="3752493" cy="307777"/>
          </a:xfrm>
          <a:prstGeom prst="rect">
            <a:avLst/>
          </a:prstGeom>
          <a:noFill/>
        </p:spPr>
        <p:txBody>
          <a:bodyPr wrap="square">
            <a:spAutoFit/>
          </a:bodyPr>
          <a:lstStyle/>
          <a:p>
            <a:r>
              <a:rPr lang="en-US" sz="1400" dirty="0"/>
              <a:t>Navigation by the nearest position of steps </a:t>
            </a:r>
          </a:p>
        </p:txBody>
      </p:sp>
      <p:sp>
        <p:nvSpPr>
          <p:cNvPr id="48" name="TextBox 47">
            <a:extLst>
              <a:ext uri="{FF2B5EF4-FFF2-40B4-BE49-F238E27FC236}">
                <a16:creationId xmlns:a16="http://schemas.microsoft.com/office/drawing/2014/main" id="{118D6CB6-0E4C-4042-8A13-E5F98B5A5959}"/>
              </a:ext>
            </a:extLst>
          </p:cNvPr>
          <p:cNvSpPr txBox="1"/>
          <p:nvPr/>
        </p:nvSpPr>
        <p:spPr>
          <a:xfrm>
            <a:off x="6037419" y="1748810"/>
            <a:ext cx="2818060" cy="307777"/>
          </a:xfrm>
          <a:prstGeom prst="rect">
            <a:avLst/>
          </a:prstGeom>
          <a:noFill/>
        </p:spPr>
        <p:txBody>
          <a:bodyPr wrap="square">
            <a:spAutoFit/>
          </a:bodyPr>
          <a:lstStyle/>
          <a:p>
            <a:r>
              <a:rPr lang="en-US" sz="1400" dirty="0"/>
              <a:t>Navigation by circles of steps</a:t>
            </a:r>
          </a:p>
        </p:txBody>
      </p:sp>
      <p:pic>
        <p:nvPicPr>
          <p:cNvPr id="20" name="Image 6">
            <a:extLst>
              <a:ext uri="{FF2B5EF4-FFF2-40B4-BE49-F238E27FC236}">
                <a16:creationId xmlns:a16="http://schemas.microsoft.com/office/drawing/2014/main" id="{91A4BC86-195D-46A0-827F-DAC1B9483A6B}"/>
              </a:ext>
            </a:extLst>
          </p:cNvPr>
          <p:cNvPicPr>
            <a:picLocks noChangeAspect="1"/>
          </p:cNvPicPr>
          <p:nvPr/>
        </p:nvPicPr>
        <p:blipFill>
          <a:blip r:embed="rId5"/>
          <a:stretch>
            <a:fillRect/>
          </a:stretch>
        </p:blipFill>
        <p:spPr>
          <a:xfrm>
            <a:off x="433041" y="2536646"/>
            <a:ext cx="4561350" cy="2548492"/>
          </a:xfrm>
          <a:prstGeom prst="rect">
            <a:avLst/>
          </a:prstGeom>
        </p:spPr>
      </p:pic>
      <p:cxnSp>
        <p:nvCxnSpPr>
          <p:cNvPr id="22" name="Connecteur droit avec flèche 11">
            <a:extLst>
              <a:ext uri="{FF2B5EF4-FFF2-40B4-BE49-F238E27FC236}">
                <a16:creationId xmlns:a16="http://schemas.microsoft.com/office/drawing/2014/main" id="{7E62550B-0CAE-4F64-AF70-72A67818ED3B}"/>
              </a:ext>
            </a:extLst>
          </p:cNvPr>
          <p:cNvCxnSpPr>
            <a:cxnSpLocks/>
          </p:cNvCxnSpPr>
          <p:nvPr/>
        </p:nvCxnSpPr>
        <p:spPr>
          <a:xfrm>
            <a:off x="1009105" y="3646250"/>
            <a:ext cx="144016" cy="504056"/>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Image 13">
            <a:extLst>
              <a:ext uri="{FF2B5EF4-FFF2-40B4-BE49-F238E27FC236}">
                <a16:creationId xmlns:a16="http://schemas.microsoft.com/office/drawing/2014/main" id="{ABD219EF-3DCA-4E94-9FFE-A3022DEF9F27}"/>
              </a:ext>
            </a:extLst>
          </p:cNvPr>
          <p:cNvPicPr>
            <a:picLocks noChangeAspect="1"/>
          </p:cNvPicPr>
          <p:nvPr/>
        </p:nvPicPr>
        <p:blipFill rotWithShape="1">
          <a:blip r:embed="rId6"/>
          <a:srcRect b="202"/>
          <a:stretch/>
        </p:blipFill>
        <p:spPr>
          <a:xfrm>
            <a:off x="6737219" y="2449647"/>
            <a:ext cx="4854123" cy="2708771"/>
          </a:xfrm>
          <a:prstGeom prst="rect">
            <a:avLst/>
          </a:prstGeom>
        </p:spPr>
      </p:pic>
      <p:cxnSp>
        <p:nvCxnSpPr>
          <p:cNvPr id="24" name="Connecteur droit avec flèche 15">
            <a:extLst>
              <a:ext uri="{FF2B5EF4-FFF2-40B4-BE49-F238E27FC236}">
                <a16:creationId xmlns:a16="http://schemas.microsoft.com/office/drawing/2014/main" id="{E7F60E72-0DA2-4D1F-9B54-A7C63D520006}"/>
              </a:ext>
            </a:extLst>
          </p:cNvPr>
          <p:cNvCxnSpPr>
            <a:cxnSpLocks/>
          </p:cNvCxnSpPr>
          <p:nvPr/>
        </p:nvCxnSpPr>
        <p:spPr>
          <a:xfrm>
            <a:off x="7417817" y="3645779"/>
            <a:ext cx="144016" cy="504056"/>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6930E6-6A63-43D9-B8C8-4FC06136B947}"/>
              </a:ext>
            </a:extLst>
          </p:cNvPr>
          <p:cNvSpPr txBox="1"/>
          <p:nvPr/>
        </p:nvSpPr>
        <p:spPr>
          <a:xfrm>
            <a:off x="8112224" y="3929086"/>
            <a:ext cx="704039" cy="369332"/>
          </a:xfrm>
          <a:prstGeom prst="rect">
            <a:avLst/>
          </a:prstGeom>
          <a:noFill/>
        </p:spPr>
        <p:txBody>
          <a:bodyPr wrap="none" rtlCol="0">
            <a:spAutoFit/>
          </a:bodyPr>
          <a:lstStyle/>
          <a:p>
            <a:r>
              <a:rPr lang="en-US" dirty="0"/>
              <a:t>Start</a:t>
            </a:r>
          </a:p>
        </p:txBody>
      </p:sp>
      <p:sp>
        <p:nvSpPr>
          <p:cNvPr id="25" name="TextBox 24">
            <a:extLst>
              <a:ext uri="{FF2B5EF4-FFF2-40B4-BE49-F238E27FC236}">
                <a16:creationId xmlns:a16="http://schemas.microsoft.com/office/drawing/2014/main" id="{71446D18-5604-4FD2-8D7F-90A962B714C6}"/>
              </a:ext>
            </a:extLst>
          </p:cNvPr>
          <p:cNvSpPr txBox="1"/>
          <p:nvPr/>
        </p:nvSpPr>
        <p:spPr>
          <a:xfrm>
            <a:off x="8850518" y="2177898"/>
            <a:ext cx="585417" cy="369332"/>
          </a:xfrm>
          <a:prstGeom prst="rect">
            <a:avLst/>
          </a:prstGeom>
          <a:noFill/>
        </p:spPr>
        <p:txBody>
          <a:bodyPr wrap="none" rtlCol="0">
            <a:spAutoFit/>
          </a:bodyPr>
          <a:lstStyle/>
          <a:p>
            <a:r>
              <a:rPr lang="en-US" dirty="0"/>
              <a:t>End</a:t>
            </a:r>
          </a:p>
        </p:txBody>
      </p:sp>
      <p:sp>
        <p:nvSpPr>
          <p:cNvPr id="26" name="TextBox 25">
            <a:extLst>
              <a:ext uri="{FF2B5EF4-FFF2-40B4-BE49-F238E27FC236}">
                <a16:creationId xmlns:a16="http://schemas.microsoft.com/office/drawing/2014/main" id="{3F2841B9-4BDF-4D49-95EC-8C30CBB52D72}"/>
              </a:ext>
            </a:extLst>
          </p:cNvPr>
          <p:cNvSpPr txBox="1"/>
          <p:nvPr/>
        </p:nvSpPr>
        <p:spPr>
          <a:xfrm>
            <a:off x="1729185" y="3929086"/>
            <a:ext cx="704039" cy="369332"/>
          </a:xfrm>
          <a:prstGeom prst="rect">
            <a:avLst/>
          </a:prstGeom>
          <a:noFill/>
        </p:spPr>
        <p:txBody>
          <a:bodyPr wrap="none" rtlCol="0">
            <a:spAutoFit/>
          </a:bodyPr>
          <a:lstStyle/>
          <a:p>
            <a:r>
              <a:rPr lang="en-US" dirty="0"/>
              <a:t>Start</a:t>
            </a:r>
          </a:p>
        </p:txBody>
      </p:sp>
      <p:sp>
        <p:nvSpPr>
          <p:cNvPr id="29" name="TextBox 28">
            <a:extLst>
              <a:ext uri="{FF2B5EF4-FFF2-40B4-BE49-F238E27FC236}">
                <a16:creationId xmlns:a16="http://schemas.microsoft.com/office/drawing/2014/main" id="{E430C658-F102-4199-9853-EC317252E41B}"/>
              </a:ext>
            </a:extLst>
          </p:cNvPr>
          <p:cNvSpPr txBox="1"/>
          <p:nvPr/>
        </p:nvSpPr>
        <p:spPr>
          <a:xfrm>
            <a:off x="2467479" y="2177898"/>
            <a:ext cx="585417" cy="369332"/>
          </a:xfrm>
          <a:prstGeom prst="rect">
            <a:avLst/>
          </a:prstGeom>
          <a:noFill/>
        </p:spPr>
        <p:txBody>
          <a:bodyPr wrap="none" rtlCol="0">
            <a:spAutoFit/>
          </a:bodyPr>
          <a:lstStyle/>
          <a:p>
            <a:r>
              <a:rPr lang="en-US" dirty="0"/>
              <a:t>End</a:t>
            </a:r>
          </a:p>
        </p:txBody>
      </p:sp>
      <p:sp>
        <p:nvSpPr>
          <p:cNvPr id="8" name="TextBox 7">
            <a:extLst>
              <a:ext uri="{FF2B5EF4-FFF2-40B4-BE49-F238E27FC236}">
                <a16:creationId xmlns:a16="http://schemas.microsoft.com/office/drawing/2014/main" id="{E9535915-B2F2-43DC-BFE5-68D4D91F11AF}"/>
              </a:ext>
            </a:extLst>
          </p:cNvPr>
          <p:cNvSpPr txBox="1"/>
          <p:nvPr/>
        </p:nvSpPr>
        <p:spPr>
          <a:xfrm>
            <a:off x="539823" y="5436789"/>
            <a:ext cx="5336669" cy="646331"/>
          </a:xfrm>
          <a:prstGeom prst="rect">
            <a:avLst/>
          </a:prstGeom>
          <a:noFill/>
        </p:spPr>
        <p:txBody>
          <a:bodyPr wrap="square" rtlCol="0">
            <a:spAutoFit/>
          </a:bodyPr>
          <a:lstStyle/>
          <a:p>
            <a:r>
              <a:rPr lang="en-US" dirty="0"/>
              <a:t>Steps 5 and 6 are validated because step 7 is closer</a:t>
            </a:r>
          </a:p>
        </p:txBody>
      </p:sp>
      <p:sp>
        <p:nvSpPr>
          <p:cNvPr id="30" name="TextBox 29">
            <a:extLst>
              <a:ext uri="{FF2B5EF4-FFF2-40B4-BE49-F238E27FC236}">
                <a16:creationId xmlns:a16="http://schemas.microsoft.com/office/drawing/2014/main" id="{EF46C130-3587-4E7D-BF24-D2C66BE47D64}"/>
              </a:ext>
            </a:extLst>
          </p:cNvPr>
          <p:cNvSpPr txBox="1"/>
          <p:nvPr/>
        </p:nvSpPr>
        <p:spPr>
          <a:xfrm>
            <a:off x="7408185" y="4469460"/>
            <a:ext cx="314510" cy="369332"/>
          </a:xfrm>
          <a:prstGeom prst="rect">
            <a:avLst/>
          </a:prstGeom>
          <a:noFill/>
        </p:spPr>
        <p:txBody>
          <a:bodyPr wrap="none" rtlCol="0">
            <a:spAutoFit/>
          </a:bodyPr>
          <a:lstStyle/>
          <a:p>
            <a:r>
              <a:rPr lang="en-US" dirty="0"/>
              <a:t>5</a:t>
            </a:r>
          </a:p>
        </p:txBody>
      </p:sp>
      <p:sp>
        <p:nvSpPr>
          <p:cNvPr id="31" name="TextBox 30">
            <a:extLst>
              <a:ext uri="{FF2B5EF4-FFF2-40B4-BE49-F238E27FC236}">
                <a16:creationId xmlns:a16="http://schemas.microsoft.com/office/drawing/2014/main" id="{F3083D59-7BD8-4702-AF03-679433E94E6F}"/>
              </a:ext>
            </a:extLst>
          </p:cNvPr>
          <p:cNvSpPr txBox="1"/>
          <p:nvPr/>
        </p:nvSpPr>
        <p:spPr>
          <a:xfrm>
            <a:off x="6895380" y="4469460"/>
            <a:ext cx="314510" cy="369332"/>
          </a:xfrm>
          <a:prstGeom prst="rect">
            <a:avLst/>
          </a:prstGeom>
          <a:noFill/>
        </p:spPr>
        <p:txBody>
          <a:bodyPr wrap="none" rtlCol="0">
            <a:spAutoFit/>
          </a:bodyPr>
          <a:lstStyle/>
          <a:p>
            <a:r>
              <a:rPr lang="en-US" dirty="0"/>
              <a:t>6</a:t>
            </a:r>
          </a:p>
        </p:txBody>
      </p:sp>
      <p:sp>
        <p:nvSpPr>
          <p:cNvPr id="32" name="TextBox 31">
            <a:extLst>
              <a:ext uri="{FF2B5EF4-FFF2-40B4-BE49-F238E27FC236}">
                <a16:creationId xmlns:a16="http://schemas.microsoft.com/office/drawing/2014/main" id="{6CEF1B58-922E-4CEC-A195-74A8C0787484}"/>
              </a:ext>
            </a:extLst>
          </p:cNvPr>
          <p:cNvSpPr txBox="1"/>
          <p:nvPr/>
        </p:nvSpPr>
        <p:spPr>
          <a:xfrm>
            <a:off x="6895380" y="3842094"/>
            <a:ext cx="314510" cy="369332"/>
          </a:xfrm>
          <a:prstGeom prst="rect">
            <a:avLst/>
          </a:prstGeom>
          <a:noFill/>
        </p:spPr>
        <p:txBody>
          <a:bodyPr wrap="none" rtlCol="0">
            <a:spAutoFit/>
          </a:bodyPr>
          <a:lstStyle/>
          <a:p>
            <a:r>
              <a:rPr lang="en-US" dirty="0"/>
              <a:t>7</a:t>
            </a:r>
          </a:p>
        </p:txBody>
      </p:sp>
      <p:sp>
        <p:nvSpPr>
          <p:cNvPr id="33" name="TextBox 32">
            <a:extLst>
              <a:ext uri="{FF2B5EF4-FFF2-40B4-BE49-F238E27FC236}">
                <a16:creationId xmlns:a16="http://schemas.microsoft.com/office/drawing/2014/main" id="{57C3E581-4F5B-4F0E-81EE-EA6A4324BB45}"/>
              </a:ext>
            </a:extLst>
          </p:cNvPr>
          <p:cNvSpPr txBox="1"/>
          <p:nvPr/>
        </p:nvSpPr>
        <p:spPr>
          <a:xfrm>
            <a:off x="1062656" y="4469460"/>
            <a:ext cx="314510" cy="369332"/>
          </a:xfrm>
          <a:prstGeom prst="rect">
            <a:avLst/>
          </a:prstGeom>
          <a:noFill/>
        </p:spPr>
        <p:txBody>
          <a:bodyPr wrap="none" rtlCol="0">
            <a:spAutoFit/>
          </a:bodyPr>
          <a:lstStyle/>
          <a:p>
            <a:r>
              <a:rPr lang="en-US" dirty="0"/>
              <a:t>5</a:t>
            </a:r>
          </a:p>
        </p:txBody>
      </p:sp>
      <p:sp>
        <p:nvSpPr>
          <p:cNvPr id="34" name="TextBox 33">
            <a:extLst>
              <a:ext uri="{FF2B5EF4-FFF2-40B4-BE49-F238E27FC236}">
                <a16:creationId xmlns:a16="http://schemas.microsoft.com/office/drawing/2014/main" id="{F01C541E-6E11-49D8-AC0C-A1F05316ECC4}"/>
              </a:ext>
            </a:extLst>
          </p:cNvPr>
          <p:cNvSpPr txBox="1"/>
          <p:nvPr/>
        </p:nvSpPr>
        <p:spPr>
          <a:xfrm>
            <a:off x="549851" y="4469460"/>
            <a:ext cx="314510" cy="369332"/>
          </a:xfrm>
          <a:prstGeom prst="rect">
            <a:avLst/>
          </a:prstGeom>
          <a:noFill/>
        </p:spPr>
        <p:txBody>
          <a:bodyPr wrap="none" rtlCol="0">
            <a:spAutoFit/>
          </a:bodyPr>
          <a:lstStyle/>
          <a:p>
            <a:r>
              <a:rPr lang="en-US" dirty="0"/>
              <a:t>6</a:t>
            </a:r>
          </a:p>
        </p:txBody>
      </p:sp>
      <p:sp>
        <p:nvSpPr>
          <p:cNvPr id="35" name="TextBox 34">
            <a:extLst>
              <a:ext uri="{FF2B5EF4-FFF2-40B4-BE49-F238E27FC236}">
                <a16:creationId xmlns:a16="http://schemas.microsoft.com/office/drawing/2014/main" id="{A0A6D5EC-3FBB-48BC-881E-1135A511BBBA}"/>
              </a:ext>
            </a:extLst>
          </p:cNvPr>
          <p:cNvSpPr txBox="1"/>
          <p:nvPr/>
        </p:nvSpPr>
        <p:spPr>
          <a:xfrm>
            <a:off x="549851" y="3842094"/>
            <a:ext cx="314510" cy="369332"/>
          </a:xfrm>
          <a:prstGeom prst="rect">
            <a:avLst/>
          </a:prstGeom>
          <a:noFill/>
        </p:spPr>
        <p:txBody>
          <a:bodyPr wrap="none" rtlCol="0">
            <a:spAutoFit/>
          </a:bodyPr>
          <a:lstStyle/>
          <a:p>
            <a:r>
              <a:rPr lang="en-US" dirty="0"/>
              <a:t>7</a:t>
            </a:r>
          </a:p>
        </p:txBody>
      </p:sp>
      <p:sp>
        <p:nvSpPr>
          <p:cNvPr id="36" name="TextBox 35">
            <a:extLst>
              <a:ext uri="{FF2B5EF4-FFF2-40B4-BE49-F238E27FC236}">
                <a16:creationId xmlns:a16="http://schemas.microsoft.com/office/drawing/2014/main" id="{EA16C6A3-9C98-4959-98B2-07BB676AF168}"/>
              </a:ext>
            </a:extLst>
          </p:cNvPr>
          <p:cNvSpPr txBox="1"/>
          <p:nvPr/>
        </p:nvSpPr>
        <p:spPr>
          <a:xfrm>
            <a:off x="6315510" y="5436789"/>
            <a:ext cx="5336669" cy="923330"/>
          </a:xfrm>
          <a:prstGeom prst="rect">
            <a:avLst/>
          </a:prstGeom>
          <a:noFill/>
        </p:spPr>
        <p:txBody>
          <a:bodyPr wrap="square" rtlCol="0">
            <a:spAutoFit/>
          </a:bodyPr>
          <a:lstStyle/>
          <a:p>
            <a:r>
              <a:rPr lang="en-US" dirty="0"/>
              <a:t>This doesn't happen with the </a:t>
            </a:r>
            <a:r>
              <a:rPr lang="en-US" sz="1800" dirty="0"/>
              <a:t>navigation by circles of steps</a:t>
            </a:r>
          </a:p>
          <a:p>
            <a:r>
              <a:rPr lang="en-US" dirty="0"/>
              <a:t> </a:t>
            </a:r>
          </a:p>
        </p:txBody>
      </p:sp>
      <p:pic>
        <p:nvPicPr>
          <p:cNvPr id="6" name="Audio 5">
            <a:hlinkClick r:id="" action="ppaction://media"/>
            <a:extLst>
              <a:ext uri="{FF2B5EF4-FFF2-40B4-BE49-F238E27FC236}">
                <a16:creationId xmlns:a16="http://schemas.microsoft.com/office/drawing/2014/main" id="{3D70E96A-E517-4D04-A781-D6FCEC2A0B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05241523"/>
      </p:ext>
    </p:extLst>
  </p:cSld>
  <p:clrMapOvr>
    <a:masterClrMapping/>
  </p:clrMapOvr>
  <mc:AlternateContent xmlns:mc="http://schemas.openxmlformats.org/markup-compatibility/2006">
    <mc:Choice xmlns:p14="http://schemas.microsoft.com/office/powerpoint/2010/main" Requires="p14">
      <p:transition spd="slow" p14:dur="2000" advTm="33750"/>
    </mc:Choice>
    <mc:Fallback>
      <p:transition spd="slow" advTm="33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04CCCB-5A93-4316-BDC5-F8EB102EEE3F}"/>
              </a:ext>
            </a:extLst>
          </p:cNvPr>
          <p:cNvSpPr>
            <a:spLocks noGrp="1"/>
          </p:cNvSpPr>
          <p:nvPr>
            <p:ph type="title"/>
          </p:nvPr>
        </p:nvSpPr>
        <p:spPr/>
        <p:txBody>
          <a:bodyPr/>
          <a:lstStyle/>
          <a:p>
            <a:r>
              <a:rPr lang="fr-FR" dirty="0" err="1"/>
              <a:t>Conslusion</a:t>
            </a:r>
            <a:endParaRPr lang="en-US" dirty="0"/>
          </a:p>
        </p:txBody>
      </p:sp>
      <p:sp>
        <p:nvSpPr>
          <p:cNvPr id="2" name="Footer Placeholder 1">
            <a:extLst>
              <a:ext uri="{FF2B5EF4-FFF2-40B4-BE49-F238E27FC236}">
                <a16:creationId xmlns:a16="http://schemas.microsoft.com/office/drawing/2014/main" id="{256F0DA0-51C4-4394-88FF-150896C67994}"/>
              </a:ext>
            </a:extLst>
          </p:cNvPr>
          <p:cNvSpPr>
            <a:spLocks noGrp="1"/>
          </p:cNvSpPr>
          <p:nvPr>
            <p:ph type="ftr" sz="quarter" idx="12"/>
          </p:nvPr>
        </p:nvSpPr>
        <p:spPr/>
        <p:txBody>
          <a:bodyPr/>
          <a:lstStyle/>
          <a:p>
            <a:r>
              <a:rPr lang="fr-FR" dirty="0"/>
              <a:t>HEALTHINFO 2022  |  HALISDEMIR Ufuk  |  16-20/10/2022</a:t>
            </a:r>
          </a:p>
        </p:txBody>
      </p:sp>
      <p:sp>
        <p:nvSpPr>
          <p:cNvPr id="9" name="TextBox 8">
            <a:extLst>
              <a:ext uri="{FF2B5EF4-FFF2-40B4-BE49-F238E27FC236}">
                <a16:creationId xmlns:a16="http://schemas.microsoft.com/office/drawing/2014/main" id="{BD8F4920-049F-4990-A8FF-C2547CE0C7DD}"/>
              </a:ext>
            </a:extLst>
          </p:cNvPr>
          <p:cNvSpPr txBox="1"/>
          <p:nvPr/>
        </p:nvSpPr>
        <p:spPr>
          <a:xfrm>
            <a:off x="551384" y="1484784"/>
            <a:ext cx="11305256" cy="3693319"/>
          </a:xfrm>
          <a:prstGeom prst="rect">
            <a:avLst/>
          </a:prstGeom>
          <a:noFill/>
        </p:spPr>
        <p:txBody>
          <a:bodyPr wrap="square" rtlCol="0">
            <a:spAutoFit/>
          </a:bodyPr>
          <a:lstStyle/>
          <a:p>
            <a:r>
              <a:rPr lang="en-US" b="1" dirty="0"/>
              <a:t>Qualitative evaluation</a:t>
            </a:r>
          </a:p>
          <a:p>
            <a:pPr marL="444500" indent="-285750">
              <a:buFont typeface="Arial" panose="020B0604020202020204" pitchFamily="34" charset="0"/>
              <a:buChar char="•"/>
            </a:pPr>
            <a:r>
              <a:rPr lang="en-US" dirty="0"/>
              <a:t>Test and validation of the process : Allows to get feedback on the behavior of the user and Adapt the app as close as possible to the needs of the users</a:t>
            </a:r>
          </a:p>
          <a:p>
            <a:pPr marL="444500" indent="-285750">
              <a:buFont typeface="Arial" panose="020B0604020202020204" pitchFamily="34" charset="0"/>
              <a:buChar char="•"/>
            </a:pPr>
            <a:r>
              <a:rPr lang="en-US" dirty="0"/>
              <a:t>Test of the application (bugs etc.…)</a:t>
            </a:r>
          </a:p>
          <a:p>
            <a:pPr marL="444500" indent="-285750">
              <a:buFont typeface="Arial" panose="020B0604020202020204" pitchFamily="34" charset="0"/>
              <a:buChar char="•"/>
            </a:pPr>
            <a:endParaRPr lang="en-US" dirty="0"/>
          </a:p>
          <a:p>
            <a:r>
              <a:rPr lang="en-US" b="1" dirty="0"/>
              <a:t>Quantitative evaluation</a:t>
            </a:r>
          </a:p>
          <a:p>
            <a:pPr marL="444500" indent="-285750">
              <a:buFont typeface="Arial" panose="020B0604020202020204" pitchFamily="34" charset="0"/>
              <a:buChar char="•"/>
            </a:pPr>
            <a:r>
              <a:rPr lang="en-US" dirty="0"/>
              <a:t>Creation of a tool to virtually simulate a journey</a:t>
            </a:r>
          </a:p>
          <a:p>
            <a:pPr marL="901700" lvl="1" indent="-285750">
              <a:buFont typeface="Arial" panose="020B0604020202020204" pitchFamily="34" charset="0"/>
              <a:buChar char="•"/>
            </a:pPr>
            <a:r>
              <a:rPr lang="en-US" dirty="0"/>
              <a:t>Catch bug</a:t>
            </a:r>
          </a:p>
          <a:p>
            <a:pPr marL="901700" lvl="1" indent="-285750">
              <a:buFont typeface="Arial" panose="020B0604020202020204" pitchFamily="34" charset="0"/>
              <a:buChar char="•"/>
            </a:pPr>
            <a:r>
              <a:rPr lang="en-US" dirty="0"/>
              <a:t>Test different algorithms</a:t>
            </a:r>
          </a:p>
          <a:p>
            <a:pPr marL="0" lvl="1"/>
            <a:endParaRPr lang="en-US" dirty="0"/>
          </a:p>
          <a:p>
            <a:pPr marL="0" lvl="1"/>
            <a:r>
              <a:rPr lang="en-US" dirty="0" err="1"/>
              <a:t>Prespectives</a:t>
            </a:r>
            <a:endParaRPr lang="en-US" dirty="0"/>
          </a:p>
          <a:p>
            <a:pPr marL="444500" lvl="1" indent="-285750">
              <a:buFont typeface="Arial" panose="020B0604020202020204" pitchFamily="34" charset="0"/>
              <a:buChar char="•"/>
            </a:pPr>
            <a:r>
              <a:rPr lang="en-US" dirty="0"/>
              <a:t>Smartwatch app developed.</a:t>
            </a:r>
          </a:p>
          <a:p>
            <a:pPr marL="901700" lvl="2" indent="-285750">
              <a:buFont typeface="Arial" panose="020B0604020202020204" pitchFamily="34" charset="0"/>
              <a:buChar char="•"/>
            </a:pPr>
            <a:r>
              <a:rPr lang="en-US" dirty="0"/>
              <a:t>Use additional data from watch and phone (heart rate monitor, accelerometers, gyroscopes etc.…)</a:t>
            </a:r>
          </a:p>
        </p:txBody>
      </p:sp>
      <p:pic>
        <p:nvPicPr>
          <p:cNvPr id="4" name="Audio 3">
            <a:hlinkClick r:id="" action="ppaction://media"/>
            <a:extLst>
              <a:ext uri="{FF2B5EF4-FFF2-40B4-BE49-F238E27FC236}">
                <a16:creationId xmlns:a16="http://schemas.microsoft.com/office/drawing/2014/main" id="{871DB1AA-6567-4324-956F-5DBB11CE45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12775211"/>
      </p:ext>
    </p:extLst>
  </p:cSld>
  <p:clrMapOvr>
    <a:masterClrMapping/>
  </p:clrMapOvr>
  <mc:AlternateContent xmlns:mc="http://schemas.openxmlformats.org/markup-compatibility/2006">
    <mc:Choice xmlns:p14="http://schemas.microsoft.com/office/powerpoint/2010/main" Requires="p14">
      <p:transition spd="slow" p14:dur="2000" advTm="45521"/>
    </mc:Choice>
    <mc:Fallback>
      <p:transition spd="slow" advTm="45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7D12752-B4E6-4BB2-9E68-32E6C43BC799}"/>
              </a:ext>
            </a:extLst>
          </p:cNvPr>
          <p:cNvSpPr>
            <a:spLocks noGrp="1"/>
          </p:cNvSpPr>
          <p:nvPr>
            <p:ph type="ftr" sz="quarter" idx="10"/>
          </p:nvPr>
        </p:nvSpPr>
        <p:spPr/>
        <p:txBody>
          <a:bodyPr/>
          <a:lstStyle/>
          <a:p>
            <a:r>
              <a:rPr lang="fr-FR"/>
              <a:t>HEALTHINFO 2022  |  HALISDEMIR Ufuk  |  16-20/10/2022</a:t>
            </a:r>
            <a:endParaRPr lang="fr-FR" dirty="0"/>
          </a:p>
        </p:txBody>
      </p:sp>
      <p:sp>
        <p:nvSpPr>
          <p:cNvPr id="3" name="ZoneTexte 2">
            <a:extLst>
              <a:ext uri="{FF2B5EF4-FFF2-40B4-BE49-F238E27FC236}">
                <a16:creationId xmlns:a16="http://schemas.microsoft.com/office/drawing/2014/main" id="{A4F01D2E-E588-48E0-AFF4-9E0D599EEEE7}"/>
              </a:ext>
            </a:extLst>
          </p:cNvPr>
          <p:cNvSpPr txBox="1"/>
          <p:nvPr/>
        </p:nvSpPr>
        <p:spPr>
          <a:xfrm>
            <a:off x="4748515" y="3105835"/>
            <a:ext cx="2694969" cy="646331"/>
          </a:xfrm>
          <a:prstGeom prst="rect">
            <a:avLst/>
          </a:prstGeom>
          <a:noFill/>
        </p:spPr>
        <p:txBody>
          <a:bodyPr wrap="none" rtlCol="0" anchor="ctr">
            <a:spAutoFit/>
          </a:bodyPr>
          <a:lstStyle/>
          <a:p>
            <a:pPr algn="ctr"/>
            <a:r>
              <a:rPr lang="fr-FR" sz="3600" b="1" dirty="0" err="1">
                <a:solidFill>
                  <a:srgbClr val="ECECEC"/>
                </a:solidFill>
              </a:rPr>
              <a:t>Thank</a:t>
            </a:r>
            <a:r>
              <a:rPr lang="fr-FR" sz="3600" b="1" dirty="0">
                <a:solidFill>
                  <a:srgbClr val="ECECEC"/>
                </a:solidFill>
              </a:rPr>
              <a:t> </a:t>
            </a:r>
            <a:r>
              <a:rPr lang="fr-FR" sz="3600" b="1" dirty="0" err="1">
                <a:solidFill>
                  <a:srgbClr val="ECECEC"/>
                </a:solidFill>
              </a:rPr>
              <a:t>you</a:t>
            </a:r>
            <a:r>
              <a:rPr lang="fr-FR" sz="3600" b="1" dirty="0">
                <a:solidFill>
                  <a:srgbClr val="ECECEC"/>
                </a:solidFill>
              </a:rPr>
              <a:t> !</a:t>
            </a:r>
          </a:p>
        </p:txBody>
      </p:sp>
      <p:pic>
        <p:nvPicPr>
          <p:cNvPr id="4" name="Audio 3">
            <a:hlinkClick r:id="" action="ppaction://media"/>
            <a:extLst>
              <a:ext uri="{FF2B5EF4-FFF2-40B4-BE49-F238E27FC236}">
                <a16:creationId xmlns:a16="http://schemas.microsoft.com/office/drawing/2014/main" id="{932A3493-ABBB-45CA-9276-98DBB548AA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60177778"/>
      </p:ext>
    </p:extLst>
  </p:cSld>
  <p:clrMapOvr>
    <a:masterClrMapping/>
  </p:clrMapOvr>
  <mc:AlternateContent xmlns:mc="http://schemas.openxmlformats.org/markup-compatibility/2006">
    <mc:Choice xmlns:p14="http://schemas.microsoft.com/office/powerpoint/2010/main" Requires="p14">
      <p:transition spd="slow" p14:dur="2000" advTm="3771"/>
    </mc:Choice>
    <mc:Fallback>
      <p:transition spd="slow" advTm="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53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799071-C668-45D0-BA0C-7D3510B005A2}"/>
              </a:ext>
            </a:extLst>
          </p:cNvPr>
          <p:cNvSpPr>
            <a:spLocks noGrp="1"/>
          </p:cNvSpPr>
          <p:nvPr>
            <p:ph type="body" sz="quarter" idx="11"/>
          </p:nvPr>
        </p:nvSpPr>
        <p:spPr/>
        <p:txBody>
          <a:bodyPr/>
          <a:lstStyle/>
          <a:p>
            <a:r>
              <a:rPr lang="en-US" dirty="0"/>
              <a:t>Mobility of neurodivergent people</a:t>
            </a:r>
          </a:p>
        </p:txBody>
      </p:sp>
      <p:sp>
        <p:nvSpPr>
          <p:cNvPr id="3" name="Title 2">
            <a:extLst>
              <a:ext uri="{FF2B5EF4-FFF2-40B4-BE49-F238E27FC236}">
                <a16:creationId xmlns:a16="http://schemas.microsoft.com/office/drawing/2014/main" id="{4A04CCCB-5A93-4316-BDC5-F8EB102EEE3F}"/>
              </a:ext>
            </a:extLst>
          </p:cNvPr>
          <p:cNvSpPr>
            <a:spLocks noGrp="1"/>
          </p:cNvSpPr>
          <p:nvPr>
            <p:ph type="title"/>
          </p:nvPr>
        </p:nvSpPr>
        <p:spPr/>
        <p:txBody>
          <a:bodyPr/>
          <a:lstStyle/>
          <a:p>
            <a:r>
              <a:rPr lang="fr-FR" dirty="0"/>
              <a:t>Introduction. </a:t>
            </a:r>
            <a:r>
              <a:rPr lang="fr-FR" sz="2000" cap="small" dirty="0" err="1"/>
              <a:t>Context</a:t>
            </a:r>
            <a:endParaRPr lang="en-US" cap="small" dirty="0"/>
          </a:p>
        </p:txBody>
      </p:sp>
      <p:sp>
        <p:nvSpPr>
          <p:cNvPr id="2" name="Footer Placeholder 1">
            <a:extLst>
              <a:ext uri="{FF2B5EF4-FFF2-40B4-BE49-F238E27FC236}">
                <a16:creationId xmlns:a16="http://schemas.microsoft.com/office/drawing/2014/main" id="{256F0DA0-51C4-4394-88FF-150896C67994}"/>
              </a:ext>
            </a:extLst>
          </p:cNvPr>
          <p:cNvSpPr>
            <a:spLocks noGrp="1"/>
          </p:cNvSpPr>
          <p:nvPr>
            <p:ph type="ftr" sz="quarter" idx="12"/>
          </p:nvPr>
        </p:nvSpPr>
        <p:spPr/>
        <p:txBody>
          <a:bodyPr/>
          <a:lstStyle/>
          <a:p>
            <a:r>
              <a:rPr lang="fr-FR"/>
              <a:t>HEALTHINFO 2022  |  HALISDEMIR Ufuk  |  16-20/10/2022</a:t>
            </a:r>
            <a:endParaRPr lang="fr-FR" dirty="0"/>
          </a:p>
        </p:txBody>
      </p:sp>
      <p:sp>
        <p:nvSpPr>
          <p:cNvPr id="15" name="TextBox 14">
            <a:extLst>
              <a:ext uri="{FF2B5EF4-FFF2-40B4-BE49-F238E27FC236}">
                <a16:creationId xmlns:a16="http://schemas.microsoft.com/office/drawing/2014/main" id="{21DF8806-EFB0-4E52-A3F0-6421923D6408}"/>
              </a:ext>
            </a:extLst>
          </p:cNvPr>
          <p:cNvSpPr txBox="1"/>
          <p:nvPr/>
        </p:nvSpPr>
        <p:spPr>
          <a:xfrm>
            <a:off x="551384" y="1824408"/>
            <a:ext cx="7421136" cy="369332"/>
          </a:xfrm>
          <a:prstGeom prst="rect">
            <a:avLst/>
          </a:prstGeom>
          <a:noFill/>
        </p:spPr>
        <p:txBody>
          <a:bodyPr wrap="square">
            <a:spAutoFit/>
          </a:bodyPr>
          <a:lstStyle/>
          <a:p>
            <a:r>
              <a:rPr lang="fr-FR" b="1" i="0" u="none" strike="noStrike" dirty="0">
                <a:solidFill>
                  <a:schemeClr val="accent3">
                    <a:lumMod val="75000"/>
                    <a:lumOff val="25000"/>
                  </a:schemeClr>
                </a:solidFill>
                <a:effectLst/>
                <a:latin typeface="Arial" panose="020B0604020202020204" pitchFamily="34" charset="0"/>
              </a:rPr>
              <a:t>700 000 </a:t>
            </a:r>
            <a:r>
              <a:rPr lang="fr-FR" b="1" i="0" u="none" strike="noStrike" dirty="0">
                <a:solidFill>
                  <a:srgbClr val="000000"/>
                </a:solidFill>
                <a:effectLst/>
                <a:latin typeface="Arial" panose="020B0604020202020204" pitchFamily="34" charset="0"/>
              </a:rPr>
              <a:t>people </a:t>
            </a:r>
            <a:r>
              <a:rPr lang="fr-FR" b="1" i="0" u="none" strike="noStrike" dirty="0" err="1">
                <a:solidFill>
                  <a:srgbClr val="000000"/>
                </a:solidFill>
                <a:effectLst/>
                <a:latin typeface="Arial" panose="020B0604020202020204" pitchFamily="34" charset="0"/>
              </a:rPr>
              <a:t>with</a:t>
            </a:r>
            <a:r>
              <a:rPr lang="fr-FR" b="1" i="0" u="none" strike="noStrike" dirty="0">
                <a:solidFill>
                  <a:srgbClr val="000000"/>
                </a:solidFill>
                <a:effectLst/>
                <a:latin typeface="Arial" panose="020B0604020202020204" pitchFamily="34" charset="0"/>
              </a:rPr>
              <a:t> </a:t>
            </a:r>
            <a:r>
              <a:rPr lang="fr-FR" b="1" i="0" u="none" strike="noStrike" dirty="0" err="1">
                <a:solidFill>
                  <a:srgbClr val="000000"/>
                </a:solidFill>
                <a:effectLst/>
                <a:latin typeface="Arial" panose="020B0604020202020204" pitchFamily="34" charset="0"/>
              </a:rPr>
              <a:t>disabilities</a:t>
            </a:r>
            <a:r>
              <a:rPr lang="fr-FR" b="1" i="0" u="none" strike="noStrike" dirty="0">
                <a:solidFill>
                  <a:srgbClr val="000000"/>
                </a:solidFill>
                <a:effectLst/>
                <a:latin typeface="Arial" panose="020B0604020202020204" pitchFamily="34" charset="0"/>
              </a:rPr>
              <a:t> in France.</a:t>
            </a:r>
            <a:r>
              <a:rPr lang="fr-FR" b="0" i="0" dirty="0">
                <a:solidFill>
                  <a:srgbClr val="000000"/>
                </a:solidFill>
                <a:effectLst/>
                <a:latin typeface="Arial" panose="020B0604020202020204" pitchFamily="34" charset="0"/>
              </a:rPr>
              <a:t>​</a:t>
            </a:r>
            <a:endParaRPr lang="en-US" dirty="0"/>
          </a:p>
        </p:txBody>
      </p:sp>
      <p:sp>
        <p:nvSpPr>
          <p:cNvPr id="16" name="Ellipse 42">
            <a:extLst>
              <a:ext uri="{FF2B5EF4-FFF2-40B4-BE49-F238E27FC236}">
                <a16:creationId xmlns:a16="http://schemas.microsoft.com/office/drawing/2014/main" id="{A6F48F52-D477-42F4-A896-A50028B06F97}"/>
              </a:ext>
            </a:extLst>
          </p:cNvPr>
          <p:cNvSpPr/>
          <p:nvPr/>
        </p:nvSpPr>
        <p:spPr>
          <a:xfrm>
            <a:off x="3647728" y="2614380"/>
            <a:ext cx="2073925" cy="682468"/>
          </a:xfrm>
          <a:prstGeom prst="ellipse">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tx1"/>
                </a:solidFill>
              </a:rPr>
              <a:t>Learning</a:t>
            </a:r>
          </a:p>
        </p:txBody>
      </p:sp>
      <p:sp>
        <p:nvSpPr>
          <p:cNvPr id="17" name="Ellipse 45">
            <a:extLst>
              <a:ext uri="{FF2B5EF4-FFF2-40B4-BE49-F238E27FC236}">
                <a16:creationId xmlns:a16="http://schemas.microsoft.com/office/drawing/2014/main" id="{110F722B-E461-4319-ADB5-1E0087E1F16D}"/>
              </a:ext>
            </a:extLst>
          </p:cNvPr>
          <p:cNvSpPr/>
          <p:nvPr/>
        </p:nvSpPr>
        <p:spPr>
          <a:xfrm>
            <a:off x="2788429" y="3735291"/>
            <a:ext cx="1639424" cy="555092"/>
          </a:xfrm>
          <a:prstGeom prst="ellipse">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tx1"/>
                </a:solidFill>
              </a:rPr>
              <a:t>Memory</a:t>
            </a:r>
          </a:p>
        </p:txBody>
      </p:sp>
      <p:sp>
        <p:nvSpPr>
          <p:cNvPr id="18" name="Ellipse 46">
            <a:extLst>
              <a:ext uri="{FF2B5EF4-FFF2-40B4-BE49-F238E27FC236}">
                <a16:creationId xmlns:a16="http://schemas.microsoft.com/office/drawing/2014/main" id="{3B194C3C-FBE2-45F6-BCC2-38FD2D11841D}"/>
              </a:ext>
            </a:extLst>
          </p:cNvPr>
          <p:cNvSpPr/>
          <p:nvPr/>
        </p:nvSpPr>
        <p:spPr>
          <a:xfrm>
            <a:off x="4879535" y="4812410"/>
            <a:ext cx="1639424" cy="555092"/>
          </a:xfrm>
          <a:prstGeom prst="ellipse">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tx1"/>
                </a:solidFill>
              </a:rPr>
              <a:t>Langage</a:t>
            </a:r>
          </a:p>
        </p:txBody>
      </p:sp>
      <p:sp>
        <p:nvSpPr>
          <p:cNvPr id="19" name="Ellipse 47">
            <a:extLst>
              <a:ext uri="{FF2B5EF4-FFF2-40B4-BE49-F238E27FC236}">
                <a16:creationId xmlns:a16="http://schemas.microsoft.com/office/drawing/2014/main" id="{066F45BD-1E60-413C-8029-773C2C5CED11}"/>
              </a:ext>
            </a:extLst>
          </p:cNvPr>
          <p:cNvSpPr/>
          <p:nvPr/>
        </p:nvSpPr>
        <p:spPr>
          <a:xfrm>
            <a:off x="6112760" y="2634858"/>
            <a:ext cx="1639424" cy="555092"/>
          </a:xfrm>
          <a:prstGeom prst="ellipse">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tx1"/>
                </a:solidFill>
              </a:rPr>
              <a:t>Focus attention</a:t>
            </a:r>
          </a:p>
        </p:txBody>
      </p:sp>
      <p:sp>
        <p:nvSpPr>
          <p:cNvPr id="20" name="Ellipse 48">
            <a:extLst>
              <a:ext uri="{FF2B5EF4-FFF2-40B4-BE49-F238E27FC236}">
                <a16:creationId xmlns:a16="http://schemas.microsoft.com/office/drawing/2014/main" id="{5DCB754F-1E47-4377-9EE4-91CEC720D1B7}"/>
              </a:ext>
            </a:extLst>
          </p:cNvPr>
          <p:cNvSpPr/>
          <p:nvPr/>
        </p:nvSpPr>
        <p:spPr>
          <a:xfrm>
            <a:off x="6970641" y="3454851"/>
            <a:ext cx="2003757" cy="1103772"/>
          </a:xfrm>
          <a:prstGeom prst="ellipse">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err="1">
                <a:solidFill>
                  <a:schemeClr val="tx1"/>
                </a:solidFill>
              </a:rPr>
              <a:t>Space</a:t>
            </a:r>
            <a:r>
              <a:rPr lang="fr-FR" sz="1333" b="1" dirty="0">
                <a:solidFill>
                  <a:schemeClr val="tx1"/>
                </a:solidFill>
              </a:rPr>
              <a:t> and </a:t>
            </a:r>
            <a:r>
              <a:rPr lang="fr-FR" sz="1333" b="1" dirty="0" err="1">
                <a:solidFill>
                  <a:schemeClr val="tx1"/>
                </a:solidFill>
              </a:rPr>
              <a:t>timeperception</a:t>
            </a:r>
            <a:endParaRPr lang="fr-FR" sz="1333" b="1" dirty="0">
              <a:solidFill>
                <a:schemeClr val="tx1"/>
              </a:solidFill>
            </a:endParaRPr>
          </a:p>
        </p:txBody>
      </p:sp>
      <p:pic>
        <p:nvPicPr>
          <p:cNvPr id="1026" name="Picture 2" descr="Neurodivergent - Rainbow Infinity Symbol for Neurodiversity Actually  Autistic Pride Asperger's Autism ASD Acceptance &amp; Support&quot; Poster for Sale  by IntrovertInside | Redbubble">
            <a:extLst>
              <a:ext uri="{FF2B5EF4-FFF2-40B4-BE49-F238E27FC236}">
                <a16:creationId xmlns:a16="http://schemas.microsoft.com/office/drawing/2014/main" id="{2D6CE1FE-FEB7-4B4B-AE0A-9F0380F6062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3250" t="34250" r="13250" b="34250"/>
          <a:stretch/>
        </p:blipFill>
        <p:spPr bwMode="auto">
          <a:xfrm>
            <a:off x="4549182" y="3513852"/>
            <a:ext cx="2300130" cy="98577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AD0F1CFC-09C3-4F8F-920F-4D2BF02F89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92149186"/>
      </p:ext>
    </p:extLst>
  </p:cSld>
  <p:clrMapOvr>
    <a:masterClrMapping/>
  </p:clrMapOvr>
  <mc:AlternateContent xmlns:mc="http://schemas.openxmlformats.org/markup-compatibility/2006">
    <mc:Choice xmlns:p14="http://schemas.microsoft.com/office/powerpoint/2010/main" Requires="p14">
      <p:transition spd="slow" p14:dur="2000" advTm="18237"/>
    </mc:Choice>
    <mc:Fallback>
      <p:transition spd="slow" advTm="18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799071-C668-45D0-BA0C-7D3510B005A2}"/>
              </a:ext>
            </a:extLst>
          </p:cNvPr>
          <p:cNvSpPr>
            <a:spLocks noGrp="1"/>
          </p:cNvSpPr>
          <p:nvPr>
            <p:ph type="body" sz="quarter" idx="11"/>
          </p:nvPr>
        </p:nvSpPr>
        <p:spPr/>
        <p:txBody>
          <a:bodyPr/>
          <a:lstStyle/>
          <a:p>
            <a:r>
              <a:rPr lang="en-US" dirty="0"/>
              <a:t>How to help neurodivergent people gain more </a:t>
            </a:r>
            <a:r>
              <a:rPr lang="en-US" u="sng" dirty="0"/>
              <a:t>independence</a:t>
            </a:r>
          </a:p>
        </p:txBody>
      </p:sp>
      <p:sp>
        <p:nvSpPr>
          <p:cNvPr id="3" name="Title 2">
            <a:extLst>
              <a:ext uri="{FF2B5EF4-FFF2-40B4-BE49-F238E27FC236}">
                <a16:creationId xmlns:a16="http://schemas.microsoft.com/office/drawing/2014/main" id="{4A04CCCB-5A93-4316-BDC5-F8EB102EEE3F}"/>
              </a:ext>
            </a:extLst>
          </p:cNvPr>
          <p:cNvSpPr>
            <a:spLocks noGrp="1"/>
          </p:cNvSpPr>
          <p:nvPr>
            <p:ph type="title"/>
          </p:nvPr>
        </p:nvSpPr>
        <p:spPr/>
        <p:txBody>
          <a:bodyPr/>
          <a:lstStyle/>
          <a:p>
            <a:r>
              <a:rPr lang="fr-FR" dirty="0"/>
              <a:t>Introduction. </a:t>
            </a:r>
            <a:r>
              <a:rPr lang="fr-FR" sz="2000" cap="small" dirty="0" err="1"/>
              <a:t>Context</a:t>
            </a:r>
            <a:endParaRPr lang="en-US" dirty="0"/>
          </a:p>
        </p:txBody>
      </p:sp>
      <p:sp>
        <p:nvSpPr>
          <p:cNvPr id="2" name="Footer Placeholder 1">
            <a:extLst>
              <a:ext uri="{FF2B5EF4-FFF2-40B4-BE49-F238E27FC236}">
                <a16:creationId xmlns:a16="http://schemas.microsoft.com/office/drawing/2014/main" id="{256F0DA0-51C4-4394-88FF-150896C67994}"/>
              </a:ext>
            </a:extLst>
          </p:cNvPr>
          <p:cNvSpPr>
            <a:spLocks noGrp="1"/>
          </p:cNvSpPr>
          <p:nvPr>
            <p:ph type="ftr" sz="quarter" idx="12"/>
          </p:nvPr>
        </p:nvSpPr>
        <p:spPr/>
        <p:txBody>
          <a:bodyPr/>
          <a:lstStyle/>
          <a:p>
            <a:r>
              <a:rPr lang="fr-FR"/>
              <a:t>HEALTHINFO 2022  |  HALISDEMIR Ufuk  |  16-20/10/2022</a:t>
            </a:r>
            <a:endParaRPr lang="fr-FR" dirty="0"/>
          </a:p>
        </p:txBody>
      </p:sp>
      <p:pic>
        <p:nvPicPr>
          <p:cNvPr id="2050" name="Picture 2">
            <a:extLst>
              <a:ext uri="{FF2B5EF4-FFF2-40B4-BE49-F238E27FC236}">
                <a16:creationId xmlns:a16="http://schemas.microsoft.com/office/drawing/2014/main" id="{926FDD19-319A-403E-8217-1C59089E2D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850" y="1877890"/>
            <a:ext cx="29622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ésentation PowerPoint">
            <a:extLst>
              <a:ext uri="{FF2B5EF4-FFF2-40B4-BE49-F238E27FC236}">
                <a16:creationId xmlns:a16="http://schemas.microsoft.com/office/drawing/2014/main" id="{EE63FA4A-9082-481D-9A5B-30568688E68F}"/>
              </a:ext>
            </a:extLst>
          </p:cNvPr>
          <p:cNvPicPr>
            <a:picLocks noChangeAspect="1" noChangeArrowheads="1"/>
          </p:cNvPicPr>
          <p:nvPr/>
        </p:nvPicPr>
        <p:blipFill>
          <a:blip r:embed="rId5">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5303912" y="2087293"/>
            <a:ext cx="5715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ublic transport app Icon - Free PNG &amp; SVG 1182593 - Noun Project">
            <a:extLst>
              <a:ext uri="{FF2B5EF4-FFF2-40B4-BE49-F238E27FC236}">
                <a16:creationId xmlns:a16="http://schemas.microsoft.com/office/drawing/2014/main" id="{7BD44B5B-3BBD-4008-9C28-7F6F32783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2534" y="371703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elebrating different minds during Neurodiversity Celebration Week |  Texthelp">
            <a:extLst>
              <a:ext uri="{FF2B5EF4-FFF2-40B4-BE49-F238E27FC236}">
                <a16:creationId xmlns:a16="http://schemas.microsoft.com/office/drawing/2014/main" id="{311E85EA-3854-4BCB-9651-9656C75EFD5A}"/>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8618" t="17131" r="3213" b="17131"/>
          <a:stretch/>
        </p:blipFill>
        <p:spPr bwMode="auto">
          <a:xfrm>
            <a:off x="5052065" y="5490317"/>
            <a:ext cx="1845469" cy="952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B6B486D-B0AD-4F3A-912E-712FA487953E}"/>
              </a:ext>
            </a:extLst>
          </p:cNvPr>
          <p:cNvSpPr/>
          <p:nvPr/>
        </p:nvSpPr>
        <p:spPr>
          <a:xfrm>
            <a:off x="4272454" y="3429000"/>
            <a:ext cx="3240360" cy="32403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pic>
        <p:nvPicPr>
          <p:cNvPr id="4" name="Audio 3">
            <a:hlinkClick r:id="" action="ppaction://media"/>
            <a:extLst>
              <a:ext uri="{FF2B5EF4-FFF2-40B4-BE49-F238E27FC236}">
                <a16:creationId xmlns:a16="http://schemas.microsoft.com/office/drawing/2014/main" id="{751B1935-2EF6-4BC8-A45E-82C8B06DFC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06498534"/>
      </p:ext>
    </p:extLst>
  </p:cSld>
  <p:clrMapOvr>
    <a:masterClrMapping/>
  </p:clrMapOvr>
  <mc:AlternateContent xmlns:mc="http://schemas.openxmlformats.org/markup-compatibility/2006">
    <mc:Choice xmlns:p14="http://schemas.microsoft.com/office/powerpoint/2010/main" Requires="p14">
      <p:transition spd="slow" p14:dur="2000" advTm="37161"/>
    </mc:Choice>
    <mc:Fallback>
      <p:transition spd="slow" advTm="37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799071-C668-45D0-BA0C-7D3510B005A2}"/>
              </a:ext>
            </a:extLst>
          </p:cNvPr>
          <p:cNvSpPr>
            <a:spLocks noGrp="1"/>
          </p:cNvSpPr>
          <p:nvPr>
            <p:ph type="body" sz="quarter" idx="11"/>
          </p:nvPr>
        </p:nvSpPr>
        <p:spPr/>
        <p:txBody>
          <a:bodyPr/>
          <a:lstStyle/>
          <a:p>
            <a:r>
              <a:rPr lang="en-US" dirty="0"/>
              <a:t>How to help neurodivergent people gain more </a:t>
            </a:r>
            <a:r>
              <a:rPr lang="en-US" u="sng" dirty="0"/>
              <a:t>independence</a:t>
            </a:r>
          </a:p>
        </p:txBody>
      </p:sp>
      <p:sp>
        <p:nvSpPr>
          <p:cNvPr id="3" name="Title 2">
            <a:extLst>
              <a:ext uri="{FF2B5EF4-FFF2-40B4-BE49-F238E27FC236}">
                <a16:creationId xmlns:a16="http://schemas.microsoft.com/office/drawing/2014/main" id="{4A04CCCB-5A93-4316-BDC5-F8EB102EEE3F}"/>
              </a:ext>
            </a:extLst>
          </p:cNvPr>
          <p:cNvSpPr>
            <a:spLocks noGrp="1"/>
          </p:cNvSpPr>
          <p:nvPr>
            <p:ph type="title"/>
          </p:nvPr>
        </p:nvSpPr>
        <p:spPr/>
        <p:txBody>
          <a:bodyPr/>
          <a:lstStyle/>
          <a:p>
            <a:r>
              <a:rPr lang="fr-FR" dirty="0"/>
              <a:t>Introduction. </a:t>
            </a:r>
            <a:r>
              <a:rPr lang="fr-FR" sz="2000" cap="small" dirty="0" err="1"/>
              <a:t>Context</a:t>
            </a:r>
            <a:endParaRPr lang="en-US" dirty="0"/>
          </a:p>
        </p:txBody>
      </p:sp>
      <p:sp>
        <p:nvSpPr>
          <p:cNvPr id="2" name="Footer Placeholder 1">
            <a:extLst>
              <a:ext uri="{FF2B5EF4-FFF2-40B4-BE49-F238E27FC236}">
                <a16:creationId xmlns:a16="http://schemas.microsoft.com/office/drawing/2014/main" id="{256F0DA0-51C4-4394-88FF-150896C67994}"/>
              </a:ext>
            </a:extLst>
          </p:cNvPr>
          <p:cNvSpPr>
            <a:spLocks noGrp="1"/>
          </p:cNvSpPr>
          <p:nvPr>
            <p:ph type="ftr" sz="quarter" idx="12"/>
          </p:nvPr>
        </p:nvSpPr>
        <p:spPr/>
        <p:txBody>
          <a:bodyPr/>
          <a:lstStyle/>
          <a:p>
            <a:r>
              <a:rPr lang="fr-FR"/>
              <a:t>HEALTHINFO 2022  |  HALISDEMIR Ufuk  |  16-20/10/2022</a:t>
            </a:r>
            <a:endParaRPr lang="fr-FR" dirty="0"/>
          </a:p>
        </p:txBody>
      </p:sp>
      <p:pic>
        <p:nvPicPr>
          <p:cNvPr id="2050" name="Picture 2">
            <a:extLst>
              <a:ext uri="{FF2B5EF4-FFF2-40B4-BE49-F238E27FC236}">
                <a16:creationId xmlns:a16="http://schemas.microsoft.com/office/drawing/2014/main" id="{926FDD19-319A-403E-8217-1C59089E2D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25" y="1877890"/>
            <a:ext cx="2088232" cy="6714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3BD55E98-8D87-443F-A29A-6A78E5B5E8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762" y="3060289"/>
            <a:ext cx="182880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88B75247-488C-4BAE-B900-98EFF8261A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4619" y="3069814"/>
            <a:ext cx="2057400" cy="30765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534E8DA-E441-4A1B-9851-8684668B78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9075" y="2912651"/>
            <a:ext cx="2105025" cy="3390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0E3C34-8580-4D14-A695-F1C0DEA4C28A}"/>
              </a:ext>
            </a:extLst>
          </p:cNvPr>
          <p:cNvSpPr txBox="1"/>
          <p:nvPr/>
        </p:nvSpPr>
        <p:spPr>
          <a:xfrm>
            <a:off x="8583532" y="2454725"/>
            <a:ext cx="3608468" cy="1985159"/>
          </a:xfrm>
          <a:prstGeom prst="rect">
            <a:avLst/>
          </a:prstGeom>
          <a:noFill/>
        </p:spPr>
        <p:txBody>
          <a:bodyPr wrap="square" rtlCol="0">
            <a:spAutoFit/>
          </a:bodyPr>
          <a:lstStyle/>
          <a:p>
            <a:pPr>
              <a:spcAft>
                <a:spcPts val="600"/>
              </a:spcAft>
            </a:pPr>
            <a:r>
              <a:rPr lang="en-US" dirty="0"/>
              <a:t>Booklets:</a:t>
            </a:r>
          </a:p>
          <a:p>
            <a:pPr marL="285750" indent="-285750">
              <a:spcAft>
                <a:spcPts val="600"/>
              </a:spcAft>
              <a:buFont typeface="Arial" panose="020B0604020202020204" pitchFamily="34" charset="0"/>
              <a:buChar char="•"/>
            </a:pPr>
            <a:r>
              <a:rPr lang="en-US" dirty="0"/>
              <a:t>Methodologies developed by healthcare professionals</a:t>
            </a:r>
          </a:p>
          <a:p>
            <a:pPr marL="285750" indent="-285750">
              <a:spcAft>
                <a:spcPts val="600"/>
              </a:spcAft>
              <a:buFont typeface="Arial" panose="020B0604020202020204" pitchFamily="34" charset="0"/>
              <a:buChar char="•"/>
            </a:pPr>
            <a:r>
              <a:rPr lang="en-US" dirty="0"/>
              <a:t>Tailored for specific users</a:t>
            </a:r>
          </a:p>
          <a:p>
            <a:pPr marL="285750" indent="-285750">
              <a:spcAft>
                <a:spcPts val="600"/>
              </a:spcAft>
              <a:buFont typeface="Arial" panose="020B0604020202020204" pitchFamily="34" charset="0"/>
              <a:buChar char="•"/>
            </a:pPr>
            <a:r>
              <a:rPr lang="en-US" dirty="0"/>
              <a:t>Time consuming process for caregivers</a:t>
            </a:r>
          </a:p>
        </p:txBody>
      </p:sp>
      <p:pic>
        <p:nvPicPr>
          <p:cNvPr id="6" name="Audio 5">
            <a:hlinkClick r:id="" action="ppaction://media"/>
            <a:extLst>
              <a:ext uri="{FF2B5EF4-FFF2-40B4-BE49-F238E27FC236}">
                <a16:creationId xmlns:a16="http://schemas.microsoft.com/office/drawing/2014/main" id="{6D56D2DE-D1D6-488D-ACB0-B5A3ACD5AB7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63467821"/>
      </p:ext>
    </p:extLst>
  </p:cSld>
  <p:clrMapOvr>
    <a:masterClrMapping/>
  </p:clrMapOvr>
  <mc:AlternateContent xmlns:mc="http://schemas.openxmlformats.org/markup-compatibility/2006">
    <mc:Choice xmlns:p14="http://schemas.microsoft.com/office/powerpoint/2010/main" Requires="p14">
      <p:transition spd="slow" p14:dur="2000" advTm="39321"/>
    </mc:Choice>
    <mc:Fallback>
      <p:transition spd="slow" advTm="3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799071-C668-45D0-BA0C-7D3510B005A2}"/>
              </a:ext>
            </a:extLst>
          </p:cNvPr>
          <p:cNvSpPr>
            <a:spLocks noGrp="1"/>
          </p:cNvSpPr>
          <p:nvPr>
            <p:ph type="body" sz="quarter" idx="11"/>
          </p:nvPr>
        </p:nvSpPr>
        <p:spPr/>
        <p:txBody>
          <a:bodyPr/>
          <a:lstStyle/>
          <a:p>
            <a:r>
              <a:rPr lang="en-US" dirty="0"/>
              <a:t>Co-development of a transport app adapted to people with disabilities</a:t>
            </a:r>
          </a:p>
        </p:txBody>
      </p:sp>
      <p:sp>
        <p:nvSpPr>
          <p:cNvPr id="3" name="Title 2">
            <a:extLst>
              <a:ext uri="{FF2B5EF4-FFF2-40B4-BE49-F238E27FC236}">
                <a16:creationId xmlns:a16="http://schemas.microsoft.com/office/drawing/2014/main" id="{4A04CCCB-5A93-4316-BDC5-F8EB102EEE3F}"/>
              </a:ext>
            </a:extLst>
          </p:cNvPr>
          <p:cNvSpPr>
            <a:spLocks noGrp="1"/>
          </p:cNvSpPr>
          <p:nvPr>
            <p:ph type="title"/>
          </p:nvPr>
        </p:nvSpPr>
        <p:spPr/>
        <p:txBody>
          <a:bodyPr/>
          <a:lstStyle/>
          <a:p>
            <a:r>
              <a:rPr lang="fr-FR" dirty="0"/>
              <a:t>Introduction. </a:t>
            </a:r>
            <a:r>
              <a:rPr lang="fr-FR" sz="2000" cap="small" dirty="0" err="1"/>
              <a:t>Context</a:t>
            </a:r>
            <a:endParaRPr lang="en-US" dirty="0"/>
          </a:p>
        </p:txBody>
      </p:sp>
      <p:sp>
        <p:nvSpPr>
          <p:cNvPr id="2" name="Footer Placeholder 1">
            <a:extLst>
              <a:ext uri="{FF2B5EF4-FFF2-40B4-BE49-F238E27FC236}">
                <a16:creationId xmlns:a16="http://schemas.microsoft.com/office/drawing/2014/main" id="{256F0DA0-51C4-4394-88FF-150896C67994}"/>
              </a:ext>
            </a:extLst>
          </p:cNvPr>
          <p:cNvSpPr>
            <a:spLocks noGrp="1"/>
          </p:cNvSpPr>
          <p:nvPr>
            <p:ph type="ftr" sz="quarter" idx="12"/>
          </p:nvPr>
        </p:nvSpPr>
        <p:spPr/>
        <p:txBody>
          <a:bodyPr/>
          <a:lstStyle/>
          <a:p>
            <a:r>
              <a:rPr lang="fr-FR"/>
              <a:t>HEALTHINFO 2022  |  HALISDEMIR Ufuk  |  16-20/10/2022</a:t>
            </a:r>
            <a:endParaRPr lang="fr-FR" dirty="0"/>
          </a:p>
        </p:txBody>
      </p:sp>
      <p:pic>
        <p:nvPicPr>
          <p:cNvPr id="3078" name="Picture 6">
            <a:extLst>
              <a:ext uri="{FF2B5EF4-FFF2-40B4-BE49-F238E27FC236}">
                <a16:creationId xmlns:a16="http://schemas.microsoft.com/office/drawing/2014/main" id="{5666111F-97CF-40C8-A109-782F30F020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408" y="1641091"/>
            <a:ext cx="7003620" cy="48752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4BA67E8-9651-4911-A605-816793D15337}"/>
              </a:ext>
            </a:extLst>
          </p:cNvPr>
          <p:cNvSpPr txBox="1"/>
          <p:nvPr/>
        </p:nvSpPr>
        <p:spPr>
          <a:xfrm>
            <a:off x="8131068" y="2139709"/>
            <a:ext cx="3608468" cy="3877985"/>
          </a:xfrm>
          <a:prstGeom prst="rect">
            <a:avLst/>
          </a:prstGeom>
          <a:noFill/>
        </p:spPr>
        <p:txBody>
          <a:bodyPr wrap="square" rtlCol="0">
            <a:spAutoFit/>
          </a:bodyPr>
          <a:lstStyle/>
          <a:p>
            <a:pPr>
              <a:spcAft>
                <a:spcPts val="600"/>
              </a:spcAft>
            </a:pPr>
            <a:r>
              <a:rPr lang="en-US" dirty="0"/>
              <a:t>Application :</a:t>
            </a:r>
          </a:p>
          <a:p>
            <a:pPr marL="342900" indent="-342900">
              <a:spcAft>
                <a:spcPts val="600"/>
              </a:spcAft>
              <a:buFont typeface="+mj-lt"/>
              <a:buAutoNum type="arabicPeriod"/>
            </a:pPr>
            <a:r>
              <a:rPr lang="en-US" dirty="0"/>
              <a:t>Create a journey</a:t>
            </a:r>
          </a:p>
          <a:p>
            <a:pPr lvl="1">
              <a:spcAft>
                <a:spcPts val="600"/>
              </a:spcAft>
            </a:pPr>
            <a:r>
              <a:rPr lang="en-US" dirty="0"/>
              <a:t>Many options to customize (pictograms, text, pictures, voice …)</a:t>
            </a:r>
          </a:p>
          <a:p>
            <a:pPr marL="342900" indent="-342900">
              <a:spcAft>
                <a:spcPts val="600"/>
              </a:spcAft>
              <a:buFont typeface="+mj-lt"/>
              <a:buAutoNum type="arabicPeriod"/>
            </a:pPr>
            <a:r>
              <a:rPr lang="en-US" dirty="0"/>
              <a:t>Visualize/modify a journey</a:t>
            </a:r>
          </a:p>
          <a:p>
            <a:pPr lvl="1">
              <a:spcAft>
                <a:spcPts val="600"/>
              </a:spcAft>
            </a:pPr>
            <a:r>
              <a:rPr lang="en-US" dirty="0"/>
              <a:t>Adapt the journey to gain more independence</a:t>
            </a:r>
          </a:p>
          <a:p>
            <a:pPr marL="342900" indent="-342900">
              <a:spcAft>
                <a:spcPts val="600"/>
              </a:spcAft>
              <a:buFont typeface="+mj-lt"/>
              <a:buAutoNum type="arabicPeriod"/>
            </a:pPr>
            <a:r>
              <a:rPr lang="en-US" dirty="0"/>
              <a:t>Navigate</a:t>
            </a:r>
          </a:p>
          <a:p>
            <a:pPr lvl="1">
              <a:spcAft>
                <a:spcPts val="600"/>
              </a:spcAft>
            </a:pPr>
            <a:r>
              <a:rPr lang="en-US" dirty="0"/>
              <a:t>Additional functionalities compared to booklet (GPS position, emergency call …)</a:t>
            </a:r>
          </a:p>
        </p:txBody>
      </p:sp>
      <p:pic>
        <p:nvPicPr>
          <p:cNvPr id="4" name="Audio 3">
            <a:hlinkClick r:id="" action="ppaction://media"/>
            <a:extLst>
              <a:ext uri="{FF2B5EF4-FFF2-40B4-BE49-F238E27FC236}">
                <a16:creationId xmlns:a16="http://schemas.microsoft.com/office/drawing/2014/main" id="{14F35BDE-A50E-427D-B063-8B148F8E36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13490233"/>
      </p:ext>
    </p:extLst>
  </p:cSld>
  <p:clrMapOvr>
    <a:masterClrMapping/>
  </p:clrMapOvr>
  <mc:AlternateContent xmlns:mc="http://schemas.openxmlformats.org/markup-compatibility/2006">
    <mc:Choice xmlns:p14="http://schemas.microsoft.com/office/powerpoint/2010/main" Requires="p14">
      <p:transition spd="slow" p14:dur="2000" advTm="61519"/>
    </mc:Choice>
    <mc:Fallback>
      <p:transition spd="slow" advTm="6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799071-C668-45D0-BA0C-7D3510B005A2}"/>
              </a:ext>
            </a:extLst>
          </p:cNvPr>
          <p:cNvSpPr>
            <a:spLocks noGrp="1"/>
          </p:cNvSpPr>
          <p:nvPr>
            <p:ph type="body" sz="quarter" idx="11"/>
          </p:nvPr>
        </p:nvSpPr>
        <p:spPr/>
        <p:txBody>
          <a:bodyPr/>
          <a:lstStyle/>
          <a:p>
            <a:r>
              <a:rPr lang="en-US" dirty="0"/>
              <a:t>Problem statement</a:t>
            </a:r>
          </a:p>
        </p:txBody>
      </p:sp>
      <p:sp>
        <p:nvSpPr>
          <p:cNvPr id="3" name="Title 2">
            <a:extLst>
              <a:ext uri="{FF2B5EF4-FFF2-40B4-BE49-F238E27FC236}">
                <a16:creationId xmlns:a16="http://schemas.microsoft.com/office/drawing/2014/main" id="{4A04CCCB-5A93-4316-BDC5-F8EB102EEE3F}"/>
              </a:ext>
            </a:extLst>
          </p:cNvPr>
          <p:cNvSpPr>
            <a:spLocks noGrp="1"/>
          </p:cNvSpPr>
          <p:nvPr>
            <p:ph type="title"/>
          </p:nvPr>
        </p:nvSpPr>
        <p:spPr/>
        <p:txBody>
          <a:bodyPr/>
          <a:lstStyle/>
          <a:p>
            <a:r>
              <a:rPr lang="fr-FR" dirty="0"/>
              <a:t>Introduction. </a:t>
            </a:r>
            <a:r>
              <a:rPr lang="en-US" sz="2000" cap="small" dirty="0"/>
              <a:t>Problem</a:t>
            </a:r>
            <a:r>
              <a:rPr lang="fr-FR" sz="2000" cap="small" dirty="0"/>
              <a:t> </a:t>
            </a:r>
            <a:r>
              <a:rPr lang="en-US" sz="2000" cap="small" dirty="0"/>
              <a:t>statement</a:t>
            </a:r>
            <a:endParaRPr lang="en-US" dirty="0"/>
          </a:p>
        </p:txBody>
      </p:sp>
      <p:sp>
        <p:nvSpPr>
          <p:cNvPr id="2" name="Footer Placeholder 1">
            <a:extLst>
              <a:ext uri="{FF2B5EF4-FFF2-40B4-BE49-F238E27FC236}">
                <a16:creationId xmlns:a16="http://schemas.microsoft.com/office/drawing/2014/main" id="{256F0DA0-51C4-4394-88FF-150896C67994}"/>
              </a:ext>
            </a:extLst>
          </p:cNvPr>
          <p:cNvSpPr>
            <a:spLocks noGrp="1"/>
          </p:cNvSpPr>
          <p:nvPr>
            <p:ph type="ftr" sz="quarter" idx="12"/>
          </p:nvPr>
        </p:nvSpPr>
        <p:spPr/>
        <p:txBody>
          <a:bodyPr/>
          <a:lstStyle/>
          <a:p>
            <a:r>
              <a:rPr lang="fr-FR"/>
              <a:t>HEALTHINFO 2022  |  HALISDEMIR Ufuk  |  16-20/10/2022</a:t>
            </a:r>
            <a:endParaRPr lang="fr-FR" dirty="0"/>
          </a:p>
        </p:txBody>
      </p:sp>
      <p:pic>
        <p:nvPicPr>
          <p:cNvPr id="7" name="Image 19">
            <a:extLst>
              <a:ext uri="{FF2B5EF4-FFF2-40B4-BE49-F238E27FC236}">
                <a16:creationId xmlns:a16="http://schemas.microsoft.com/office/drawing/2014/main" id="{68259473-C8F8-4D60-A0F9-A1B0B0E14D0E}"/>
              </a:ext>
            </a:extLst>
          </p:cNvPr>
          <p:cNvPicPr>
            <a:picLocks noChangeAspect="1"/>
          </p:cNvPicPr>
          <p:nvPr/>
        </p:nvPicPr>
        <p:blipFill rotWithShape="1">
          <a:blip r:embed="rId5"/>
          <a:srcRect l="1991" t="16049" r="35234"/>
          <a:stretch/>
        </p:blipFill>
        <p:spPr>
          <a:xfrm>
            <a:off x="479376" y="1968060"/>
            <a:ext cx="6336704" cy="3372354"/>
          </a:xfrm>
          <a:prstGeom prst="rect">
            <a:avLst/>
          </a:prstGeom>
        </p:spPr>
      </p:pic>
      <p:sp>
        <p:nvSpPr>
          <p:cNvPr id="8" name="TextBox 7">
            <a:extLst>
              <a:ext uri="{FF2B5EF4-FFF2-40B4-BE49-F238E27FC236}">
                <a16:creationId xmlns:a16="http://schemas.microsoft.com/office/drawing/2014/main" id="{A7AE3173-3AC9-43E9-BB97-BAA978DA0E2B}"/>
              </a:ext>
            </a:extLst>
          </p:cNvPr>
          <p:cNvSpPr txBox="1"/>
          <p:nvPr/>
        </p:nvSpPr>
        <p:spPr>
          <a:xfrm>
            <a:off x="7248128" y="3292599"/>
            <a:ext cx="4464496" cy="1077218"/>
          </a:xfrm>
          <a:prstGeom prst="rect">
            <a:avLst/>
          </a:prstGeom>
          <a:noFill/>
        </p:spPr>
        <p:txBody>
          <a:bodyPr wrap="square" rtlCol="0">
            <a:spAutoFit/>
          </a:bodyPr>
          <a:lstStyle/>
          <a:p>
            <a:pPr>
              <a:spcAft>
                <a:spcPts val="600"/>
              </a:spcAft>
            </a:pPr>
            <a:r>
              <a:rPr lang="en-US" b="1" dirty="0">
                <a:solidFill>
                  <a:srgbClr val="FF0000"/>
                </a:solidFill>
              </a:rPr>
              <a:t>Ergonomic design of the app</a:t>
            </a:r>
          </a:p>
          <a:p>
            <a:pPr>
              <a:spcAft>
                <a:spcPts val="600"/>
              </a:spcAft>
            </a:pPr>
            <a:r>
              <a:rPr lang="en-US" b="1" dirty="0">
                <a:solidFill>
                  <a:srgbClr val="FF0000"/>
                </a:solidFill>
              </a:rPr>
              <a:t>Clarity of information </a:t>
            </a:r>
          </a:p>
          <a:p>
            <a:pPr>
              <a:spcAft>
                <a:spcPts val="600"/>
              </a:spcAft>
            </a:pPr>
            <a:r>
              <a:rPr lang="en-US" b="1" dirty="0">
                <a:solidFill>
                  <a:srgbClr val="FF0000"/>
                </a:solidFill>
              </a:rPr>
              <a:t>Consistency of displayed information</a:t>
            </a:r>
          </a:p>
        </p:txBody>
      </p:sp>
      <p:pic>
        <p:nvPicPr>
          <p:cNvPr id="6" name="Audio 5">
            <a:hlinkClick r:id="" action="ppaction://media"/>
            <a:extLst>
              <a:ext uri="{FF2B5EF4-FFF2-40B4-BE49-F238E27FC236}">
                <a16:creationId xmlns:a16="http://schemas.microsoft.com/office/drawing/2014/main" id="{5F1D15C1-6C83-4B46-80CC-3538CF8930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09102477"/>
      </p:ext>
    </p:extLst>
  </p:cSld>
  <p:clrMapOvr>
    <a:masterClrMapping/>
  </p:clrMapOvr>
  <mc:AlternateContent xmlns:mc="http://schemas.openxmlformats.org/markup-compatibility/2006">
    <mc:Choice xmlns:p14="http://schemas.microsoft.com/office/powerpoint/2010/main" Requires="p14">
      <p:transition spd="slow" p14:dur="2000" advTm="25732"/>
    </mc:Choice>
    <mc:Fallback>
      <p:transition spd="slow" advTm="25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799071-C668-45D0-BA0C-7D3510B005A2}"/>
              </a:ext>
            </a:extLst>
          </p:cNvPr>
          <p:cNvSpPr>
            <a:spLocks noGrp="1"/>
          </p:cNvSpPr>
          <p:nvPr>
            <p:ph type="body" sz="quarter" idx="11"/>
          </p:nvPr>
        </p:nvSpPr>
        <p:spPr/>
        <p:txBody>
          <a:bodyPr/>
          <a:lstStyle/>
          <a:p>
            <a:r>
              <a:rPr lang="en-US" sz="2000" dirty="0"/>
              <a:t>Quantitative and Qualitative Evaluation of a Navigation Application</a:t>
            </a:r>
            <a:endParaRPr lang="en-US" dirty="0"/>
          </a:p>
        </p:txBody>
      </p:sp>
      <p:sp>
        <p:nvSpPr>
          <p:cNvPr id="3" name="Title 2">
            <a:extLst>
              <a:ext uri="{FF2B5EF4-FFF2-40B4-BE49-F238E27FC236}">
                <a16:creationId xmlns:a16="http://schemas.microsoft.com/office/drawing/2014/main" id="{4A04CCCB-5A93-4316-BDC5-F8EB102EEE3F}"/>
              </a:ext>
            </a:extLst>
          </p:cNvPr>
          <p:cNvSpPr>
            <a:spLocks noGrp="1"/>
          </p:cNvSpPr>
          <p:nvPr>
            <p:ph type="title"/>
          </p:nvPr>
        </p:nvSpPr>
        <p:spPr/>
        <p:txBody>
          <a:bodyPr/>
          <a:lstStyle/>
          <a:p>
            <a:r>
              <a:rPr lang="fr-FR" dirty="0"/>
              <a:t>Introduction</a:t>
            </a:r>
            <a:endParaRPr lang="en-US" dirty="0"/>
          </a:p>
        </p:txBody>
      </p:sp>
      <p:sp>
        <p:nvSpPr>
          <p:cNvPr id="2" name="Footer Placeholder 1">
            <a:extLst>
              <a:ext uri="{FF2B5EF4-FFF2-40B4-BE49-F238E27FC236}">
                <a16:creationId xmlns:a16="http://schemas.microsoft.com/office/drawing/2014/main" id="{256F0DA0-51C4-4394-88FF-150896C67994}"/>
              </a:ext>
            </a:extLst>
          </p:cNvPr>
          <p:cNvSpPr>
            <a:spLocks noGrp="1"/>
          </p:cNvSpPr>
          <p:nvPr>
            <p:ph type="ftr" sz="quarter" idx="12"/>
          </p:nvPr>
        </p:nvSpPr>
        <p:spPr/>
        <p:txBody>
          <a:bodyPr/>
          <a:lstStyle/>
          <a:p>
            <a:r>
              <a:rPr lang="fr-FR"/>
              <a:t>HEALTHINFO 2022  |  HALISDEMIR Ufuk  |  16-20/10/2022</a:t>
            </a:r>
            <a:endParaRPr lang="fr-FR" dirty="0"/>
          </a:p>
        </p:txBody>
      </p:sp>
      <p:sp>
        <p:nvSpPr>
          <p:cNvPr id="17" name="TextBox 16">
            <a:extLst>
              <a:ext uri="{FF2B5EF4-FFF2-40B4-BE49-F238E27FC236}">
                <a16:creationId xmlns:a16="http://schemas.microsoft.com/office/drawing/2014/main" id="{66E12C97-39A4-460C-B681-0C512C23949F}"/>
              </a:ext>
            </a:extLst>
          </p:cNvPr>
          <p:cNvSpPr txBox="1"/>
          <p:nvPr/>
        </p:nvSpPr>
        <p:spPr>
          <a:xfrm>
            <a:off x="1312640" y="1975575"/>
            <a:ext cx="1512168" cy="369332"/>
          </a:xfrm>
          <a:prstGeom prst="rect">
            <a:avLst/>
          </a:prstGeom>
          <a:noFill/>
        </p:spPr>
        <p:txBody>
          <a:bodyPr wrap="square">
            <a:spAutoFit/>
          </a:bodyPr>
          <a:lstStyle/>
          <a:p>
            <a:r>
              <a:rPr lang="en-US" sz="1800" dirty="0"/>
              <a:t>Qualitative</a:t>
            </a:r>
            <a:endParaRPr lang="en-US" dirty="0"/>
          </a:p>
        </p:txBody>
      </p:sp>
      <p:sp>
        <p:nvSpPr>
          <p:cNvPr id="20" name="TextBox 19">
            <a:extLst>
              <a:ext uri="{FF2B5EF4-FFF2-40B4-BE49-F238E27FC236}">
                <a16:creationId xmlns:a16="http://schemas.microsoft.com/office/drawing/2014/main" id="{F85BC56E-1E7D-4108-8A4C-E31A2B43E75C}"/>
              </a:ext>
            </a:extLst>
          </p:cNvPr>
          <p:cNvSpPr txBox="1"/>
          <p:nvPr/>
        </p:nvSpPr>
        <p:spPr>
          <a:xfrm>
            <a:off x="7680176" y="1975575"/>
            <a:ext cx="1512168" cy="369332"/>
          </a:xfrm>
          <a:prstGeom prst="rect">
            <a:avLst/>
          </a:prstGeom>
          <a:noFill/>
        </p:spPr>
        <p:txBody>
          <a:bodyPr wrap="square">
            <a:spAutoFit/>
          </a:bodyPr>
          <a:lstStyle/>
          <a:p>
            <a:r>
              <a:rPr lang="en-US" sz="1800" dirty="0"/>
              <a:t>Quantitative</a:t>
            </a:r>
            <a:endParaRPr lang="en-US" dirty="0"/>
          </a:p>
        </p:txBody>
      </p:sp>
      <p:pic>
        <p:nvPicPr>
          <p:cNvPr id="22" name="Image 4">
            <a:extLst>
              <a:ext uri="{FF2B5EF4-FFF2-40B4-BE49-F238E27FC236}">
                <a16:creationId xmlns:a16="http://schemas.microsoft.com/office/drawing/2014/main" id="{C6980ABB-8075-468E-A0A4-AA30DA2209A2}"/>
              </a:ext>
            </a:extLst>
          </p:cNvPr>
          <p:cNvPicPr>
            <a:picLocks noChangeAspect="1"/>
          </p:cNvPicPr>
          <p:nvPr/>
        </p:nvPicPr>
        <p:blipFill rotWithShape="1">
          <a:blip r:embed="rId5"/>
          <a:srcRect r="74974"/>
          <a:stretch/>
        </p:blipFill>
        <p:spPr>
          <a:xfrm>
            <a:off x="839416" y="2820155"/>
            <a:ext cx="2160239" cy="2983187"/>
          </a:xfrm>
          <a:prstGeom prst="rect">
            <a:avLst/>
          </a:prstGeom>
        </p:spPr>
      </p:pic>
      <p:sp>
        <p:nvSpPr>
          <p:cNvPr id="7" name="TextBox 6">
            <a:extLst>
              <a:ext uri="{FF2B5EF4-FFF2-40B4-BE49-F238E27FC236}">
                <a16:creationId xmlns:a16="http://schemas.microsoft.com/office/drawing/2014/main" id="{9F22DA1B-DCD5-49EE-9C9A-271BABBC018A}"/>
              </a:ext>
            </a:extLst>
          </p:cNvPr>
          <p:cNvSpPr txBox="1"/>
          <p:nvPr/>
        </p:nvSpPr>
        <p:spPr>
          <a:xfrm>
            <a:off x="623392" y="2450823"/>
            <a:ext cx="1343638" cy="307777"/>
          </a:xfrm>
          <a:prstGeom prst="rect">
            <a:avLst/>
          </a:prstGeom>
          <a:noFill/>
        </p:spPr>
        <p:txBody>
          <a:bodyPr wrap="none" rtlCol="0">
            <a:spAutoFit/>
          </a:bodyPr>
          <a:lstStyle/>
          <a:p>
            <a:r>
              <a:rPr lang="en-US" sz="1400" dirty="0"/>
              <a:t>Questionnaire</a:t>
            </a:r>
          </a:p>
        </p:txBody>
      </p:sp>
      <p:sp>
        <p:nvSpPr>
          <p:cNvPr id="23" name="TextBox 22">
            <a:extLst>
              <a:ext uri="{FF2B5EF4-FFF2-40B4-BE49-F238E27FC236}">
                <a16:creationId xmlns:a16="http://schemas.microsoft.com/office/drawing/2014/main" id="{F598A707-BC61-4BE5-A602-16B3231306E4}"/>
              </a:ext>
            </a:extLst>
          </p:cNvPr>
          <p:cNvSpPr txBox="1"/>
          <p:nvPr/>
        </p:nvSpPr>
        <p:spPr>
          <a:xfrm>
            <a:off x="6336538" y="2450823"/>
            <a:ext cx="1736373" cy="307777"/>
          </a:xfrm>
          <a:prstGeom prst="rect">
            <a:avLst/>
          </a:prstGeom>
          <a:noFill/>
        </p:spPr>
        <p:txBody>
          <a:bodyPr wrap="none" rtlCol="0">
            <a:spAutoFit/>
          </a:bodyPr>
          <a:lstStyle/>
          <a:p>
            <a:r>
              <a:rPr lang="en-US" sz="1400" dirty="0"/>
              <a:t>Journey simulation</a:t>
            </a:r>
          </a:p>
        </p:txBody>
      </p:sp>
      <p:pic>
        <p:nvPicPr>
          <p:cNvPr id="24" name="Image 14">
            <a:extLst>
              <a:ext uri="{FF2B5EF4-FFF2-40B4-BE49-F238E27FC236}">
                <a16:creationId xmlns:a16="http://schemas.microsoft.com/office/drawing/2014/main" id="{3B3D716B-FD8F-4778-94FF-F0B5E40EA34F}"/>
              </a:ext>
            </a:extLst>
          </p:cNvPr>
          <p:cNvPicPr>
            <a:picLocks noChangeAspect="1"/>
          </p:cNvPicPr>
          <p:nvPr/>
        </p:nvPicPr>
        <p:blipFill>
          <a:blip r:embed="rId6"/>
          <a:stretch>
            <a:fillRect/>
          </a:stretch>
        </p:blipFill>
        <p:spPr>
          <a:xfrm>
            <a:off x="6498671" y="3185431"/>
            <a:ext cx="1412106" cy="2655323"/>
          </a:xfrm>
          <a:prstGeom prst="rect">
            <a:avLst/>
          </a:prstGeom>
        </p:spPr>
      </p:pic>
      <p:pic>
        <p:nvPicPr>
          <p:cNvPr id="25" name="Image 12">
            <a:extLst>
              <a:ext uri="{FF2B5EF4-FFF2-40B4-BE49-F238E27FC236}">
                <a16:creationId xmlns:a16="http://schemas.microsoft.com/office/drawing/2014/main" id="{88835D57-77B5-4692-A69A-2334A307598F}"/>
              </a:ext>
            </a:extLst>
          </p:cNvPr>
          <p:cNvPicPr>
            <a:picLocks noChangeAspect="1"/>
          </p:cNvPicPr>
          <p:nvPr/>
        </p:nvPicPr>
        <p:blipFill>
          <a:blip r:embed="rId7"/>
          <a:stretch>
            <a:fillRect/>
          </a:stretch>
        </p:blipFill>
        <p:spPr>
          <a:xfrm>
            <a:off x="8256240" y="3021500"/>
            <a:ext cx="3391368" cy="2983187"/>
          </a:xfrm>
          <a:prstGeom prst="rect">
            <a:avLst/>
          </a:prstGeom>
        </p:spPr>
      </p:pic>
      <p:pic>
        <p:nvPicPr>
          <p:cNvPr id="8" name="Audio 7">
            <a:hlinkClick r:id="" action="ppaction://media"/>
            <a:extLst>
              <a:ext uri="{FF2B5EF4-FFF2-40B4-BE49-F238E27FC236}">
                <a16:creationId xmlns:a16="http://schemas.microsoft.com/office/drawing/2014/main" id="{FB93A30C-3722-44F0-8E23-7A47A6CD67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63402756"/>
      </p:ext>
    </p:extLst>
  </p:cSld>
  <p:clrMapOvr>
    <a:masterClrMapping/>
  </p:clrMapOvr>
  <mc:AlternateContent xmlns:mc="http://schemas.openxmlformats.org/markup-compatibility/2006">
    <mc:Choice xmlns:p14="http://schemas.microsoft.com/office/powerpoint/2010/main" Requires="p14">
      <p:transition spd="slow" p14:dur="2000" advTm="17843"/>
    </mc:Choice>
    <mc:Fallback>
      <p:transition spd="slow" advTm="17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799071-C668-45D0-BA0C-7D3510B005A2}"/>
              </a:ext>
            </a:extLst>
          </p:cNvPr>
          <p:cNvSpPr>
            <a:spLocks noGrp="1"/>
          </p:cNvSpPr>
          <p:nvPr>
            <p:ph type="body" sz="quarter" idx="11"/>
          </p:nvPr>
        </p:nvSpPr>
        <p:spPr/>
        <p:txBody>
          <a:bodyPr/>
          <a:lstStyle/>
          <a:p>
            <a:r>
              <a:rPr lang="en-US" dirty="0"/>
              <a:t>Questionnaire</a:t>
            </a:r>
          </a:p>
        </p:txBody>
      </p:sp>
      <p:sp>
        <p:nvSpPr>
          <p:cNvPr id="3" name="Title 2">
            <a:extLst>
              <a:ext uri="{FF2B5EF4-FFF2-40B4-BE49-F238E27FC236}">
                <a16:creationId xmlns:a16="http://schemas.microsoft.com/office/drawing/2014/main" id="{4A04CCCB-5A93-4316-BDC5-F8EB102EEE3F}"/>
              </a:ext>
            </a:extLst>
          </p:cNvPr>
          <p:cNvSpPr>
            <a:spLocks noGrp="1"/>
          </p:cNvSpPr>
          <p:nvPr>
            <p:ph type="title"/>
          </p:nvPr>
        </p:nvSpPr>
        <p:spPr/>
        <p:txBody>
          <a:bodyPr/>
          <a:lstStyle/>
          <a:p>
            <a:r>
              <a:rPr lang="fr-FR" dirty="0"/>
              <a:t>Methods</a:t>
            </a:r>
            <a:endParaRPr lang="en-US" dirty="0"/>
          </a:p>
        </p:txBody>
      </p:sp>
      <p:sp>
        <p:nvSpPr>
          <p:cNvPr id="2" name="Footer Placeholder 1">
            <a:extLst>
              <a:ext uri="{FF2B5EF4-FFF2-40B4-BE49-F238E27FC236}">
                <a16:creationId xmlns:a16="http://schemas.microsoft.com/office/drawing/2014/main" id="{256F0DA0-51C4-4394-88FF-150896C67994}"/>
              </a:ext>
            </a:extLst>
          </p:cNvPr>
          <p:cNvSpPr>
            <a:spLocks noGrp="1"/>
          </p:cNvSpPr>
          <p:nvPr>
            <p:ph type="ftr" sz="quarter" idx="12"/>
          </p:nvPr>
        </p:nvSpPr>
        <p:spPr/>
        <p:txBody>
          <a:bodyPr/>
          <a:lstStyle/>
          <a:p>
            <a:r>
              <a:rPr lang="fr-FR" dirty="0"/>
              <a:t>HEALTHINFO 2022  |  HALISDEMIR Ufuk  |  16-20/10/2022</a:t>
            </a:r>
          </a:p>
        </p:txBody>
      </p:sp>
      <p:pic>
        <p:nvPicPr>
          <p:cNvPr id="20" name="Image 4">
            <a:extLst>
              <a:ext uri="{FF2B5EF4-FFF2-40B4-BE49-F238E27FC236}">
                <a16:creationId xmlns:a16="http://schemas.microsoft.com/office/drawing/2014/main" id="{A5D765CD-43A2-4BAB-BAE8-140171825412}"/>
              </a:ext>
            </a:extLst>
          </p:cNvPr>
          <p:cNvPicPr>
            <a:picLocks noChangeAspect="1"/>
          </p:cNvPicPr>
          <p:nvPr/>
        </p:nvPicPr>
        <p:blipFill>
          <a:blip r:embed="rId5"/>
          <a:stretch>
            <a:fillRect/>
          </a:stretch>
        </p:blipFill>
        <p:spPr>
          <a:xfrm>
            <a:off x="74613" y="1608366"/>
            <a:ext cx="12084907" cy="4176464"/>
          </a:xfrm>
          <a:prstGeom prst="rect">
            <a:avLst/>
          </a:prstGeom>
        </p:spPr>
      </p:pic>
      <p:sp>
        <p:nvSpPr>
          <p:cNvPr id="22" name="TextBox 21">
            <a:extLst>
              <a:ext uri="{FF2B5EF4-FFF2-40B4-BE49-F238E27FC236}">
                <a16:creationId xmlns:a16="http://schemas.microsoft.com/office/drawing/2014/main" id="{EA1AE19C-F86E-427D-ADF1-5A2C9642D0F6}"/>
              </a:ext>
            </a:extLst>
          </p:cNvPr>
          <p:cNvSpPr txBox="1"/>
          <p:nvPr/>
        </p:nvSpPr>
        <p:spPr>
          <a:xfrm>
            <a:off x="373881" y="5900370"/>
            <a:ext cx="11265531" cy="830997"/>
          </a:xfrm>
          <a:prstGeom prst="rect">
            <a:avLst/>
          </a:prstGeom>
          <a:noFill/>
        </p:spPr>
        <p:txBody>
          <a:bodyPr wrap="square">
            <a:spAutoFit/>
          </a:bodyPr>
          <a:lstStyle/>
          <a:p>
            <a:r>
              <a:rPr lang="en-US" sz="1200" dirty="0">
                <a:effectLst/>
                <a:latin typeface="Times New Roman" panose="02020603050405020304" pitchFamily="18" charset="0"/>
                <a:ea typeface="SimSun" panose="02010600030101010101" pitchFamily="2" charset="-122"/>
              </a:rPr>
              <a:t>Inspired from :</a:t>
            </a:r>
          </a:p>
          <a:p>
            <a:pPr marL="228600" indent="-228600">
              <a:buFont typeface="+mj-lt"/>
              <a:buAutoNum type="arabicPeriod"/>
            </a:pPr>
            <a:r>
              <a:rPr lang="en-US" sz="1200" dirty="0">
                <a:effectLst/>
                <a:latin typeface="Times New Roman" panose="02020603050405020304" pitchFamily="18" charset="0"/>
                <a:ea typeface="SimSun" panose="02010600030101010101" pitchFamily="2" charset="-122"/>
              </a:rPr>
              <a:t>N. N. Patel and P. </a:t>
            </a:r>
            <a:r>
              <a:rPr lang="en-US" sz="1200" dirty="0" err="1">
                <a:effectLst/>
                <a:latin typeface="Times New Roman" panose="02020603050405020304" pitchFamily="18" charset="0"/>
                <a:ea typeface="SimSun" panose="02010600030101010101" pitchFamily="2" charset="-122"/>
              </a:rPr>
              <a:t>Dalal</a:t>
            </a:r>
            <a:r>
              <a:rPr lang="en-US" sz="1200" dirty="0">
                <a:effectLst/>
                <a:latin typeface="Times New Roman" panose="02020603050405020304" pitchFamily="18" charset="0"/>
                <a:ea typeface="SimSun" panose="02010600030101010101" pitchFamily="2" charset="-122"/>
              </a:rPr>
              <a:t>, “Usability evaluation of mobile applications.” International Journal of Engineering Research &amp; Technology (IJERT), 2(11), pp. 299-302, 2013</a:t>
            </a:r>
          </a:p>
          <a:p>
            <a:pPr marL="228600" indent="-228600">
              <a:buFont typeface="+mj-lt"/>
              <a:buAutoNum type="arabicPeriod"/>
            </a:pPr>
            <a:r>
              <a:rPr lang="en-US" sz="1200" dirty="0">
                <a:effectLst/>
                <a:latin typeface="Times New Roman" panose="02020603050405020304" pitchFamily="18" charset="0"/>
                <a:ea typeface="MS Mincho" panose="02020609040205080304" pitchFamily="49" charset="-128"/>
              </a:rPr>
              <a:t>R. </a:t>
            </a:r>
            <a:r>
              <a:rPr lang="en-US" sz="1200" dirty="0" err="1">
                <a:effectLst/>
                <a:latin typeface="Times New Roman" panose="02020603050405020304" pitchFamily="18" charset="0"/>
                <a:ea typeface="MS Mincho" panose="02020609040205080304" pitchFamily="49" charset="-128"/>
              </a:rPr>
              <a:t>Alturki</a:t>
            </a:r>
            <a:r>
              <a:rPr lang="en-US" sz="1200" dirty="0">
                <a:effectLst/>
                <a:latin typeface="Times New Roman" panose="02020603050405020304" pitchFamily="18" charset="0"/>
                <a:ea typeface="MS Mincho" panose="02020609040205080304" pitchFamily="49" charset="-128"/>
              </a:rPr>
              <a:t> and V. Gay, “Usability attributes for mobile applications: a systematic review.” Recent Trends and Advances in Wireless and IoT-Enabled Networks, pp. 53-62, 2019.</a:t>
            </a:r>
          </a:p>
          <a:p>
            <a:endParaRPr lang="en-US" sz="1200" dirty="0"/>
          </a:p>
        </p:txBody>
      </p:sp>
      <p:pic>
        <p:nvPicPr>
          <p:cNvPr id="4" name="Audio 3">
            <a:hlinkClick r:id="" action="ppaction://media"/>
            <a:extLst>
              <a:ext uri="{FF2B5EF4-FFF2-40B4-BE49-F238E27FC236}">
                <a16:creationId xmlns:a16="http://schemas.microsoft.com/office/drawing/2014/main" id="{CA7908E6-80DD-468A-9740-1558B62A7C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57638939"/>
      </p:ext>
    </p:extLst>
  </p:cSld>
  <p:clrMapOvr>
    <a:masterClrMapping/>
  </p:clrMapOvr>
  <mc:AlternateContent xmlns:mc="http://schemas.openxmlformats.org/markup-compatibility/2006">
    <mc:Choice xmlns:p14="http://schemas.microsoft.com/office/powerpoint/2010/main" Requires="p14">
      <p:transition spd="slow" p14:dur="2000" advTm="55153"/>
    </mc:Choice>
    <mc:Fallback>
      <p:transition spd="slow" advTm="55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799071-C668-45D0-BA0C-7D3510B005A2}"/>
              </a:ext>
            </a:extLst>
          </p:cNvPr>
          <p:cNvSpPr>
            <a:spLocks noGrp="1"/>
          </p:cNvSpPr>
          <p:nvPr>
            <p:ph type="body" sz="quarter" idx="11"/>
          </p:nvPr>
        </p:nvSpPr>
        <p:spPr/>
        <p:txBody>
          <a:bodyPr/>
          <a:lstStyle/>
          <a:p>
            <a:r>
              <a:rPr lang="en-US" sz="2000" dirty="0"/>
              <a:t>Navigation by the nearest position of steps vs Navigation by circles of steps</a:t>
            </a:r>
            <a:endParaRPr lang="en-US" dirty="0"/>
          </a:p>
        </p:txBody>
      </p:sp>
      <p:sp>
        <p:nvSpPr>
          <p:cNvPr id="3" name="Title 2">
            <a:extLst>
              <a:ext uri="{FF2B5EF4-FFF2-40B4-BE49-F238E27FC236}">
                <a16:creationId xmlns:a16="http://schemas.microsoft.com/office/drawing/2014/main" id="{4A04CCCB-5A93-4316-BDC5-F8EB102EEE3F}"/>
              </a:ext>
            </a:extLst>
          </p:cNvPr>
          <p:cNvSpPr>
            <a:spLocks noGrp="1"/>
          </p:cNvSpPr>
          <p:nvPr>
            <p:ph type="title"/>
          </p:nvPr>
        </p:nvSpPr>
        <p:spPr/>
        <p:txBody>
          <a:bodyPr/>
          <a:lstStyle/>
          <a:p>
            <a:r>
              <a:rPr lang="fr-FR" dirty="0"/>
              <a:t>Methods</a:t>
            </a:r>
            <a:endParaRPr lang="en-US" dirty="0"/>
          </a:p>
        </p:txBody>
      </p:sp>
      <p:sp>
        <p:nvSpPr>
          <p:cNvPr id="2" name="Footer Placeholder 1">
            <a:extLst>
              <a:ext uri="{FF2B5EF4-FFF2-40B4-BE49-F238E27FC236}">
                <a16:creationId xmlns:a16="http://schemas.microsoft.com/office/drawing/2014/main" id="{256F0DA0-51C4-4394-88FF-150896C67994}"/>
              </a:ext>
            </a:extLst>
          </p:cNvPr>
          <p:cNvSpPr>
            <a:spLocks noGrp="1"/>
          </p:cNvSpPr>
          <p:nvPr>
            <p:ph type="ftr" sz="quarter" idx="12"/>
          </p:nvPr>
        </p:nvSpPr>
        <p:spPr/>
        <p:txBody>
          <a:bodyPr/>
          <a:lstStyle/>
          <a:p>
            <a:r>
              <a:rPr lang="fr-FR" dirty="0"/>
              <a:t>HEALTHINFO 2022  |  HALISDEMIR Ufuk  |  16-20/10/2022</a:t>
            </a:r>
          </a:p>
        </p:txBody>
      </p:sp>
      <p:grpSp>
        <p:nvGrpSpPr>
          <p:cNvPr id="16" name="Groupe 11">
            <a:extLst>
              <a:ext uri="{FF2B5EF4-FFF2-40B4-BE49-F238E27FC236}">
                <a16:creationId xmlns:a16="http://schemas.microsoft.com/office/drawing/2014/main" id="{A2447BD2-107C-46A2-8496-D2CA4E19BCA8}"/>
              </a:ext>
            </a:extLst>
          </p:cNvPr>
          <p:cNvGrpSpPr/>
          <p:nvPr/>
        </p:nvGrpSpPr>
        <p:grpSpPr>
          <a:xfrm>
            <a:off x="263352" y="2007089"/>
            <a:ext cx="2770880" cy="2732573"/>
            <a:chOff x="2135560" y="2171650"/>
            <a:chExt cx="3120967" cy="2894025"/>
          </a:xfrm>
        </p:grpSpPr>
        <p:pic>
          <p:nvPicPr>
            <p:cNvPr id="18" name="Image 8">
              <a:extLst>
                <a:ext uri="{FF2B5EF4-FFF2-40B4-BE49-F238E27FC236}">
                  <a16:creationId xmlns:a16="http://schemas.microsoft.com/office/drawing/2014/main" id="{2C902633-CA9B-48C8-B4CD-90CD59A746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560" y="2171650"/>
              <a:ext cx="3120967" cy="1107996"/>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9">
              <a:extLst>
                <a:ext uri="{FF2B5EF4-FFF2-40B4-BE49-F238E27FC236}">
                  <a16:creationId xmlns:a16="http://schemas.microsoft.com/office/drawing/2014/main" id="{D4142AB4-0C43-490F-80BB-95A04CAE3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7568" y="3136362"/>
              <a:ext cx="3009781" cy="931599"/>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10">
              <a:extLst>
                <a:ext uri="{FF2B5EF4-FFF2-40B4-BE49-F238E27FC236}">
                  <a16:creationId xmlns:a16="http://schemas.microsoft.com/office/drawing/2014/main" id="{6A66C1EA-8BF8-4007-9F0A-C9139013FE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0171" y="4084171"/>
              <a:ext cx="2879725" cy="98150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2FC57848-BE30-4FAD-AA98-336D5BE28ECA}"/>
              </a:ext>
            </a:extLst>
          </p:cNvPr>
          <p:cNvSpPr/>
          <p:nvPr/>
        </p:nvSpPr>
        <p:spPr>
          <a:xfrm>
            <a:off x="1127448" y="2165055"/>
            <a:ext cx="864096"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Step 1</a:t>
            </a:r>
          </a:p>
        </p:txBody>
      </p:sp>
      <p:sp>
        <p:nvSpPr>
          <p:cNvPr id="27" name="Rectangle 26">
            <a:extLst>
              <a:ext uri="{FF2B5EF4-FFF2-40B4-BE49-F238E27FC236}">
                <a16:creationId xmlns:a16="http://schemas.microsoft.com/office/drawing/2014/main" id="{8441B777-AC99-4615-A007-54B33BE5CE3B}"/>
              </a:ext>
            </a:extLst>
          </p:cNvPr>
          <p:cNvSpPr/>
          <p:nvPr/>
        </p:nvSpPr>
        <p:spPr>
          <a:xfrm>
            <a:off x="1127448" y="2917982"/>
            <a:ext cx="1008112"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 step</a:t>
            </a:r>
          </a:p>
        </p:txBody>
      </p:sp>
      <p:sp>
        <p:nvSpPr>
          <p:cNvPr id="28" name="Rectangle 27">
            <a:extLst>
              <a:ext uri="{FF2B5EF4-FFF2-40B4-BE49-F238E27FC236}">
                <a16:creationId xmlns:a16="http://schemas.microsoft.com/office/drawing/2014/main" id="{55E88822-7758-4A7E-997D-232AD44E63D0}"/>
              </a:ext>
            </a:extLst>
          </p:cNvPr>
          <p:cNvSpPr/>
          <p:nvPr/>
        </p:nvSpPr>
        <p:spPr>
          <a:xfrm>
            <a:off x="1127448" y="3868210"/>
            <a:ext cx="1008112"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Step 2</a:t>
            </a:r>
          </a:p>
        </p:txBody>
      </p:sp>
      <p:pic>
        <p:nvPicPr>
          <p:cNvPr id="6" name="Picture 5">
            <a:extLst>
              <a:ext uri="{FF2B5EF4-FFF2-40B4-BE49-F238E27FC236}">
                <a16:creationId xmlns:a16="http://schemas.microsoft.com/office/drawing/2014/main" id="{FF329C35-B846-4D91-82BA-3BE8F79472C2}"/>
              </a:ext>
            </a:extLst>
          </p:cNvPr>
          <p:cNvPicPr>
            <a:picLocks noChangeAspect="1"/>
          </p:cNvPicPr>
          <p:nvPr/>
        </p:nvPicPr>
        <p:blipFill>
          <a:blip r:embed="rId8"/>
          <a:stretch>
            <a:fillRect/>
          </a:stretch>
        </p:blipFill>
        <p:spPr>
          <a:xfrm>
            <a:off x="216599" y="4964111"/>
            <a:ext cx="1551892" cy="1046184"/>
          </a:xfrm>
          <a:prstGeom prst="rect">
            <a:avLst/>
          </a:prstGeom>
        </p:spPr>
      </p:pic>
      <p:sp>
        <p:nvSpPr>
          <p:cNvPr id="47" name="TextBox 46">
            <a:extLst>
              <a:ext uri="{FF2B5EF4-FFF2-40B4-BE49-F238E27FC236}">
                <a16:creationId xmlns:a16="http://schemas.microsoft.com/office/drawing/2014/main" id="{6454BFCB-B645-416D-B74F-74FEC80ACD36}"/>
              </a:ext>
            </a:extLst>
          </p:cNvPr>
          <p:cNvSpPr txBox="1"/>
          <p:nvPr/>
        </p:nvSpPr>
        <p:spPr>
          <a:xfrm>
            <a:off x="327283" y="1748810"/>
            <a:ext cx="3752493" cy="307777"/>
          </a:xfrm>
          <a:prstGeom prst="rect">
            <a:avLst/>
          </a:prstGeom>
          <a:noFill/>
        </p:spPr>
        <p:txBody>
          <a:bodyPr wrap="square">
            <a:spAutoFit/>
          </a:bodyPr>
          <a:lstStyle/>
          <a:p>
            <a:r>
              <a:rPr lang="en-US" sz="1400" dirty="0"/>
              <a:t>Navigation by the nearest position of steps </a:t>
            </a:r>
          </a:p>
        </p:txBody>
      </p:sp>
      <p:sp>
        <p:nvSpPr>
          <p:cNvPr id="48" name="TextBox 47">
            <a:extLst>
              <a:ext uri="{FF2B5EF4-FFF2-40B4-BE49-F238E27FC236}">
                <a16:creationId xmlns:a16="http://schemas.microsoft.com/office/drawing/2014/main" id="{118D6CB6-0E4C-4042-8A13-E5F98B5A5959}"/>
              </a:ext>
            </a:extLst>
          </p:cNvPr>
          <p:cNvSpPr txBox="1"/>
          <p:nvPr/>
        </p:nvSpPr>
        <p:spPr>
          <a:xfrm>
            <a:off x="4522168" y="1748810"/>
            <a:ext cx="2818060" cy="307777"/>
          </a:xfrm>
          <a:prstGeom prst="rect">
            <a:avLst/>
          </a:prstGeom>
          <a:noFill/>
        </p:spPr>
        <p:txBody>
          <a:bodyPr wrap="square">
            <a:spAutoFit/>
          </a:bodyPr>
          <a:lstStyle/>
          <a:p>
            <a:r>
              <a:rPr lang="en-US" sz="1400" dirty="0"/>
              <a:t>Navigation by circles of steps</a:t>
            </a:r>
          </a:p>
        </p:txBody>
      </p:sp>
      <p:pic>
        <p:nvPicPr>
          <p:cNvPr id="49" name="Image 5">
            <a:extLst>
              <a:ext uri="{FF2B5EF4-FFF2-40B4-BE49-F238E27FC236}">
                <a16:creationId xmlns:a16="http://schemas.microsoft.com/office/drawing/2014/main" id="{6E3936DE-2B85-42BF-9929-B9424D4D74BB}"/>
              </a:ext>
            </a:extLst>
          </p:cNvPr>
          <p:cNvPicPr>
            <a:picLocks noChangeAspect="1"/>
          </p:cNvPicPr>
          <p:nvPr/>
        </p:nvPicPr>
        <p:blipFill>
          <a:blip r:embed="rId9"/>
          <a:stretch>
            <a:fillRect/>
          </a:stretch>
        </p:blipFill>
        <p:spPr>
          <a:xfrm>
            <a:off x="4626431" y="2234795"/>
            <a:ext cx="3463843" cy="3028546"/>
          </a:xfrm>
          <a:prstGeom prst="rect">
            <a:avLst/>
          </a:prstGeom>
        </p:spPr>
      </p:pic>
      <p:pic>
        <p:nvPicPr>
          <p:cNvPr id="50" name="Image 10">
            <a:extLst>
              <a:ext uri="{FF2B5EF4-FFF2-40B4-BE49-F238E27FC236}">
                <a16:creationId xmlns:a16="http://schemas.microsoft.com/office/drawing/2014/main" id="{23FF9AF4-077A-4F96-8CDF-C5A3CB225A0C}"/>
              </a:ext>
            </a:extLst>
          </p:cNvPr>
          <p:cNvPicPr>
            <a:picLocks noChangeAspect="1"/>
          </p:cNvPicPr>
          <p:nvPr/>
        </p:nvPicPr>
        <p:blipFill>
          <a:blip r:embed="rId10"/>
          <a:stretch>
            <a:fillRect/>
          </a:stretch>
        </p:blipFill>
        <p:spPr>
          <a:xfrm>
            <a:off x="8232148" y="2234795"/>
            <a:ext cx="3551714" cy="3028546"/>
          </a:xfrm>
          <a:prstGeom prst="rect">
            <a:avLst/>
          </a:prstGeom>
        </p:spPr>
      </p:pic>
      <p:sp>
        <p:nvSpPr>
          <p:cNvPr id="51" name="TextBox 50">
            <a:extLst>
              <a:ext uri="{FF2B5EF4-FFF2-40B4-BE49-F238E27FC236}">
                <a16:creationId xmlns:a16="http://schemas.microsoft.com/office/drawing/2014/main" id="{8094FFEC-70C3-4CE5-A284-A8B462094801}"/>
              </a:ext>
            </a:extLst>
          </p:cNvPr>
          <p:cNvSpPr txBox="1"/>
          <p:nvPr/>
        </p:nvSpPr>
        <p:spPr>
          <a:xfrm>
            <a:off x="4522168" y="5346875"/>
            <a:ext cx="6686400" cy="954107"/>
          </a:xfrm>
          <a:prstGeom prst="rect">
            <a:avLst/>
          </a:prstGeom>
          <a:noFill/>
        </p:spPr>
        <p:txBody>
          <a:bodyPr wrap="square">
            <a:spAutoFit/>
          </a:bodyPr>
          <a:lstStyle/>
          <a:p>
            <a:r>
              <a:rPr lang="en-US" sz="1400" dirty="0"/>
              <a:t>Two circles per step, one for entrance and one for exit. In addition to de position, other criteria can be defined to validate a step. </a:t>
            </a:r>
          </a:p>
          <a:p>
            <a:r>
              <a:rPr lang="en-US" sz="1400" b="1" u="sng" dirty="0">
                <a:solidFill>
                  <a:schemeClr val="bg1">
                    <a:lumMod val="50000"/>
                  </a:schemeClr>
                </a:solidFill>
              </a:rPr>
              <a:t>For example</a:t>
            </a:r>
            <a:r>
              <a:rPr lang="en-US" sz="1400" b="1" dirty="0">
                <a:solidFill>
                  <a:schemeClr val="bg1">
                    <a:lumMod val="50000"/>
                  </a:schemeClr>
                </a:solidFill>
              </a:rPr>
              <a:t>: </a:t>
            </a:r>
            <a:r>
              <a:rPr lang="en-US" sz="1400" dirty="0">
                <a:solidFill>
                  <a:schemeClr val="bg1">
                    <a:lumMod val="50000"/>
                  </a:schemeClr>
                </a:solidFill>
              </a:rPr>
              <a:t>To exit the step “enter the bus”, user must be 200m away from the step </a:t>
            </a:r>
            <a:r>
              <a:rPr lang="en-US" sz="1400" b="1" dirty="0">
                <a:solidFill>
                  <a:schemeClr val="bg1">
                    <a:lumMod val="50000"/>
                  </a:schemeClr>
                </a:solidFill>
              </a:rPr>
              <a:t>AND</a:t>
            </a:r>
            <a:r>
              <a:rPr lang="en-US" sz="1400" dirty="0">
                <a:solidFill>
                  <a:schemeClr val="bg1">
                    <a:lumMod val="50000"/>
                  </a:schemeClr>
                </a:solidFill>
              </a:rPr>
              <a:t> at a speed greater than 30km/h</a:t>
            </a:r>
          </a:p>
        </p:txBody>
      </p:sp>
      <p:sp>
        <p:nvSpPr>
          <p:cNvPr id="52" name="TextBox 51">
            <a:extLst>
              <a:ext uri="{FF2B5EF4-FFF2-40B4-BE49-F238E27FC236}">
                <a16:creationId xmlns:a16="http://schemas.microsoft.com/office/drawing/2014/main" id="{CBBACFF6-FE0E-4478-A08D-4E504A174424}"/>
              </a:ext>
            </a:extLst>
          </p:cNvPr>
          <p:cNvSpPr txBox="1"/>
          <p:nvPr/>
        </p:nvSpPr>
        <p:spPr>
          <a:xfrm>
            <a:off x="1733645" y="5164213"/>
            <a:ext cx="2320042" cy="723275"/>
          </a:xfrm>
          <a:prstGeom prst="rect">
            <a:avLst/>
          </a:prstGeom>
          <a:noFill/>
        </p:spPr>
        <p:txBody>
          <a:bodyPr wrap="square" rtlCol="0">
            <a:spAutoFit/>
          </a:bodyPr>
          <a:lstStyle/>
          <a:p>
            <a:pPr>
              <a:spcAft>
                <a:spcPts val="600"/>
              </a:spcAft>
            </a:pPr>
            <a:r>
              <a:rPr lang="en-US" sz="1200" dirty="0"/>
              <a:t>Problem: step 4 momentarily appears before step 3</a:t>
            </a:r>
          </a:p>
          <a:p>
            <a:pPr algn="ctr">
              <a:spcAft>
                <a:spcPts val="600"/>
              </a:spcAft>
            </a:pPr>
            <a:r>
              <a:rPr lang="en-US" sz="1200" b="1" dirty="0">
                <a:solidFill>
                  <a:srgbClr val="FF0000"/>
                </a:solidFill>
              </a:rPr>
              <a:t>Can be very confusing</a:t>
            </a:r>
          </a:p>
        </p:txBody>
      </p:sp>
      <p:pic>
        <p:nvPicPr>
          <p:cNvPr id="7" name="Audio 6">
            <a:hlinkClick r:id="" action="ppaction://media"/>
            <a:extLst>
              <a:ext uri="{FF2B5EF4-FFF2-40B4-BE49-F238E27FC236}">
                <a16:creationId xmlns:a16="http://schemas.microsoft.com/office/drawing/2014/main" id="{E81D850E-EBCB-4102-BC53-5EA17D2277B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35993066"/>
      </p:ext>
    </p:extLst>
  </p:cSld>
  <p:clrMapOvr>
    <a:masterClrMapping/>
  </p:clrMapOvr>
  <mc:AlternateContent xmlns:mc="http://schemas.openxmlformats.org/markup-compatibility/2006">
    <mc:Choice xmlns:p14="http://schemas.microsoft.com/office/powerpoint/2010/main" Requires="p14">
      <p:transition spd="slow" p14:dur="2000" advTm="80332"/>
    </mc:Choice>
    <mc:Fallback>
      <p:transition spd="slow" advTm="80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em44n44YJU.b0ydlTb3OJ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em44n44YJU.b0ydlTb3OJ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em44n44YJU.b0ydlTb3OJ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em44n44YJU.b0ydlTb3OJw"/>
</p:tagLst>
</file>

<file path=ppt/theme/theme1.xml><?xml version="1.0" encoding="utf-8"?>
<a:theme xmlns:a="http://schemas.openxmlformats.org/drawingml/2006/main" name="Capgemini Master 2021">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pgemini-Engineering_PPT_Company-Confidential.pptx" id="{E54B866D-9476-41F2-A1E5-963603F33CB9}" vid="{F2895907-B580-4BCE-BBA7-B1F418D4947F}"/>
    </a:ext>
  </a:extLst>
</a:theme>
</file>

<file path=ppt/theme/theme2.xml><?xml version="1.0" encoding="utf-8"?>
<a:theme xmlns:a="http://schemas.openxmlformats.org/drawingml/2006/main" name="Cover options_Section">
  <a:themeElements>
    <a:clrScheme name="Capgemini NEW">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pgemini-Engineering_PPT_Company-Confidential.pptx" id="{E54B866D-9476-41F2-A1E5-963603F33CB9}" vid="{7560469C-7177-4770-A343-24765F4E7A55}"/>
    </a:ext>
  </a:extLst>
</a:theme>
</file>

<file path=ppt/theme/theme3.xml><?xml version="1.0" encoding="utf-8"?>
<a:theme xmlns:a="http://schemas.openxmlformats.org/drawingml/2006/main" name="Tema do Office">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CEE4F832DA3744908AB89C10D5CCF5" ma:contentTypeVersion="0" ma:contentTypeDescription="Crée un document." ma:contentTypeScope="" ma:versionID="dd4f2c80ecd4213aafce5a0af5ba3bdf">
  <xsd:schema xmlns:xsd="http://www.w3.org/2001/XMLSchema" xmlns:xs="http://www.w3.org/2001/XMLSchema" xmlns:p="http://schemas.microsoft.com/office/2006/metadata/properties" targetNamespace="http://schemas.microsoft.com/office/2006/metadata/properties" ma:root="true" ma:fieldsID="f07dff4e4df377500fd878120b107a3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65F6DA-EDFD-4C3F-B2EB-EDE359E124E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D0672139-DBF8-413B-841F-3A5AEA9366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3B09ECE-D1C0-42A5-B69E-8C88764DB9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Capgemini-Engineering_PPT_Company-Confidential</Template>
  <TotalTime>23758</TotalTime>
  <Words>592</Words>
  <Application>Microsoft Office PowerPoint</Application>
  <PresentationFormat>Widescreen</PresentationFormat>
  <Paragraphs>108</Paragraphs>
  <Slides>13</Slides>
  <Notes>8</Notes>
  <HiddenSlides>0</HiddenSlides>
  <MMClips>12</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13</vt:i4>
      </vt:variant>
    </vt:vector>
  </HeadingPairs>
  <TitlesOfParts>
    <vt:vector size="22" baseType="lpstr">
      <vt:lpstr>Ubuntu Light</vt:lpstr>
      <vt:lpstr>Ubuntu</vt:lpstr>
      <vt:lpstr>Times New Roman</vt:lpstr>
      <vt:lpstr>Wingdings</vt:lpstr>
      <vt:lpstr>Arial</vt:lpstr>
      <vt:lpstr>Ubuntu Medium</vt:lpstr>
      <vt:lpstr>Capgemini Master 2021</vt:lpstr>
      <vt:lpstr>Cover options_Section</vt:lpstr>
      <vt:lpstr>think-cell Slide</vt:lpstr>
      <vt:lpstr>Quantitative and Qualitative Evaluation of a Navigation Application  Adapted to Young People with Intellectual Disabilities</vt:lpstr>
      <vt:lpstr>Introduction. Context</vt:lpstr>
      <vt:lpstr>Introduction. Context</vt:lpstr>
      <vt:lpstr>Introduction. Context</vt:lpstr>
      <vt:lpstr>Introduction. Context</vt:lpstr>
      <vt:lpstr>Introduction. Problem statement</vt:lpstr>
      <vt:lpstr>Introduction</vt:lpstr>
      <vt:lpstr>Methods</vt:lpstr>
      <vt:lpstr>Methods</vt:lpstr>
      <vt:lpstr>Results</vt:lpstr>
      <vt:lpstr>Conslusion</vt:lpstr>
      <vt:lpstr>PowerPoint Presentation</vt:lpstr>
      <vt:lpstr>PowerPoint Presentation</vt:lpstr>
    </vt:vector>
  </TitlesOfParts>
  <Company>ALTRAN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Modular SSI  Computation Tool</dc:title>
  <dc:subject>Capgemini Engineering template</dc:subject>
  <dc:creator>Matthias Foyer</dc:creator>
  <cp:lastModifiedBy>HALISDEMIR, Ufuk</cp:lastModifiedBy>
  <cp:revision>314</cp:revision>
  <dcterms:created xsi:type="dcterms:W3CDTF">2022-04-19T09:40:20Z</dcterms:created>
  <dcterms:modified xsi:type="dcterms:W3CDTF">2022-10-14T14:40:00Z</dcterms:modified>
  <cp:category>Company Confidential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0x010100B0CEE4F832DA3744908AB89C10D5CCF5</vt:lpwstr>
  </property>
</Properties>
</file>