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8" r:id="rId3"/>
    <p:sldId id="257" r:id="rId4"/>
    <p:sldId id="258" r:id="rId5"/>
    <p:sldId id="260" r:id="rId6"/>
    <p:sldId id="273" r:id="rId7"/>
    <p:sldId id="267" r:id="rId8"/>
    <p:sldId id="261" r:id="rId9"/>
    <p:sldId id="269" r:id="rId10"/>
    <p:sldId id="262" r:id="rId11"/>
    <p:sldId id="271" r:id="rId12"/>
    <p:sldId id="272" r:id="rId13"/>
    <p:sldId id="264" r:id="rId14"/>
    <p:sldId id="26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A1A"/>
    <a:srgbClr val="FF8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1B940D-9B94-4E58-8701-C6359E3B8851}" v="2" dt="2021-03-08T13:33:07.2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13" autoAdjust="0"/>
    <p:restoredTop sz="95226" autoAdjust="0"/>
  </p:normalViewPr>
  <p:slideViewPr>
    <p:cSldViewPr snapToGrid="0">
      <p:cViewPr varScale="1">
        <p:scale>
          <a:sx n="86" d="100"/>
          <a:sy n="86" d="100"/>
        </p:scale>
        <p:origin x="37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m djemame" userId="fda98774d089baff" providerId="LiveId" clId="{371B940D-9B94-4E58-8701-C6359E3B8851}"/>
    <pc:docChg chg="undo custSel modSld">
      <pc:chgData name="karim djemame" userId="fda98774d089baff" providerId="LiveId" clId="{371B940D-9B94-4E58-8701-C6359E3B8851}" dt="2021-03-08T13:34:48.508" v="181" actId="1076"/>
      <pc:docMkLst>
        <pc:docMk/>
      </pc:docMkLst>
      <pc:sldChg chg="modSp mod">
        <pc:chgData name="karim djemame" userId="fda98774d089baff" providerId="LiveId" clId="{371B940D-9B94-4E58-8701-C6359E3B8851}" dt="2021-03-08T13:30:38.861" v="13" actId="27636"/>
        <pc:sldMkLst>
          <pc:docMk/>
          <pc:sldMk cId="2950162237" sldId="257"/>
        </pc:sldMkLst>
        <pc:spChg chg="mod">
          <ac:chgData name="karim djemame" userId="fda98774d089baff" providerId="LiveId" clId="{371B940D-9B94-4E58-8701-C6359E3B8851}" dt="2021-03-08T13:30:24.265" v="9" actId="1076"/>
          <ac:spMkLst>
            <pc:docMk/>
            <pc:sldMk cId="2950162237" sldId="257"/>
            <ac:spMk id="2" creationId="{367B30A0-9F78-4F2C-8C0E-BD7FE21710A8}"/>
          </ac:spMkLst>
        </pc:spChg>
        <pc:spChg chg="mod">
          <ac:chgData name="karim djemame" userId="fda98774d089baff" providerId="LiveId" clId="{371B940D-9B94-4E58-8701-C6359E3B8851}" dt="2021-03-08T13:30:38.861" v="13" actId="27636"/>
          <ac:spMkLst>
            <pc:docMk/>
            <pc:sldMk cId="2950162237" sldId="257"/>
            <ac:spMk id="3" creationId="{4CE9028A-CE31-4420-A288-D0FCE21B10F7}"/>
          </ac:spMkLst>
        </pc:spChg>
      </pc:sldChg>
      <pc:sldChg chg="modSp mod">
        <pc:chgData name="karim djemame" userId="fda98774d089baff" providerId="LiveId" clId="{371B940D-9B94-4E58-8701-C6359E3B8851}" dt="2021-03-08T13:32:29.819" v="105" actId="20577"/>
        <pc:sldMkLst>
          <pc:docMk/>
          <pc:sldMk cId="4028199272" sldId="260"/>
        </pc:sldMkLst>
        <pc:spChg chg="mod">
          <ac:chgData name="karim djemame" userId="fda98774d089baff" providerId="LiveId" clId="{371B940D-9B94-4E58-8701-C6359E3B8851}" dt="2021-03-08T13:32:29.819" v="105" actId="20577"/>
          <ac:spMkLst>
            <pc:docMk/>
            <pc:sldMk cId="4028199272" sldId="260"/>
            <ac:spMk id="23" creationId="{1A81824E-E6A9-4DA7-ACA0-BD1C07D4E6F3}"/>
          </ac:spMkLst>
        </pc:spChg>
      </pc:sldChg>
      <pc:sldChg chg="addSp modSp mod">
        <pc:chgData name="karim djemame" userId="fda98774d089baff" providerId="LiveId" clId="{371B940D-9B94-4E58-8701-C6359E3B8851}" dt="2021-03-08T13:34:48.508" v="181" actId="1076"/>
        <pc:sldMkLst>
          <pc:docMk/>
          <pc:sldMk cId="712916858" sldId="261"/>
        </pc:sldMkLst>
        <pc:spChg chg="add mod">
          <ac:chgData name="karim djemame" userId="fda98774d089baff" providerId="LiveId" clId="{371B940D-9B94-4E58-8701-C6359E3B8851}" dt="2021-03-08T13:34:48.508" v="181" actId="1076"/>
          <ac:spMkLst>
            <pc:docMk/>
            <pc:sldMk cId="712916858" sldId="261"/>
            <ac:spMk id="6" creationId="{C46A06C4-BC46-4DB6-9541-3B6B93C6388E}"/>
          </ac:spMkLst>
        </pc:spChg>
      </pc:sldChg>
      <pc:sldChg chg="modSp mod">
        <pc:chgData name="karim djemame" userId="fda98774d089baff" providerId="LiveId" clId="{371B940D-9B94-4E58-8701-C6359E3B8851}" dt="2021-03-08T13:34:11.499" v="179" actId="403"/>
        <pc:sldMkLst>
          <pc:docMk/>
          <pc:sldMk cId="2708269454" sldId="264"/>
        </pc:sldMkLst>
        <pc:spChg chg="mod">
          <ac:chgData name="karim djemame" userId="fda98774d089baff" providerId="LiveId" clId="{371B940D-9B94-4E58-8701-C6359E3B8851}" dt="2021-03-08T13:34:11.499" v="179" actId="403"/>
          <ac:spMkLst>
            <pc:docMk/>
            <pc:sldMk cId="2708269454" sldId="264"/>
            <ac:spMk id="3" creationId="{E32DF959-0383-4468-BF0B-83AB9238252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onferences\ICAS'21\Paper%20sections\Workload\All%20workload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fawa\Desktop\Impilimentation\Experiments\Results%20analysis\Scenario1\Acceptance%20rateS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fawa\Desktop\Impilimentation\Experiments\Results%20analysis\Scenario1\Averag%20servers'%20utilization%20over%20time%20hybridS1ALLAPP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fawa\Desktop\Impilimentation\Experiments\Results%20analysis\Scenario2\CCTV\Acceptance%20rateS2CCTV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fawa\Desktop\Impilimentation\Experiments\Results%20analysis\Scenario2\CCTV\Averag%20servers'%20utilization%20over%20time%20hybridS2CCTV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fawa\Desktop\Impilimentation\Experiments\Results%20analysis\Scenario2\AR\Acceptance%20rateS2AR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fawa\Desktop\Impilimentation\Experiments\Results%20analysis\Scenario2\AR\Averag%20servers'%20utilization%20over%20time%20hybridS2AR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fawa\Desktop\Impilimentation\Experiments\Results%20analysis\Scenario2\IIOT\Acceptance%20rateS2IIOT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fawa\Desktop\Impilimentation\Experiments\Results%20analysis\Scenario2\IIOT\Averag%20servers'%20utilization%20over%20time%20hybridS2IIOT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508818407044915"/>
          <c:y val="0.1862839854722276"/>
          <c:w val="0.77779862797524146"/>
          <c:h val="0.5696209383574018"/>
        </c:manualLayout>
      </c:layout>
      <c:lineChart>
        <c:grouping val="standard"/>
        <c:varyColors val="0"/>
        <c:ser>
          <c:idx val="0"/>
          <c:order val="0"/>
          <c:tx>
            <c:strRef>
              <c:f>'[All workloads.xlsx]Sheet1'!$B$1</c:f>
              <c:strCache>
                <c:ptCount val="1"/>
                <c:pt idx="0">
                  <c:v>Decreasing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'[All workloads.xlsx]Sheet1'!$A$2:$A$13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'[All workloads.xlsx]Sheet1'!$B$2:$B$13</c:f>
              <c:numCache>
                <c:formatCode>General</c:formatCode>
                <c:ptCount val="12"/>
                <c:pt idx="0">
                  <c:v>12</c:v>
                </c:pt>
                <c:pt idx="1">
                  <c:v>5</c:v>
                </c:pt>
                <c:pt idx="2">
                  <c:v>8</c:v>
                </c:pt>
                <c:pt idx="3">
                  <c:v>8</c:v>
                </c:pt>
                <c:pt idx="4">
                  <c:v>10</c:v>
                </c:pt>
                <c:pt idx="5">
                  <c:v>6</c:v>
                </c:pt>
                <c:pt idx="6">
                  <c:v>12</c:v>
                </c:pt>
                <c:pt idx="7">
                  <c:v>9</c:v>
                </c:pt>
                <c:pt idx="8">
                  <c:v>7</c:v>
                </c:pt>
                <c:pt idx="9">
                  <c:v>15</c:v>
                </c:pt>
                <c:pt idx="10">
                  <c:v>11</c:v>
                </c:pt>
                <c:pt idx="11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FAC-4B2F-9EDF-1809DB33BB05}"/>
            </c:ext>
          </c:extLst>
        </c:ser>
        <c:ser>
          <c:idx val="1"/>
          <c:order val="1"/>
          <c:tx>
            <c:strRef>
              <c:f>'[All workloads.xlsx]Sheet1'!$C$1</c:f>
              <c:strCache>
                <c:ptCount val="1"/>
                <c:pt idx="0">
                  <c:v>Increasing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'[All workloads.xlsx]Sheet1'!$A$2:$A$13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'[All workloads.xlsx]Sheet1'!$C$2:$C$13</c:f>
              <c:numCache>
                <c:formatCode>General</c:formatCode>
                <c:ptCount val="12"/>
                <c:pt idx="0">
                  <c:v>22</c:v>
                </c:pt>
                <c:pt idx="1">
                  <c:v>30</c:v>
                </c:pt>
                <c:pt idx="2">
                  <c:v>23</c:v>
                </c:pt>
                <c:pt idx="3">
                  <c:v>31</c:v>
                </c:pt>
                <c:pt idx="4">
                  <c:v>33</c:v>
                </c:pt>
                <c:pt idx="5">
                  <c:v>21</c:v>
                </c:pt>
                <c:pt idx="6">
                  <c:v>30</c:v>
                </c:pt>
                <c:pt idx="7">
                  <c:v>25</c:v>
                </c:pt>
                <c:pt idx="8">
                  <c:v>35</c:v>
                </c:pt>
                <c:pt idx="9">
                  <c:v>22</c:v>
                </c:pt>
                <c:pt idx="10">
                  <c:v>27</c:v>
                </c:pt>
                <c:pt idx="11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FAC-4B2F-9EDF-1809DB33BB05}"/>
            </c:ext>
          </c:extLst>
        </c:ser>
        <c:ser>
          <c:idx val="2"/>
          <c:order val="2"/>
          <c:tx>
            <c:strRef>
              <c:f>'[All workloads.xlsx]Sheet1'!$D$1</c:f>
              <c:strCache>
                <c:ptCount val="1"/>
                <c:pt idx="0">
                  <c:v>Fluctuating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'[All workloads.xlsx]Sheet1'!$A$2:$A$13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'[All workloads.xlsx]Sheet1'!$D$2:$D$13</c:f>
              <c:numCache>
                <c:formatCode>General</c:formatCode>
                <c:ptCount val="12"/>
                <c:pt idx="0">
                  <c:v>29</c:v>
                </c:pt>
                <c:pt idx="1">
                  <c:v>32</c:v>
                </c:pt>
                <c:pt idx="2">
                  <c:v>25</c:v>
                </c:pt>
                <c:pt idx="3">
                  <c:v>20</c:v>
                </c:pt>
                <c:pt idx="4">
                  <c:v>20</c:v>
                </c:pt>
                <c:pt idx="5">
                  <c:v>27</c:v>
                </c:pt>
                <c:pt idx="6">
                  <c:v>25</c:v>
                </c:pt>
                <c:pt idx="7">
                  <c:v>35</c:v>
                </c:pt>
                <c:pt idx="8">
                  <c:v>24</c:v>
                </c:pt>
                <c:pt idx="9">
                  <c:v>31</c:v>
                </c:pt>
                <c:pt idx="10">
                  <c:v>31</c:v>
                </c:pt>
                <c:pt idx="11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FAC-4B2F-9EDF-1809DB33BB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41051856"/>
        <c:axId val="395603024"/>
      </c:lineChart>
      <c:catAx>
        <c:axId val="7410518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Minutes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5603024"/>
        <c:crosses val="autoZero"/>
        <c:auto val="1"/>
        <c:lblAlgn val="ctr"/>
        <c:lblOffset val="100"/>
        <c:noMultiLvlLbl val="0"/>
      </c:catAx>
      <c:valAx>
        <c:axId val="395603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>
              <a:softEdge rad="0"/>
            </a:effectLst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Requests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105185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6343002876486716E-2"/>
          <c:y val="4.2183431061233033E-2"/>
          <c:w val="0.96365687933868083"/>
          <c:h val="8.96564065855404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(A) Acceptance rate – Scenario</a:t>
            </a:r>
            <a:r>
              <a:rPr lang="en-GB" baseline="0" dirty="0"/>
              <a:t> 1</a:t>
            </a:r>
            <a:endParaRPr lang="en-GB" dirty="0"/>
          </a:p>
        </c:rich>
      </c:tx>
      <c:layout>
        <c:manualLayout>
          <c:xMode val="edge"/>
          <c:yMode val="edge"/>
          <c:x val="0.2976631073934749"/>
          <c:y val="2.169811320754716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181515144434838"/>
          <c:y val="0.23888649532016046"/>
          <c:w val="0.7237832659641581"/>
          <c:h val="0.536894220769573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Sheet1!$B$15</c:f>
              <c:strCache>
                <c:ptCount val="1"/>
                <c:pt idx="0">
                  <c:v>Proactive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Sheet1!$A$16:$A$18</c:f>
              <c:strCache>
                <c:ptCount val="3"/>
                <c:pt idx="0">
                  <c:v>Decreasing</c:v>
                </c:pt>
                <c:pt idx="1">
                  <c:v>Increasing</c:v>
                </c:pt>
                <c:pt idx="2">
                  <c:v>Fluctuating</c:v>
                </c:pt>
              </c:strCache>
            </c:strRef>
          </c:cat>
          <c:val>
            <c:numRef>
              <c:f>Sheet1!$B$16:$B$18</c:f>
              <c:numCache>
                <c:formatCode>General</c:formatCode>
                <c:ptCount val="3"/>
                <c:pt idx="0">
                  <c:v>76.347826086956445</c:v>
                </c:pt>
                <c:pt idx="1">
                  <c:v>82.537764350453116</c:v>
                </c:pt>
                <c:pt idx="2">
                  <c:v>84.371257485029872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55-4E04-9417-43A4D22E1EA1}"/>
            </c:ext>
          </c:extLst>
        </c:ser>
        <c:ser>
          <c:idx val="1"/>
          <c:order val="1"/>
          <c:tx>
            <c:strRef>
              <c:f>Sheet1!$C$15</c:f>
              <c:strCache>
                <c:ptCount val="1"/>
                <c:pt idx="0">
                  <c:v>Reactive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Sheet1!$A$16:$A$18</c:f>
              <c:strCache>
                <c:ptCount val="3"/>
                <c:pt idx="0">
                  <c:v>Decreasing</c:v>
                </c:pt>
                <c:pt idx="1">
                  <c:v>Increasing</c:v>
                </c:pt>
                <c:pt idx="2">
                  <c:v>Fluctuating</c:v>
                </c:pt>
              </c:strCache>
            </c:strRef>
          </c:cat>
          <c:val>
            <c:numRef>
              <c:f>Sheet1!$C$16:$C$18</c:f>
              <c:numCache>
                <c:formatCode>General</c:formatCode>
                <c:ptCount val="3"/>
                <c:pt idx="0">
                  <c:v>95.652173913043384</c:v>
                </c:pt>
                <c:pt idx="1">
                  <c:v>86.76737160120841</c:v>
                </c:pt>
                <c:pt idx="2">
                  <c:v>89.461077844311319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55-4E04-9417-43A4D22E1EA1}"/>
            </c:ext>
          </c:extLst>
        </c:ser>
        <c:ser>
          <c:idx val="2"/>
          <c:order val="2"/>
          <c:tx>
            <c:strRef>
              <c:f>Sheet1!$D$15</c:f>
              <c:strCache>
                <c:ptCount val="1"/>
                <c:pt idx="0">
                  <c:v>Hybrid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Sheet1!$A$16:$A$18</c:f>
              <c:strCache>
                <c:ptCount val="3"/>
                <c:pt idx="0">
                  <c:v>Decreasing</c:v>
                </c:pt>
                <c:pt idx="1">
                  <c:v>Increasing</c:v>
                </c:pt>
                <c:pt idx="2">
                  <c:v>Fluctuating</c:v>
                </c:pt>
              </c:strCache>
            </c:strRef>
          </c:cat>
          <c:val>
            <c:numRef>
              <c:f>Sheet1!$D$16:$D$18</c:f>
              <c:numCache>
                <c:formatCode>General</c:formatCode>
                <c:ptCount val="3"/>
                <c:pt idx="0">
                  <c:v>96.173913043478166</c:v>
                </c:pt>
                <c:pt idx="1">
                  <c:v>96.314199395770331</c:v>
                </c:pt>
                <c:pt idx="2">
                  <c:v>95.808383233532894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55-4E04-9417-43A4D22E1EA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1260575"/>
        <c:axId val="109065343"/>
      </c:barChart>
      <c:catAx>
        <c:axId val="1212605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Dataset</a:t>
                </a:r>
              </a:p>
            </c:rich>
          </c:tx>
          <c:layout>
            <c:manualLayout>
              <c:xMode val="edge"/>
              <c:yMode val="edge"/>
              <c:x val="0.48870481825598977"/>
              <c:y val="0.876036903294565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065343"/>
        <c:crosses val="autoZero"/>
        <c:auto val="1"/>
        <c:lblAlgn val="ctr"/>
        <c:lblOffset val="100"/>
        <c:noMultiLvlLbl val="0"/>
      </c:catAx>
      <c:valAx>
        <c:axId val="109065343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Acceptance Rate (%)</a:t>
                </a:r>
              </a:p>
            </c:rich>
          </c:tx>
          <c:layout>
            <c:manualLayout>
              <c:xMode val="edge"/>
              <c:yMode val="edge"/>
              <c:x val="8.0049870519763394E-2"/>
              <c:y val="0.194556440266819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260575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7971525814466069"/>
          <c:y val="9.149305555555555E-2"/>
          <c:w val="0.64056948371067868"/>
          <c:h val="0.14780493240231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(B) Servers utilizations (Hybrid) – Scenario 1</a:t>
            </a:r>
          </a:p>
        </c:rich>
      </c:tx>
      <c:layout>
        <c:manualLayout>
          <c:xMode val="edge"/>
          <c:yMode val="edge"/>
          <c:x val="0.204466982247603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167135358080238"/>
          <c:y val="0.28003397581437295"/>
          <c:w val="0.80791658855143111"/>
          <c:h val="0.4427274044732137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Decreasing</c:v>
                </c:pt>
              </c:strCache>
            </c:strRef>
          </c:tx>
          <c:spPr>
            <a:ln w="127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Sheet1!$A$2:$A$56</c:f>
              <c:numCache>
                <c:formatCode>General</c:formatCode>
                <c:ptCount val="55"/>
                <c:pt idx="0">
                  <c:v>15</c:v>
                </c:pt>
                <c:pt idx="1">
                  <c:v>30</c:v>
                </c:pt>
                <c:pt idx="2">
                  <c:v>45</c:v>
                </c:pt>
                <c:pt idx="3">
                  <c:v>60</c:v>
                </c:pt>
                <c:pt idx="4">
                  <c:v>75</c:v>
                </c:pt>
                <c:pt idx="5">
                  <c:v>90</c:v>
                </c:pt>
                <c:pt idx="6">
                  <c:v>105</c:v>
                </c:pt>
                <c:pt idx="7">
                  <c:v>120</c:v>
                </c:pt>
                <c:pt idx="8">
                  <c:v>135</c:v>
                </c:pt>
                <c:pt idx="9">
                  <c:v>150</c:v>
                </c:pt>
                <c:pt idx="10">
                  <c:v>165</c:v>
                </c:pt>
                <c:pt idx="11">
                  <c:v>180</c:v>
                </c:pt>
                <c:pt idx="12">
                  <c:v>195</c:v>
                </c:pt>
                <c:pt idx="13">
                  <c:v>210</c:v>
                </c:pt>
                <c:pt idx="14">
                  <c:v>225</c:v>
                </c:pt>
                <c:pt idx="15">
                  <c:v>240</c:v>
                </c:pt>
                <c:pt idx="16">
                  <c:v>255</c:v>
                </c:pt>
                <c:pt idx="17">
                  <c:v>270</c:v>
                </c:pt>
                <c:pt idx="18">
                  <c:v>285</c:v>
                </c:pt>
                <c:pt idx="19">
                  <c:v>300</c:v>
                </c:pt>
                <c:pt idx="20">
                  <c:v>315</c:v>
                </c:pt>
                <c:pt idx="21">
                  <c:v>330</c:v>
                </c:pt>
                <c:pt idx="22">
                  <c:v>345</c:v>
                </c:pt>
                <c:pt idx="23">
                  <c:v>360</c:v>
                </c:pt>
                <c:pt idx="24">
                  <c:v>375</c:v>
                </c:pt>
                <c:pt idx="25">
                  <c:v>390</c:v>
                </c:pt>
                <c:pt idx="26">
                  <c:v>405</c:v>
                </c:pt>
                <c:pt idx="27">
                  <c:v>420</c:v>
                </c:pt>
                <c:pt idx="28">
                  <c:v>435</c:v>
                </c:pt>
                <c:pt idx="29">
                  <c:v>450</c:v>
                </c:pt>
                <c:pt idx="30">
                  <c:v>465</c:v>
                </c:pt>
                <c:pt idx="31">
                  <c:v>480</c:v>
                </c:pt>
                <c:pt idx="32">
                  <c:v>495</c:v>
                </c:pt>
                <c:pt idx="33">
                  <c:v>510</c:v>
                </c:pt>
                <c:pt idx="34">
                  <c:v>525</c:v>
                </c:pt>
                <c:pt idx="35">
                  <c:v>540</c:v>
                </c:pt>
                <c:pt idx="36">
                  <c:v>555</c:v>
                </c:pt>
                <c:pt idx="37">
                  <c:v>570</c:v>
                </c:pt>
                <c:pt idx="38">
                  <c:v>585</c:v>
                </c:pt>
                <c:pt idx="39">
                  <c:v>600</c:v>
                </c:pt>
                <c:pt idx="40">
                  <c:v>615</c:v>
                </c:pt>
                <c:pt idx="41">
                  <c:v>630</c:v>
                </c:pt>
                <c:pt idx="42">
                  <c:v>645</c:v>
                </c:pt>
                <c:pt idx="43">
                  <c:v>660</c:v>
                </c:pt>
                <c:pt idx="44">
                  <c:v>675</c:v>
                </c:pt>
                <c:pt idx="45">
                  <c:v>690</c:v>
                </c:pt>
                <c:pt idx="46">
                  <c:v>705</c:v>
                </c:pt>
                <c:pt idx="47">
                  <c:v>720</c:v>
                </c:pt>
                <c:pt idx="48">
                  <c:v>735</c:v>
                </c:pt>
                <c:pt idx="49">
                  <c:v>750</c:v>
                </c:pt>
                <c:pt idx="50">
                  <c:v>765</c:v>
                </c:pt>
                <c:pt idx="51">
                  <c:v>780</c:v>
                </c:pt>
                <c:pt idx="52">
                  <c:v>795</c:v>
                </c:pt>
                <c:pt idx="53">
                  <c:v>810</c:v>
                </c:pt>
                <c:pt idx="54">
                  <c:v>825</c:v>
                </c:pt>
              </c:numCache>
            </c:numRef>
          </c:cat>
          <c:val>
            <c:numRef>
              <c:f>Sheet1!$B$2:$B$56</c:f>
              <c:numCache>
                <c:formatCode>General</c:formatCode>
                <c:ptCount val="5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0.25</c:v>
                </c:pt>
                <c:pt idx="15">
                  <c:v>1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2</c:v>
                </c:pt>
                <c:pt idx="26">
                  <c:v>0.5</c:v>
                </c:pt>
                <c:pt idx="27">
                  <c:v>0.5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1.75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0.5</c:v>
                </c:pt>
                <c:pt idx="39">
                  <c:v>0</c:v>
                </c:pt>
                <c:pt idx="40">
                  <c:v>1</c:v>
                </c:pt>
                <c:pt idx="41">
                  <c:v>1.5</c:v>
                </c:pt>
                <c:pt idx="42">
                  <c:v>0</c:v>
                </c:pt>
                <c:pt idx="43">
                  <c:v>0.5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1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B01-4287-98BC-1D46FE45E16B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Increasing</c:v>
                </c:pt>
              </c:strCache>
            </c:strRef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Sheet1!$A$2:$A$56</c:f>
              <c:numCache>
                <c:formatCode>General</c:formatCode>
                <c:ptCount val="55"/>
                <c:pt idx="0">
                  <c:v>15</c:v>
                </c:pt>
                <c:pt idx="1">
                  <c:v>30</c:v>
                </c:pt>
                <c:pt idx="2">
                  <c:v>45</c:v>
                </c:pt>
                <c:pt idx="3">
                  <c:v>60</c:v>
                </c:pt>
                <c:pt idx="4">
                  <c:v>75</c:v>
                </c:pt>
                <c:pt idx="5">
                  <c:v>90</c:v>
                </c:pt>
                <c:pt idx="6">
                  <c:v>105</c:v>
                </c:pt>
                <c:pt idx="7">
                  <c:v>120</c:v>
                </c:pt>
                <c:pt idx="8">
                  <c:v>135</c:v>
                </c:pt>
                <c:pt idx="9">
                  <c:v>150</c:v>
                </c:pt>
                <c:pt idx="10">
                  <c:v>165</c:v>
                </c:pt>
                <c:pt idx="11">
                  <c:v>180</c:v>
                </c:pt>
                <c:pt idx="12">
                  <c:v>195</c:v>
                </c:pt>
                <c:pt idx="13">
                  <c:v>210</c:v>
                </c:pt>
                <c:pt idx="14">
                  <c:v>225</c:v>
                </c:pt>
                <c:pt idx="15">
                  <c:v>240</c:v>
                </c:pt>
                <c:pt idx="16">
                  <c:v>255</c:v>
                </c:pt>
                <c:pt idx="17">
                  <c:v>270</c:v>
                </c:pt>
                <c:pt idx="18">
                  <c:v>285</c:v>
                </c:pt>
                <c:pt idx="19">
                  <c:v>300</c:v>
                </c:pt>
                <c:pt idx="20">
                  <c:v>315</c:v>
                </c:pt>
                <c:pt idx="21">
                  <c:v>330</c:v>
                </c:pt>
                <c:pt idx="22">
                  <c:v>345</c:v>
                </c:pt>
                <c:pt idx="23">
                  <c:v>360</c:v>
                </c:pt>
                <c:pt idx="24">
                  <c:v>375</c:v>
                </c:pt>
                <c:pt idx="25">
                  <c:v>390</c:v>
                </c:pt>
                <c:pt idx="26">
                  <c:v>405</c:v>
                </c:pt>
                <c:pt idx="27">
                  <c:v>420</c:v>
                </c:pt>
                <c:pt idx="28">
                  <c:v>435</c:v>
                </c:pt>
                <c:pt idx="29">
                  <c:v>450</c:v>
                </c:pt>
                <c:pt idx="30">
                  <c:v>465</c:v>
                </c:pt>
                <c:pt idx="31">
                  <c:v>480</c:v>
                </c:pt>
                <c:pt idx="32">
                  <c:v>495</c:v>
                </c:pt>
                <c:pt idx="33">
                  <c:v>510</c:v>
                </c:pt>
                <c:pt idx="34">
                  <c:v>525</c:v>
                </c:pt>
                <c:pt idx="35">
                  <c:v>540</c:v>
                </c:pt>
                <c:pt idx="36">
                  <c:v>555</c:v>
                </c:pt>
                <c:pt idx="37">
                  <c:v>570</c:v>
                </c:pt>
                <c:pt idx="38">
                  <c:v>585</c:v>
                </c:pt>
                <c:pt idx="39">
                  <c:v>600</c:v>
                </c:pt>
                <c:pt idx="40">
                  <c:v>615</c:v>
                </c:pt>
                <c:pt idx="41">
                  <c:v>630</c:v>
                </c:pt>
                <c:pt idx="42">
                  <c:v>645</c:v>
                </c:pt>
                <c:pt idx="43">
                  <c:v>660</c:v>
                </c:pt>
                <c:pt idx="44">
                  <c:v>675</c:v>
                </c:pt>
                <c:pt idx="45">
                  <c:v>690</c:v>
                </c:pt>
                <c:pt idx="46">
                  <c:v>705</c:v>
                </c:pt>
                <c:pt idx="47">
                  <c:v>720</c:v>
                </c:pt>
                <c:pt idx="48">
                  <c:v>735</c:v>
                </c:pt>
                <c:pt idx="49">
                  <c:v>750</c:v>
                </c:pt>
                <c:pt idx="50">
                  <c:v>765</c:v>
                </c:pt>
                <c:pt idx="51">
                  <c:v>780</c:v>
                </c:pt>
                <c:pt idx="52">
                  <c:v>795</c:v>
                </c:pt>
                <c:pt idx="53">
                  <c:v>810</c:v>
                </c:pt>
                <c:pt idx="54">
                  <c:v>825</c:v>
                </c:pt>
              </c:numCache>
            </c:numRef>
          </c:cat>
          <c:val>
            <c:numRef>
              <c:f>Sheet1!$C$2:$C$56</c:f>
              <c:numCache>
                <c:formatCode>General</c:formatCode>
                <c:ptCount val="5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2</c:v>
                </c:pt>
                <c:pt idx="8">
                  <c:v>2</c:v>
                </c:pt>
                <c:pt idx="9">
                  <c:v>0</c:v>
                </c:pt>
                <c:pt idx="10">
                  <c:v>0.25</c:v>
                </c:pt>
                <c:pt idx="11">
                  <c:v>0</c:v>
                </c:pt>
                <c:pt idx="12">
                  <c:v>2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  <c:pt idx="18">
                  <c:v>1</c:v>
                </c:pt>
                <c:pt idx="19">
                  <c:v>0</c:v>
                </c:pt>
                <c:pt idx="20">
                  <c:v>3.5</c:v>
                </c:pt>
                <c:pt idx="21">
                  <c:v>3</c:v>
                </c:pt>
                <c:pt idx="22">
                  <c:v>2</c:v>
                </c:pt>
                <c:pt idx="23">
                  <c:v>0</c:v>
                </c:pt>
                <c:pt idx="24">
                  <c:v>1</c:v>
                </c:pt>
                <c:pt idx="25">
                  <c:v>0</c:v>
                </c:pt>
                <c:pt idx="26">
                  <c:v>0</c:v>
                </c:pt>
                <c:pt idx="27">
                  <c:v>1</c:v>
                </c:pt>
                <c:pt idx="28">
                  <c:v>0</c:v>
                </c:pt>
                <c:pt idx="29">
                  <c:v>1</c:v>
                </c:pt>
                <c:pt idx="30">
                  <c:v>1</c:v>
                </c:pt>
                <c:pt idx="31">
                  <c:v>0</c:v>
                </c:pt>
                <c:pt idx="32">
                  <c:v>0</c:v>
                </c:pt>
                <c:pt idx="33">
                  <c:v>2</c:v>
                </c:pt>
                <c:pt idx="34">
                  <c:v>0</c:v>
                </c:pt>
                <c:pt idx="35">
                  <c:v>0</c:v>
                </c:pt>
                <c:pt idx="36">
                  <c:v>1</c:v>
                </c:pt>
                <c:pt idx="37">
                  <c:v>1</c:v>
                </c:pt>
                <c:pt idx="38">
                  <c:v>0</c:v>
                </c:pt>
                <c:pt idx="39">
                  <c:v>1</c:v>
                </c:pt>
                <c:pt idx="40">
                  <c:v>0</c:v>
                </c:pt>
                <c:pt idx="41">
                  <c:v>0</c:v>
                </c:pt>
                <c:pt idx="42">
                  <c:v>6.75</c:v>
                </c:pt>
                <c:pt idx="43">
                  <c:v>1</c:v>
                </c:pt>
                <c:pt idx="44">
                  <c:v>0</c:v>
                </c:pt>
                <c:pt idx="45">
                  <c:v>3.5</c:v>
                </c:pt>
                <c:pt idx="46">
                  <c:v>2.5</c:v>
                </c:pt>
                <c:pt idx="47">
                  <c:v>1</c:v>
                </c:pt>
                <c:pt idx="48">
                  <c:v>0</c:v>
                </c:pt>
                <c:pt idx="49">
                  <c:v>1</c:v>
                </c:pt>
                <c:pt idx="50">
                  <c:v>0</c:v>
                </c:pt>
                <c:pt idx="51">
                  <c:v>2.25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B01-4287-98BC-1D46FE45E16B}"/>
            </c:ext>
          </c:extLst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Fluctuating</c:v>
                </c:pt>
              </c:strCache>
            </c:strRef>
          </c:tx>
          <c:spPr>
            <a:ln w="12700" cap="rnd">
              <a:solidFill>
                <a:schemeClr val="accent6">
                  <a:lumMod val="60000"/>
                </a:schemeClr>
              </a:solidFill>
              <a:round/>
            </a:ln>
            <a:effectLst>
              <a:glow>
                <a:schemeClr val="accent1">
                  <a:alpha val="38000"/>
                </a:schemeClr>
              </a:glow>
            </a:effectLst>
          </c:spPr>
          <c:marker>
            <c:symbol val="none"/>
          </c:marker>
          <c:cat>
            <c:numRef>
              <c:f>Sheet1!$A$2:$A$56</c:f>
              <c:numCache>
                <c:formatCode>General</c:formatCode>
                <c:ptCount val="55"/>
                <c:pt idx="0">
                  <c:v>15</c:v>
                </c:pt>
                <c:pt idx="1">
                  <c:v>30</c:v>
                </c:pt>
                <c:pt idx="2">
                  <c:v>45</c:v>
                </c:pt>
                <c:pt idx="3">
                  <c:v>60</c:v>
                </c:pt>
                <c:pt idx="4">
                  <c:v>75</c:v>
                </c:pt>
                <c:pt idx="5">
                  <c:v>90</c:v>
                </c:pt>
                <c:pt idx="6">
                  <c:v>105</c:v>
                </c:pt>
                <c:pt idx="7">
                  <c:v>120</c:v>
                </c:pt>
                <c:pt idx="8">
                  <c:v>135</c:v>
                </c:pt>
                <c:pt idx="9">
                  <c:v>150</c:v>
                </c:pt>
                <c:pt idx="10">
                  <c:v>165</c:v>
                </c:pt>
                <c:pt idx="11">
                  <c:v>180</c:v>
                </c:pt>
                <c:pt idx="12">
                  <c:v>195</c:v>
                </c:pt>
                <c:pt idx="13">
                  <c:v>210</c:v>
                </c:pt>
                <c:pt idx="14">
                  <c:v>225</c:v>
                </c:pt>
                <c:pt idx="15">
                  <c:v>240</c:v>
                </c:pt>
                <c:pt idx="16">
                  <c:v>255</c:v>
                </c:pt>
                <c:pt idx="17">
                  <c:v>270</c:v>
                </c:pt>
                <c:pt idx="18">
                  <c:v>285</c:v>
                </c:pt>
                <c:pt idx="19">
                  <c:v>300</c:v>
                </c:pt>
                <c:pt idx="20">
                  <c:v>315</c:v>
                </c:pt>
                <c:pt idx="21">
                  <c:v>330</c:v>
                </c:pt>
                <c:pt idx="22">
                  <c:v>345</c:v>
                </c:pt>
                <c:pt idx="23">
                  <c:v>360</c:v>
                </c:pt>
                <c:pt idx="24">
                  <c:v>375</c:v>
                </c:pt>
                <c:pt idx="25">
                  <c:v>390</c:v>
                </c:pt>
                <c:pt idx="26">
                  <c:v>405</c:v>
                </c:pt>
                <c:pt idx="27">
                  <c:v>420</c:v>
                </c:pt>
                <c:pt idx="28">
                  <c:v>435</c:v>
                </c:pt>
                <c:pt idx="29">
                  <c:v>450</c:v>
                </c:pt>
                <c:pt idx="30">
                  <c:v>465</c:v>
                </c:pt>
                <c:pt idx="31">
                  <c:v>480</c:v>
                </c:pt>
                <c:pt idx="32">
                  <c:v>495</c:v>
                </c:pt>
                <c:pt idx="33">
                  <c:v>510</c:v>
                </c:pt>
                <c:pt idx="34">
                  <c:v>525</c:v>
                </c:pt>
                <c:pt idx="35">
                  <c:v>540</c:v>
                </c:pt>
                <c:pt idx="36">
                  <c:v>555</c:v>
                </c:pt>
                <c:pt idx="37">
                  <c:v>570</c:v>
                </c:pt>
                <c:pt idx="38">
                  <c:v>585</c:v>
                </c:pt>
                <c:pt idx="39">
                  <c:v>600</c:v>
                </c:pt>
                <c:pt idx="40">
                  <c:v>615</c:v>
                </c:pt>
                <c:pt idx="41">
                  <c:v>630</c:v>
                </c:pt>
                <c:pt idx="42">
                  <c:v>645</c:v>
                </c:pt>
                <c:pt idx="43">
                  <c:v>660</c:v>
                </c:pt>
                <c:pt idx="44">
                  <c:v>675</c:v>
                </c:pt>
                <c:pt idx="45">
                  <c:v>690</c:v>
                </c:pt>
                <c:pt idx="46">
                  <c:v>705</c:v>
                </c:pt>
                <c:pt idx="47">
                  <c:v>720</c:v>
                </c:pt>
                <c:pt idx="48">
                  <c:v>735</c:v>
                </c:pt>
                <c:pt idx="49">
                  <c:v>750</c:v>
                </c:pt>
                <c:pt idx="50">
                  <c:v>765</c:v>
                </c:pt>
                <c:pt idx="51">
                  <c:v>780</c:v>
                </c:pt>
                <c:pt idx="52">
                  <c:v>795</c:v>
                </c:pt>
                <c:pt idx="53">
                  <c:v>810</c:v>
                </c:pt>
                <c:pt idx="54">
                  <c:v>825</c:v>
                </c:pt>
              </c:numCache>
            </c:numRef>
          </c:cat>
          <c:val>
            <c:numRef>
              <c:f>Sheet1!$D$2:$D$56</c:f>
              <c:numCache>
                <c:formatCode>General</c:formatCode>
                <c:ptCount val="5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2</c:v>
                </c:pt>
                <c:pt idx="13">
                  <c:v>4.5</c:v>
                </c:pt>
                <c:pt idx="14">
                  <c:v>0</c:v>
                </c:pt>
                <c:pt idx="15">
                  <c:v>1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0.75</c:v>
                </c:pt>
                <c:pt idx="24">
                  <c:v>1</c:v>
                </c:pt>
                <c:pt idx="25">
                  <c:v>1</c:v>
                </c:pt>
                <c:pt idx="26">
                  <c:v>0</c:v>
                </c:pt>
                <c:pt idx="27">
                  <c:v>4</c:v>
                </c:pt>
                <c:pt idx="28">
                  <c:v>2</c:v>
                </c:pt>
                <c:pt idx="29">
                  <c:v>0</c:v>
                </c:pt>
                <c:pt idx="30">
                  <c:v>0</c:v>
                </c:pt>
                <c:pt idx="31">
                  <c:v>1</c:v>
                </c:pt>
                <c:pt idx="32">
                  <c:v>0</c:v>
                </c:pt>
                <c:pt idx="33">
                  <c:v>0</c:v>
                </c:pt>
                <c:pt idx="34">
                  <c:v>1.5</c:v>
                </c:pt>
                <c:pt idx="35">
                  <c:v>4</c:v>
                </c:pt>
                <c:pt idx="36">
                  <c:v>0.5</c:v>
                </c:pt>
                <c:pt idx="37">
                  <c:v>0</c:v>
                </c:pt>
                <c:pt idx="38">
                  <c:v>1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2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0.25</c:v>
                </c:pt>
                <c:pt idx="47">
                  <c:v>0</c:v>
                </c:pt>
                <c:pt idx="48">
                  <c:v>1</c:v>
                </c:pt>
                <c:pt idx="49">
                  <c:v>0</c:v>
                </c:pt>
                <c:pt idx="50">
                  <c:v>1</c:v>
                </c:pt>
                <c:pt idx="51">
                  <c:v>2.25</c:v>
                </c:pt>
                <c:pt idx="52">
                  <c:v>0.25</c:v>
                </c:pt>
                <c:pt idx="53">
                  <c:v>0.25</c:v>
                </c:pt>
                <c:pt idx="54">
                  <c:v>0.25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B01-4287-98BC-1D46FE45E1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1294111"/>
        <c:axId val="356538543"/>
      </c:lineChart>
      <c:catAx>
        <c:axId val="37129411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Time intervals (Sec.)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538543"/>
        <c:crosses val="autoZero"/>
        <c:auto val="1"/>
        <c:lblAlgn val="ctr"/>
        <c:lblOffset val="100"/>
        <c:noMultiLvlLbl val="0"/>
      </c:catAx>
      <c:valAx>
        <c:axId val="356538543"/>
        <c:scaling>
          <c:orientation val="minMax"/>
          <c:max val="8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Servers' utilizations (%)</a:t>
                </a:r>
              </a:p>
            </c:rich>
          </c:tx>
          <c:layout>
            <c:manualLayout>
              <c:xMode val="edge"/>
              <c:yMode val="edge"/>
              <c:x val="2.0097507954227416E-2"/>
              <c:y val="0.197947120045569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294111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05"/>
          <c:y val="0.11983640081799592"/>
          <c:w val="0.9"/>
          <c:h val="0.160197574996376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(A) Acceptance rate- Scenario 2A </a:t>
            </a:r>
          </a:p>
        </c:rich>
      </c:tx>
      <c:layout>
        <c:manualLayout>
          <c:xMode val="edge"/>
          <c:yMode val="edge"/>
          <c:x val="0.3012278483502278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476091266801768"/>
          <c:y val="0.22698830276273269"/>
          <c:w val="0.72011514095691687"/>
          <c:h val="0.517325234221167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Sheet1!$B$15</c:f>
              <c:strCache>
                <c:ptCount val="1"/>
                <c:pt idx="0">
                  <c:v>Proactive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Sheet1!$A$16:$A$18</c:f>
              <c:strCache>
                <c:ptCount val="3"/>
                <c:pt idx="0">
                  <c:v>Decreasing</c:v>
                </c:pt>
                <c:pt idx="1">
                  <c:v>Increasing</c:v>
                </c:pt>
                <c:pt idx="2">
                  <c:v>Fluctuating</c:v>
                </c:pt>
              </c:strCache>
            </c:strRef>
          </c:cat>
          <c:val>
            <c:numRef>
              <c:f>Sheet1!$B$16:$B$18</c:f>
              <c:numCache>
                <c:formatCode>General</c:formatCode>
                <c:ptCount val="3"/>
                <c:pt idx="0">
                  <c:v>87.826086956521706</c:v>
                </c:pt>
                <c:pt idx="1">
                  <c:v>65.256797583081493</c:v>
                </c:pt>
                <c:pt idx="2">
                  <c:v>64.670658682634695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55-4E4E-8228-267F1A864A70}"/>
            </c:ext>
          </c:extLst>
        </c:ser>
        <c:ser>
          <c:idx val="1"/>
          <c:order val="1"/>
          <c:tx>
            <c:strRef>
              <c:f>Sheet1!$C$15</c:f>
              <c:strCache>
                <c:ptCount val="1"/>
                <c:pt idx="0">
                  <c:v>Reactive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Sheet1!$A$16:$A$18</c:f>
              <c:strCache>
                <c:ptCount val="3"/>
                <c:pt idx="0">
                  <c:v>Decreasing</c:v>
                </c:pt>
                <c:pt idx="1">
                  <c:v>Increasing</c:v>
                </c:pt>
                <c:pt idx="2">
                  <c:v>Fluctuating</c:v>
                </c:pt>
              </c:strCache>
            </c:strRef>
          </c:cat>
          <c:val>
            <c:numRef>
              <c:f>Sheet1!$C$16:$C$18</c:f>
              <c:numCache>
                <c:formatCode>General</c:formatCode>
                <c:ptCount val="3"/>
                <c:pt idx="0">
                  <c:v>79.130434782608702</c:v>
                </c:pt>
                <c:pt idx="1">
                  <c:v>56.193353474320205</c:v>
                </c:pt>
                <c:pt idx="2">
                  <c:v>59.880239520958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55-4E4E-8228-267F1A864A70}"/>
            </c:ext>
          </c:extLst>
        </c:ser>
        <c:ser>
          <c:idx val="2"/>
          <c:order val="2"/>
          <c:tx>
            <c:strRef>
              <c:f>Sheet1!$D$15</c:f>
              <c:strCache>
                <c:ptCount val="1"/>
                <c:pt idx="0">
                  <c:v>Hybrid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Sheet1!$A$16:$A$18</c:f>
              <c:strCache>
                <c:ptCount val="3"/>
                <c:pt idx="0">
                  <c:v>Decreasing</c:v>
                </c:pt>
                <c:pt idx="1">
                  <c:v>Increasing</c:v>
                </c:pt>
                <c:pt idx="2">
                  <c:v>Fluctuating</c:v>
                </c:pt>
              </c:strCache>
            </c:strRef>
          </c:cat>
          <c:val>
            <c:numRef>
              <c:f>Sheet1!$D$16:$D$18</c:f>
              <c:numCache>
                <c:formatCode>General</c:formatCode>
                <c:ptCount val="3"/>
                <c:pt idx="0">
                  <c:v>95.652173913043399</c:v>
                </c:pt>
                <c:pt idx="1">
                  <c:v>82.477341389728096</c:v>
                </c:pt>
                <c:pt idx="2">
                  <c:v>82.934131736526894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55-4E4E-8228-267F1A864A7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1260575"/>
        <c:axId val="109065343"/>
      </c:barChart>
      <c:catAx>
        <c:axId val="1212605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Dataset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065343"/>
        <c:crosses val="autoZero"/>
        <c:auto val="1"/>
        <c:lblAlgn val="ctr"/>
        <c:lblOffset val="100"/>
        <c:noMultiLvlLbl val="0"/>
      </c:catAx>
      <c:valAx>
        <c:axId val="109065343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Acceptance Rate (%)</a:t>
                </a:r>
              </a:p>
            </c:rich>
          </c:tx>
          <c:layout>
            <c:manualLayout>
              <c:xMode val="edge"/>
              <c:yMode val="edge"/>
              <c:x val="8.3834961519671736E-2"/>
              <c:y val="0.156389648759757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260575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7546187076809952"/>
          <c:y val="8.4530517500341365E-2"/>
          <c:w val="0.64907616941267465"/>
          <c:h val="0.140388197443061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(B) Servers utilizations (Hybrid)-</a:t>
            </a:r>
            <a:r>
              <a:rPr lang="en-GB" baseline="0" dirty="0"/>
              <a:t> Scenario 2A</a:t>
            </a:r>
            <a:endParaRPr lang="en-GB" dirty="0"/>
          </a:p>
        </c:rich>
      </c:tx>
      <c:layout>
        <c:manualLayout>
          <c:xMode val="edge"/>
          <c:yMode val="edge"/>
          <c:x val="0.2099711528403016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936098347265602"/>
          <c:y val="0.26233067849277464"/>
          <c:w val="0.78256510218858566"/>
          <c:h val="0.4454581108395933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Decreasing</c:v>
                </c:pt>
              </c:strCache>
            </c:strRef>
          </c:tx>
          <c:spPr>
            <a:ln w="127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Sheet1!$A$2:$A$56</c:f>
              <c:numCache>
                <c:formatCode>General</c:formatCode>
                <c:ptCount val="55"/>
                <c:pt idx="0">
                  <c:v>15</c:v>
                </c:pt>
                <c:pt idx="1">
                  <c:v>30</c:v>
                </c:pt>
                <c:pt idx="2">
                  <c:v>45</c:v>
                </c:pt>
                <c:pt idx="3">
                  <c:v>60</c:v>
                </c:pt>
                <c:pt idx="4">
                  <c:v>75</c:v>
                </c:pt>
                <c:pt idx="5">
                  <c:v>90</c:v>
                </c:pt>
                <c:pt idx="6">
                  <c:v>105</c:v>
                </c:pt>
                <c:pt idx="7">
                  <c:v>120</c:v>
                </c:pt>
                <c:pt idx="8">
                  <c:v>135</c:v>
                </c:pt>
                <c:pt idx="9">
                  <c:v>150</c:v>
                </c:pt>
                <c:pt idx="10">
                  <c:v>165</c:v>
                </c:pt>
                <c:pt idx="11">
                  <c:v>180</c:v>
                </c:pt>
                <c:pt idx="12">
                  <c:v>195</c:v>
                </c:pt>
                <c:pt idx="13">
                  <c:v>210</c:v>
                </c:pt>
                <c:pt idx="14">
                  <c:v>225</c:v>
                </c:pt>
                <c:pt idx="15">
                  <c:v>240</c:v>
                </c:pt>
                <c:pt idx="16">
                  <c:v>255</c:v>
                </c:pt>
                <c:pt idx="17">
                  <c:v>270</c:v>
                </c:pt>
                <c:pt idx="18">
                  <c:v>285</c:v>
                </c:pt>
                <c:pt idx="19">
                  <c:v>300</c:v>
                </c:pt>
                <c:pt idx="20">
                  <c:v>315</c:v>
                </c:pt>
                <c:pt idx="21">
                  <c:v>330</c:v>
                </c:pt>
                <c:pt idx="22">
                  <c:v>345</c:v>
                </c:pt>
                <c:pt idx="23">
                  <c:v>360</c:v>
                </c:pt>
                <c:pt idx="24">
                  <c:v>375</c:v>
                </c:pt>
                <c:pt idx="25">
                  <c:v>390</c:v>
                </c:pt>
                <c:pt idx="26">
                  <c:v>405</c:v>
                </c:pt>
                <c:pt idx="27">
                  <c:v>420</c:v>
                </c:pt>
                <c:pt idx="28">
                  <c:v>435</c:v>
                </c:pt>
                <c:pt idx="29">
                  <c:v>450</c:v>
                </c:pt>
                <c:pt idx="30">
                  <c:v>465</c:v>
                </c:pt>
                <c:pt idx="31">
                  <c:v>480</c:v>
                </c:pt>
                <c:pt idx="32">
                  <c:v>495</c:v>
                </c:pt>
                <c:pt idx="33">
                  <c:v>510</c:v>
                </c:pt>
                <c:pt idx="34">
                  <c:v>525</c:v>
                </c:pt>
                <c:pt idx="35">
                  <c:v>540</c:v>
                </c:pt>
                <c:pt idx="36">
                  <c:v>555</c:v>
                </c:pt>
                <c:pt idx="37">
                  <c:v>570</c:v>
                </c:pt>
                <c:pt idx="38">
                  <c:v>585</c:v>
                </c:pt>
                <c:pt idx="39">
                  <c:v>600</c:v>
                </c:pt>
                <c:pt idx="40">
                  <c:v>615</c:v>
                </c:pt>
                <c:pt idx="41">
                  <c:v>630</c:v>
                </c:pt>
                <c:pt idx="42">
                  <c:v>645</c:v>
                </c:pt>
                <c:pt idx="43">
                  <c:v>660</c:v>
                </c:pt>
                <c:pt idx="44">
                  <c:v>675</c:v>
                </c:pt>
                <c:pt idx="45">
                  <c:v>690</c:v>
                </c:pt>
                <c:pt idx="46">
                  <c:v>705</c:v>
                </c:pt>
                <c:pt idx="47">
                  <c:v>720</c:v>
                </c:pt>
                <c:pt idx="48">
                  <c:v>735</c:v>
                </c:pt>
                <c:pt idx="49">
                  <c:v>750</c:v>
                </c:pt>
                <c:pt idx="50">
                  <c:v>765</c:v>
                </c:pt>
                <c:pt idx="51">
                  <c:v>780</c:v>
                </c:pt>
                <c:pt idx="52">
                  <c:v>795</c:v>
                </c:pt>
                <c:pt idx="53">
                  <c:v>810</c:v>
                </c:pt>
                <c:pt idx="54">
                  <c:v>825</c:v>
                </c:pt>
              </c:numCache>
            </c:numRef>
          </c:cat>
          <c:val>
            <c:numRef>
              <c:f>Sheet1!$B$2:$B$56</c:f>
              <c:numCache>
                <c:formatCode>General</c:formatCode>
                <c:ptCount val="5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5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3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4</c:v>
                </c:pt>
                <c:pt idx="17">
                  <c:v>0</c:v>
                </c:pt>
                <c:pt idx="18">
                  <c:v>3</c:v>
                </c:pt>
                <c:pt idx="19">
                  <c:v>3</c:v>
                </c:pt>
                <c:pt idx="20">
                  <c:v>0</c:v>
                </c:pt>
                <c:pt idx="21">
                  <c:v>3</c:v>
                </c:pt>
                <c:pt idx="22">
                  <c:v>0</c:v>
                </c:pt>
                <c:pt idx="23">
                  <c:v>0</c:v>
                </c:pt>
                <c:pt idx="24">
                  <c:v>11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1</c:v>
                </c:pt>
                <c:pt idx="29">
                  <c:v>0</c:v>
                </c:pt>
                <c:pt idx="30">
                  <c:v>3</c:v>
                </c:pt>
                <c:pt idx="31">
                  <c:v>0</c:v>
                </c:pt>
                <c:pt idx="32">
                  <c:v>2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5</c:v>
                </c:pt>
                <c:pt idx="37">
                  <c:v>1</c:v>
                </c:pt>
                <c:pt idx="38">
                  <c:v>0</c:v>
                </c:pt>
                <c:pt idx="39">
                  <c:v>0</c:v>
                </c:pt>
                <c:pt idx="40">
                  <c:v>1</c:v>
                </c:pt>
                <c:pt idx="41">
                  <c:v>0</c:v>
                </c:pt>
                <c:pt idx="42">
                  <c:v>1</c:v>
                </c:pt>
                <c:pt idx="43">
                  <c:v>0</c:v>
                </c:pt>
                <c:pt idx="44">
                  <c:v>1</c:v>
                </c:pt>
                <c:pt idx="45">
                  <c:v>0</c:v>
                </c:pt>
                <c:pt idx="46">
                  <c:v>5</c:v>
                </c:pt>
                <c:pt idx="47">
                  <c:v>0</c:v>
                </c:pt>
                <c:pt idx="48">
                  <c:v>2</c:v>
                </c:pt>
                <c:pt idx="49">
                  <c:v>1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3E0-4428-A9A4-9CE79C2638BB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Increasing</c:v>
                </c:pt>
              </c:strCache>
            </c:strRef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Sheet1!$A$2:$A$56</c:f>
              <c:numCache>
                <c:formatCode>General</c:formatCode>
                <c:ptCount val="55"/>
                <c:pt idx="0">
                  <c:v>15</c:v>
                </c:pt>
                <c:pt idx="1">
                  <c:v>30</c:v>
                </c:pt>
                <c:pt idx="2">
                  <c:v>45</c:v>
                </c:pt>
                <c:pt idx="3">
                  <c:v>60</c:v>
                </c:pt>
                <c:pt idx="4">
                  <c:v>75</c:v>
                </c:pt>
                <c:pt idx="5">
                  <c:v>90</c:v>
                </c:pt>
                <c:pt idx="6">
                  <c:v>105</c:v>
                </c:pt>
                <c:pt idx="7">
                  <c:v>120</c:v>
                </c:pt>
                <c:pt idx="8">
                  <c:v>135</c:v>
                </c:pt>
                <c:pt idx="9">
                  <c:v>150</c:v>
                </c:pt>
                <c:pt idx="10">
                  <c:v>165</c:v>
                </c:pt>
                <c:pt idx="11">
                  <c:v>180</c:v>
                </c:pt>
                <c:pt idx="12">
                  <c:v>195</c:v>
                </c:pt>
                <c:pt idx="13">
                  <c:v>210</c:v>
                </c:pt>
                <c:pt idx="14">
                  <c:v>225</c:v>
                </c:pt>
                <c:pt idx="15">
                  <c:v>240</c:v>
                </c:pt>
                <c:pt idx="16">
                  <c:v>255</c:v>
                </c:pt>
                <c:pt idx="17">
                  <c:v>270</c:v>
                </c:pt>
                <c:pt idx="18">
                  <c:v>285</c:v>
                </c:pt>
                <c:pt idx="19">
                  <c:v>300</c:v>
                </c:pt>
                <c:pt idx="20">
                  <c:v>315</c:v>
                </c:pt>
                <c:pt idx="21">
                  <c:v>330</c:v>
                </c:pt>
                <c:pt idx="22">
                  <c:v>345</c:v>
                </c:pt>
                <c:pt idx="23">
                  <c:v>360</c:v>
                </c:pt>
                <c:pt idx="24">
                  <c:v>375</c:v>
                </c:pt>
                <c:pt idx="25">
                  <c:v>390</c:v>
                </c:pt>
                <c:pt idx="26">
                  <c:v>405</c:v>
                </c:pt>
                <c:pt idx="27">
                  <c:v>420</c:v>
                </c:pt>
                <c:pt idx="28">
                  <c:v>435</c:v>
                </c:pt>
                <c:pt idx="29">
                  <c:v>450</c:v>
                </c:pt>
                <c:pt idx="30">
                  <c:v>465</c:v>
                </c:pt>
                <c:pt idx="31">
                  <c:v>480</c:v>
                </c:pt>
                <c:pt idx="32">
                  <c:v>495</c:v>
                </c:pt>
                <c:pt idx="33">
                  <c:v>510</c:v>
                </c:pt>
                <c:pt idx="34">
                  <c:v>525</c:v>
                </c:pt>
                <c:pt idx="35">
                  <c:v>540</c:v>
                </c:pt>
                <c:pt idx="36">
                  <c:v>555</c:v>
                </c:pt>
                <c:pt idx="37">
                  <c:v>570</c:v>
                </c:pt>
                <c:pt idx="38">
                  <c:v>585</c:v>
                </c:pt>
                <c:pt idx="39">
                  <c:v>600</c:v>
                </c:pt>
                <c:pt idx="40">
                  <c:v>615</c:v>
                </c:pt>
                <c:pt idx="41">
                  <c:v>630</c:v>
                </c:pt>
                <c:pt idx="42">
                  <c:v>645</c:v>
                </c:pt>
                <c:pt idx="43">
                  <c:v>660</c:v>
                </c:pt>
                <c:pt idx="44">
                  <c:v>675</c:v>
                </c:pt>
                <c:pt idx="45">
                  <c:v>690</c:v>
                </c:pt>
                <c:pt idx="46">
                  <c:v>705</c:v>
                </c:pt>
                <c:pt idx="47">
                  <c:v>720</c:v>
                </c:pt>
                <c:pt idx="48">
                  <c:v>735</c:v>
                </c:pt>
                <c:pt idx="49">
                  <c:v>750</c:v>
                </c:pt>
                <c:pt idx="50">
                  <c:v>765</c:v>
                </c:pt>
                <c:pt idx="51">
                  <c:v>780</c:v>
                </c:pt>
                <c:pt idx="52">
                  <c:v>795</c:v>
                </c:pt>
                <c:pt idx="53">
                  <c:v>810</c:v>
                </c:pt>
                <c:pt idx="54">
                  <c:v>825</c:v>
                </c:pt>
              </c:numCache>
            </c:numRef>
          </c:cat>
          <c:val>
            <c:numRef>
              <c:f>Sheet1!$C$2:$C$56</c:f>
              <c:numCache>
                <c:formatCode>General</c:formatCode>
                <c:ptCount val="5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5</c:v>
                </c:pt>
                <c:pt idx="5">
                  <c:v>3</c:v>
                </c:pt>
                <c:pt idx="6">
                  <c:v>0</c:v>
                </c:pt>
                <c:pt idx="7">
                  <c:v>0</c:v>
                </c:pt>
                <c:pt idx="8">
                  <c:v>14</c:v>
                </c:pt>
                <c:pt idx="9">
                  <c:v>1</c:v>
                </c:pt>
                <c:pt idx="10">
                  <c:v>6</c:v>
                </c:pt>
                <c:pt idx="11">
                  <c:v>0</c:v>
                </c:pt>
                <c:pt idx="12">
                  <c:v>1</c:v>
                </c:pt>
                <c:pt idx="13">
                  <c:v>12</c:v>
                </c:pt>
                <c:pt idx="14">
                  <c:v>2</c:v>
                </c:pt>
                <c:pt idx="15">
                  <c:v>0</c:v>
                </c:pt>
                <c:pt idx="16">
                  <c:v>0</c:v>
                </c:pt>
                <c:pt idx="17">
                  <c:v>2</c:v>
                </c:pt>
                <c:pt idx="18">
                  <c:v>1</c:v>
                </c:pt>
                <c:pt idx="19">
                  <c:v>1</c:v>
                </c:pt>
                <c:pt idx="20">
                  <c:v>2</c:v>
                </c:pt>
                <c:pt idx="21">
                  <c:v>0</c:v>
                </c:pt>
                <c:pt idx="22">
                  <c:v>2</c:v>
                </c:pt>
                <c:pt idx="23">
                  <c:v>0</c:v>
                </c:pt>
                <c:pt idx="24">
                  <c:v>8</c:v>
                </c:pt>
                <c:pt idx="25">
                  <c:v>1</c:v>
                </c:pt>
                <c:pt idx="26">
                  <c:v>0</c:v>
                </c:pt>
                <c:pt idx="27">
                  <c:v>0</c:v>
                </c:pt>
                <c:pt idx="28">
                  <c:v>2</c:v>
                </c:pt>
                <c:pt idx="29">
                  <c:v>0</c:v>
                </c:pt>
                <c:pt idx="30">
                  <c:v>3</c:v>
                </c:pt>
                <c:pt idx="31">
                  <c:v>1</c:v>
                </c:pt>
                <c:pt idx="32">
                  <c:v>8</c:v>
                </c:pt>
                <c:pt idx="33">
                  <c:v>2</c:v>
                </c:pt>
                <c:pt idx="34">
                  <c:v>5</c:v>
                </c:pt>
                <c:pt idx="35">
                  <c:v>2</c:v>
                </c:pt>
                <c:pt idx="36">
                  <c:v>6</c:v>
                </c:pt>
                <c:pt idx="37">
                  <c:v>0</c:v>
                </c:pt>
                <c:pt idx="38">
                  <c:v>0</c:v>
                </c:pt>
                <c:pt idx="39">
                  <c:v>1</c:v>
                </c:pt>
                <c:pt idx="40">
                  <c:v>0</c:v>
                </c:pt>
                <c:pt idx="41">
                  <c:v>0</c:v>
                </c:pt>
                <c:pt idx="42">
                  <c:v>4</c:v>
                </c:pt>
                <c:pt idx="43">
                  <c:v>1</c:v>
                </c:pt>
                <c:pt idx="44">
                  <c:v>2</c:v>
                </c:pt>
                <c:pt idx="45">
                  <c:v>4</c:v>
                </c:pt>
                <c:pt idx="46">
                  <c:v>2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1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3E0-4428-A9A4-9CE79C2638BB}"/>
            </c:ext>
          </c:extLst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Fluctuating</c:v>
                </c:pt>
              </c:strCache>
            </c:strRef>
          </c:tx>
          <c:spPr>
            <a:ln w="12700" cap="rnd">
              <a:solidFill>
                <a:schemeClr val="accent6">
                  <a:lumMod val="60000"/>
                </a:schemeClr>
              </a:solidFill>
              <a:round/>
            </a:ln>
            <a:effectLst>
              <a:glow>
                <a:schemeClr val="accent1">
                  <a:alpha val="38000"/>
                </a:schemeClr>
              </a:glow>
            </a:effectLst>
          </c:spPr>
          <c:marker>
            <c:symbol val="none"/>
          </c:marker>
          <c:cat>
            <c:numRef>
              <c:f>Sheet1!$A$2:$A$56</c:f>
              <c:numCache>
                <c:formatCode>General</c:formatCode>
                <c:ptCount val="55"/>
                <c:pt idx="0">
                  <c:v>15</c:v>
                </c:pt>
                <c:pt idx="1">
                  <c:v>30</c:v>
                </c:pt>
                <c:pt idx="2">
                  <c:v>45</c:v>
                </c:pt>
                <c:pt idx="3">
                  <c:v>60</c:v>
                </c:pt>
                <c:pt idx="4">
                  <c:v>75</c:v>
                </c:pt>
                <c:pt idx="5">
                  <c:v>90</c:v>
                </c:pt>
                <c:pt idx="6">
                  <c:v>105</c:v>
                </c:pt>
                <c:pt idx="7">
                  <c:v>120</c:v>
                </c:pt>
                <c:pt idx="8">
                  <c:v>135</c:v>
                </c:pt>
                <c:pt idx="9">
                  <c:v>150</c:v>
                </c:pt>
                <c:pt idx="10">
                  <c:v>165</c:v>
                </c:pt>
                <c:pt idx="11">
                  <c:v>180</c:v>
                </c:pt>
                <c:pt idx="12">
                  <c:v>195</c:v>
                </c:pt>
                <c:pt idx="13">
                  <c:v>210</c:v>
                </c:pt>
                <c:pt idx="14">
                  <c:v>225</c:v>
                </c:pt>
                <c:pt idx="15">
                  <c:v>240</c:v>
                </c:pt>
                <c:pt idx="16">
                  <c:v>255</c:v>
                </c:pt>
                <c:pt idx="17">
                  <c:v>270</c:v>
                </c:pt>
                <c:pt idx="18">
                  <c:v>285</c:v>
                </c:pt>
                <c:pt idx="19">
                  <c:v>300</c:v>
                </c:pt>
                <c:pt idx="20">
                  <c:v>315</c:v>
                </c:pt>
                <c:pt idx="21">
                  <c:v>330</c:v>
                </c:pt>
                <c:pt idx="22">
                  <c:v>345</c:v>
                </c:pt>
                <c:pt idx="23">
                  <c:v>360</c:v>
                </c:pt>
                <c:pt idx="24">
                  <c:v>375</c:v>
                </c:pt>
                <c:pt idx="25">
                  <c:v>390</c:v>
                </c:pt>
                <c:pt idx="26">
                  <c:v>405</c:v>
                </c:pt>
                <c:pt idx="27">
                  <c:v>420</c:v>
                </c:pt>
                <c:pt idx="28">
                  <c:v>435</c:v>
                </c:pt>
                <c:pt idx="29">
                  <c:v>450</c:v>
                </c:pt>
                <c:pt idx="30">
                  <c:v>465</c:v>
                </c:pt>
                <c:pt idx="31">
                  <c:v>480</c:v>
                </c:pt>
                <c:pt idx="32">
                  <c:v>495</c:v>
                </c:pt>
                <c:pt idx="33">
                  <c:v>510</c:v>
                </c:pt>
                <c:pt idx="34">
                  <c:v>525</c:v>
                </c:pt>
                <c:pt idx="35">
                  <c:v>540</c:v>
                </c:pt>
                <c:pt idx="36">
                  <c:v>555</c:v>
                </c:pt>
                <c:pt idx="37">
                  <c:v>570</c:v>
                </c:pt>
                <c:pt idx="38">
                  <c:v>585</c:v>
                </c:pt>
                <c:pt idx="39">
                  <c:v>600</c:v>
                </c:pt>
                <c:pt idx="40">
                  <c:v>615</c:v>
                </c:pt>
                <c:pt idx="41">
                  <c:v>630</c:v>
                </c:pt>
                <c:pt idx="42">
                  <c:v>645</c:v>
                </c:pt>
                <c:pt idx="43">
                  <c:v>660</c:v>
                </c:pt>
                <c:pt idx="44">
                  <c:v>675</c:v>
                </c:pt>
                <c:pt idx="45">
                  <c:v>690</c:v>
                </c:pt>
                <c:pt idx="46">
                  <c:v>705</c:v>
                </c:pt>
                <c:pt idx="47">
                  <c:v>720</c:v>
                </c:pt>
                <c:pt idx="48">
                  <c:v>735</c:v>
                </c:pt>
                <c:pt idx="49">
                  <c:v>750</c:v>
                </c:pt>
                <c:pt idx="50">
                  <c:v>765</c:v>
                </c:pt>
                <c:pt idx="51">
                  <c:v>780</c:v>
                </c:pt>
                <c:pt idx="52">
                  <c:v>795</c:v>
                </c:pt>
                <c:pt idx="53">
                  <c:v>810</c:v>
                </c:pt>
                <c:pt idx="54">
                  <c:v>825</c:v>
                </c:pt>
              </c:numCache>
            </c:numRef>
          </c:cat>
          <c:val>
            <c:numRef>
              <c:f>Sheet1!$D$2:$D$56</c:f>
              <c:numCache>
                <c:formatCode>General</c:formatCode>
                <c:ptCount val="5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</c:v>
                </c:pt>
                <c:pt idx="5">
                  <c:v>0</c:v>
                </c:pt>
                <c:pt idx="6">
                  <c:v>0</c:v>
                </c:pt>
                <c:pt idx="7">
                  <c:v>4</c:v>
                </c:pt>
                <c:pt idx="8">
                  <c:v>7</c:v>
                </c:pt>
                <c:pt idx="9">
                  <c:v>4</c:v>
                </c:pt>
                <c:pt idx="10">
                  <c:v>0</c:v>
                </c:pt>
                <c:pt idx="11">
                  <c:v>0</c:v>
                </c:pt>
                <c:pt idx="12">
                  <c:v>2</c:v>
                </c:pt>
                <c:pt idx="13">
                  <c:v>0</c:v>
                </c:pt>
                <c:pt idx="14">
                  <c:v>0</c:v>
                </c:pt>
                <c:pt idx="15">
                  <c:v>2</c:v>
                </c:pt>
                <c:pt idx="16">
                  <c:v>0</c:v>
                </c:pt>
                <c:pt idx="17">
                  <c:v>0</c:v>
                </c:pt>
                <c:pt idx="18">
                  <c:v>1</c:v>
                </c:pt>
                <c:pt idx="19">
                  <c:v>0</c:v>
                </c:pt>
                <c:pt idx="20">
                  <c:v>1</c:v>
                </c:pt>
                <c:pt idx="21">
                  <c:v>1</c:v>
                </c:pt>
                <c:pt idx="22">
                  <c:v>5</c:v>
                </c:pt>
                <c:pt idx="23">
                  <c:v>0</c:v>
                </c:pt>
                <c:pt idx="24">
                  <c:v>1</c:v>
                </c:pt>
                <c:pt idx="25">
                  <c:v>6</c:v>
                </c:pt>
                <c:pt idx="26">
                  <c:v>1</c:v>
                </c:pt>
                <c:pt idx="27">
                  <c:v>2</c:v>
                </c:pt>
                <c:pt idx="28">
                  <c:v>0</c:v>
                </c:pt>
                <c:pt idx="29">
                  <c:v>2</c:v>
                </c:pt>
                <c:pt idx="30">
                  <c:v>2</c:v>
                </c:pt>
                <c:pt idx="31">
                  <c:v>1</c:v>
                </c:pt>
                <c:pt idx="32">
                  <c:v>1</c:v>
                </c:pt>
                <c:pt idx="33">
                  <c:v>0</c:v>
                </c:pt>
                <c:pt idx="34">
                  <c:v>2</c:v>
                </c:pt>
                <c:pt idx="35">
                  <c:v>1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1</c:v>
                </c:pt>
                <c:pt idx="40">
                  <c:v>0</c:v>
                </c:pt>
                <c:pt idx="41">
                  <c:v>3</c:v>
                </c:pt>
                <c:pt idx="42">
                  <c:v>9</c:v>
                </c:pt>
                <c:pt idx="43">
                  <c:v>2</c:v>
                </c:pt>
                <c:pt idx="44">
                  <c:v>1</c:v>
                </c:pt>
                <c:pt idx="45">
                  <c:v>0</c:v>
                </c:pt>
                <c:pt idx="46">
                  <c:v>2</c:v>
                </c:pt>
                <c:pt idx="47">
                  <c:v>0</c:v>
                </c:pt>
                <c:pt idx="48">
                  <c:v>9</c:v>
                </c:pt>
                <c:pt idx="49">
                  <c:v>5</c:v>
                </c:pt>
                <c:pt idx="50">
                  <c:v>0</c:v>
                </c:pt>
                <c:pt idx="51">
                  <c:v>1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3E0-4428-A9A4-9CE79C2638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1294111"/>
        <c:axId val="356538543"/>
      </c:lineChart>
      <c:catAx>
        <c:axId val="37129411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Time intervals (Sec.)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538543"/>
        <c:crosses val="autoZero"/>
        <c:auto val="1"/>
        <c:lblAlgn val="ctr"/>
        <c:lblOffset val="100"/>
        <c:noMultiLvlLbl val="0"/>
      </c:catAx>
      <c:valAx>
        <c:axId val="356538543"/>
        <c:scaling>
          <c:orientation val="minMax"/>
          <c:max val="1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Servers' utilizations (%)</a:t>
                </a:r>
              </a:p>
            </c:rich>
          </c:tx>
          <c:layout>
            <c:manualLayout>
              <c:xMode val="edge"/>
              <c:yMode val="edge"/>
              <c:x val="2.8280550566555616E-2"/>
              <c:y val="0.154568221180755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294111"/>
        <c:crosses val="autoZero"/>
        <c:crossBetween val="between"/>
        <c:majorUnit val="3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5.3909090729732448E-2"/>
          <c:y val="0.13048843032551966"/>
          <c:w val="0.93788425532250719"/>
          <c:h val="7.20005644974525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(A) Acceptance rate – Scenario 2B</a:t>
            </a:r>
          </a:p>
        </c:rich>
      </c:tx>
      <c:layout>
        <c:manualLayout>
          <c:xMode val="edge"/>
          <c:yMode val="edge"/>
          <c:x val="0.21123551506264451"/>
          <c:y val="5.300821627352239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747271928632183"/>
          <c:y val="0.22477403682610175"/>
          <c:w val="0.78973008873553796"/>
          <c:h val="0.572637926562251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Sheet1!$B$15</c:f>
              <c:strCache>
                <c:ptCount val="1"/>
                <c:pt idx="0">
                  <c:v>Proactive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Sheet1!$A$16:$A$18</c:f>
              <c:strCache>
                <c:ptCount val="3"/>
                <c:pt idx="0">
                  <c:v>Decreasing</c:v>
                </c:pt>
                <c:pt idx="1">
                  <c:v>Increasing</c:v>
                </c:pt>
                <c:pt idx="2">
                  <c:v>Fluctuating</c:v>
                </c:pt>
              </c:strCache>
            </c:strRef>
          </c:cat>
          <c:val>
            <c:numRef>
              <c:f>Sheet1!$B$16:$B$18</c:f>
              <c:numCache>
                <c:formatCode>General</c:formatCode>
                <c:ptCount val="3"/>
                <c:pt idx="0">
                  <c:v>87.826086956521706</c:v>
                </c:pt>
                <c:pt idx="1">
                  <c:v>92.1450151057401</c:v>
                </c:pt>
                <c:pt idx="2">
                  <c:v>91.017964071856198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3E-4422-AFA3-40CE171A237C}"/>
            </c:ext>
          </c:extLst>
        </c:ser>
        <c:ser>
          <c:idx val="1"/>
          <c:order val="1"/>
          <c:tx>
            <c:strRef>
              <c:f>Sheet1!$C$15</c:f>
              <c:strCache>
                <c:ptCount val="1"/>
                <c:pt idx="0">
                  <c:v>Reactive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Sheet1!$A$16:$A$18</c:f>
              <c:strCache>
                <c:ptCount val="3"/>
                <c:pt idx="0">
                  <c:v>Decreasing</c:v>
                </c:pt>
                <c:pt idx="1">
                  <c:v>Increasing</c:v>
                </c:pt>
                <c:pt idx="2">
                  <c:v>Fluctuating</c:v>
                </c:pt>
              </c:strCache>
            </c:strRef>
          </c:cat>
          <c:val>
            <c:numRef>
              <c:f>Sheet1!$C$16:$C$18</c:f>
              <c:numCache>
                <c:formatCode>General</c:formatCode>
                <c:ptCount val="3"/>
                <c:pt idx="0">
                  <c:v>79.130434782608702</c:v>
                </c:pt>
                <c:pt idx="1">
                  <c:v>56.193353474320205</c:v>
                </c:pt>
                <c:pt idx="2">
                  <c:v>59.880239520958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3E-4422-AFA3-40CE171A237C}"/>
            </c:ext>
          </c:extLst>
        </c:ser>
        <c:ser>
          <c:idx val="2"/>
          <c:order val="2"/>
          <c:tx>
            <c:strRef>
              <c:f>Sheet1!$D$15</c:f>
              <c:strCache>
                <c:ptCount val="1"/>
                <c:pt idx="0">
                  <c:v>Hybrid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Sheet1!$A$16:$A$18</c:f>
              <c:strCache>
                <c:ptCount val="3"/>
                <c:pt idx="0">
                  <c:v>Decreasing</c:v>
                </c:pt>
                <c:pt idx="1">
                  <c:v>Increasing</c:v>
                </c:pt>
                <c:pt idx="2">
                  <c:v>Fluctuating</c:v>
                </c:pt>
              </c:strCache>
            </c:strRef>
          </c:cat>
          <c:val>
            <c:numRef>
              <c:f>Sheet1!$D$16:$D$18</c:f>
              <c:numCache>
                <c:formatCode>General</c:formatCode>
                <c:ptCount val="3"/>
                <c:pt idx="0">
                  <c:v>95.652173913043399</c:v>
                </c:pt>
                <c:pt idx="1">
                  <c:v>95.770392749244706</c:v>
                </c:pt>
                <c:pt idx="2">
                  <c:v>94.910179640718496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3E-4422-AFA3-40CE171A237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1260575"/>
        <c:axId val="109065343"/>
      </c:barChart>
      <c:catAx>
        <c:axId val="1212605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Dataset</a:t>
                </a:r>
              </a:p>
            </c:rich>
          </c:tx>
          <c:layout>
            <c:manualLayout>
              <c:xMode val="edge"/>
              <c:yMode val="edge"/>
              <c:x val="0.50484996986743313"/>
              <c:y val="0.889146809396188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065343"/>
        <c:crosses val="autoZero"/>
        <c:auto val="1"/>
        <c:lblAlgn val="ctr"/>
        <c:lblOffset val="100"/>
        <c:noMultiLvlLbl val="0"/>
      </c:catAx>
      <c:valAx>
        <c:axId val="109065343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Acceptance Rate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260575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1036100153280507"/>
          <c:y val="0.10906461367653719"/>
          <c:w val="0.59584365268257999"/>
          <c:h val="0.118705988704479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(B) Servers utilisation (Hybrid)- Scenario 2B</a:t>
            </a:r>
          </a:p>
        </c:rich>
      </c:tx>
      <c:layout>
        <c:manualLayout>
          <c:xMode val="edge"/>
          <c:yMode val="edge"/>
          <c:x val="0.11128153014045847"/>
          <c:y val="6.3901181877389285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525526980946316"/>
          <c:y val="0.2732114172074791"/>
          <c:w val="0.80185212150716878"/>
          <c:h val="0.44230218976884167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Decreasing</c:v>
                </c:pt>
              </c:strCache>
            </c:strRef>
          </c:tx>
          <c:spPr>
            <a:ln w="127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Sheet1!$A$2:$A$56</c:f>
              <c:numCache>
                <c:formatCode>General</c:formatCode>
                <c:ptCount val="55"/>
                <c:pt idx="0">
                  <c:v>15</c:v>
                </c:pt>
                <c:pt idx="1">
                  <c:v>30</c:v>
                </c:pt>
                <c:pt idx="2">
                  <c:v>45</c:v>
                </c:pt>
                <c:pt idx="3">
                  <c:v>60</c:v>
                </c:pt>
                <c:pt idx="4">
                  <c:v>75</c:v>
                </c:pt>
                <c:pt idx="5">
                  <c:v>90</c:v>
                </c:pt>
                <c:pt idx="6">
                  <c:v>105</c:v>
                </c:pt>
                <c:pt idx="7">
                  <c:v>120</c:v>
                </c:pt>
                <c:pt idx="8">
                  <c:v>135</c:v>
                </c:pt>
                <c:pt idx="9">
                  <c:v>150</c:v>
                </c:pt>
                <c:pt idx="10">
                  <c:v>165</c:v>
                </c:pt>
                <c:pt idx="11">
                  <c:v>180</c:v>
                </c:pt>
                <c:pt idx="12">
                  <c:v>195</c:v>
                </c:pt>
                <c:pt idx="13">
                  <c:v>210</c:v>
                </c:pt>
                <c:pt idx="14">
                  <c:v>225</c:v>
                </c:pt>
                <c:pt idx="15">
                  <c:v>240</c:v>
                </c:pt>
                <c:pt idx="16">
                  <c:v>255</c:v>
                </c:pt>
                <c:pt idx="17">
                  <c:v>270</c:v>
                </c:pt>
                <c:pt idx="18">
                  <c:v>285</c:v>
                </c:pt>
                <c:pt idx="19">
                  <c:v>300</c:v>
                </c:pt>
                <c:pt idx="20">
                  <c:v>315</c:v>
                </c:pt>
                <c:pt idx="21">
                  <c:v>330</c:v>
                </c:pt>
                <c:pt idx="22">
                  <c:v>345</c:v>
                </c:pt>
                <c:pt idx="23">
                  <c:v>360</c:v>
                </c:pt>
                <c:pt idx="24">
                  <c:v>375</c:v>
                </c:pt>
                <c:pt idx="25">
                  <c:v>390</c:v>
                </c:pt>
                <c:pt idx="26">
                  <c:v>405</c:v>
                </c:pt>
                <c:pt idx="27">
                  <c:v>420</c:v>
                </c:pt>
                <c:pt idx="28">
                  <c:v>435</c:v>
                </c:pt>
                <c:pt idx="29">
                  <c:v>450</c:v>
                </c:pt>
                <c:pt idx="30">
                  <c:v>465</c:v>
                </c:pt>
                <c:pt idx="31">
                  <c:v>480</c:v>
                </c:pt>
                <c:pt idx="32">
                  <c:v>495</c:v>
                </c:pt>
                <c:pt idx="33">
                  <c:v>510</c:v>
                </c:pt>
                <c:pt idx="34">
                  <c:v>525</c:v>
                </c:pt>
                <c:pt idx="35">
                  <c:v>540</c:v>
                </c:pt>
                <c:pt idx="36">
                  <c:v>555</c:v>
                </c:pt>
                <c:pt idx="37">
                  <c:v>570</c:v>
                </c:pt>
                <c:pt idx="38">
                  <c:v>585</c:v>
                </c:pt>
                <c:pt idx="39">
                  <c:v>600</c:v>
                </c:pt>
                <c:pt idx="40">
                  <c:v>615</c:v>
                </c:pt>
                <c:pt idx="41">
                  <c:v>630</c:v>
                </c:pt>
                <c:pt idx="42">
                  <c:v>645</c:v>
                </c:pt>
                <c:pt idx="43">
                  <c:v>660</c:v>
                </c:pt>
                <c:pt idx="44">
                  <c:v>675</c:v>
                </c:pt>
                <c:pt idx="45">
                  <c:v>690</c:v>
                </c:pt>
                <c:pt idx="46">
                  <c:v>705</c:v>
                </c:pt>
                <c:pt idx="47">
                  <c:v>720</c:v>
                </c:pt>
                <c:pt idx="48">
                  <c:v>735</c:v>
                </c:pt>
                <c:pt idx="49">
                  <c:v>750</c:v>
                </c:pt>
                <c:pt idx="50">
                  <c:v>765</c:v>
                </c:pt>
                <c:pt idx="51">
                  <c:v>780</c:v>
                </c:pt>
                <c:pt idx="52">
                  <c:v>795</c:v>
                </c:pt>
                <c:pt idx="53">
                  <c:v>810</c:v>
                </c:pt>
                <c:pt idx="54">
                  <c:v>825</c:v>
                </c:pt>
              </c:numCache>
            </c:numRef>
          </c:cat>
          <c:val>
            <c:numRef>
              <c:f>Sheet1!$B$2:$B$56</c:f>
              <c:numCache>
                <c:formatCode>General</c:formatCode>
                <c:ptCount val="5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1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1</c:v>
                </c:pt>
                <c:pt idx="35">
                  <c:v>0</c:v>
                </c:pt>
                <c:pt idx="36">
                  <c:v>0.5</c:v>
                </c:pt>
                <c:pt idx="37">
                  <c:v>0.5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0.5</c:v>
                </c:pt>
                <c:pt idx="42">
                  <c:v>0</c:v>
                </c:pt>
                <c:pt idx="43">
                  <c:v>0</c:v>
                </c:pt>
                <c:pt idx="44">
                  <c:v>0.5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0.5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BC9-4622-AB37-6A0581050AB6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Increasing</c:v>
                </c:pt>
              </c:strCache>
            </c:strRef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Sheet1!$A$2:$A$56</c:f>
              <c:numCache>
                <c:formatCode>General</c:formatCode>
                <c:ptCount val="55"/>
                <c:pt idx="0">
                  <c:v>15</c:v>
                </c:pt>
                <c:pt idx="1">
                  <c:v>30</c:v>
                </c:pt>
                <c:pt idx="2">
                  <c:v>45</c:v>
                </c:pt>
                <c:pt idx="3">
                  <c:v>60</c:v>
                </c:pt>
                <c:pt idx="4">
                  <c:v>75</c:v>
                </c:pt>
                <c:pt idx="5">
                  <c:v>90</c:v>
                </c:pt>
                <c:pt idx="6">
                  <c:v>105</c:v>
                </c:pt>
                <c:pt idx="7">
                  <c:v>120</c:v>
                </c:pt>
                <c:pt idx="8">
                  <c:v>135</c:v>
                </c:pt>
                <c:pt idx="9">
                  <c:v>150</c:v>
                </c:pt>
                <c:pt idx="10">
                  <c:v>165</c:v>
                </c:pt>
                <c:pt idx="11">
                  <c:v>180</c:v>
                </c:pt>
                <c:pt idx="12">
                  <c:v>195</c:v>
                </c:pt>
                <c:pt idx="13">
                  <c:v>210</c:v>
                </c:pt>
                <c:pt idx="14">
                  <c:v>225</c:v>
                </c:pt>
                <c:pt idx="15">
                  <c:v>240</c:v>
                </c:pt>
                <c:pt idx="16">
                  <c:v>255</c:v>
                </c:pt>
                <c:pt idx="17">
                  <c:v>270</c:v>
                </c:pt>
                <c:pt idx="18">
                  <c:v>285</c:v>
                </c:pt>
                <c:pt idx="19">
                  <c:v>300</c:v>
                </c:pt>
                <c:pt idx="20">
                  <c:v>315</c:v>
                </c:pt>
                <c:pt idx="21">
                  <c:v>330</c:v>
                </c:pt>
                <c:pt idx="22">
                  <c:v>345</c:v>
                </c:pt>
                <c:pt idx="23">
                  <c:v>360</c:v>
                </c:pt>
                <c:pt idx="24">
                  <c:v>375</c:v>
                </c:pt>
                <c:pt idx="25">
                  <c:v>390</c:v>
                </c:pt>
                <c:pt idx="26">
                  <c:v>405</c:v>
                </c:pt>
                <c:pt idx="27">
                  <c:v>420</c:v>
                </c:pt>
                <c:pt idx="28">
                  <c:v>435</c:v>
                </c:pt>
                <c:pt idx="29">
                  <c:v>450</c:v>
                </c:pt>
                <c:pt idx="30">
                  <c:v>465</c:v>
                </c:pt>
                <c:pt idx="31">
                  <c:v>480</c:v>
                </c:pt>
                <c:pt idx="32">
                  <c:v>495</c:v>
                </c:pt>
                <c:pt idx="33">
                  <c:v>510</c:v>
                </c:pt>
                <c:pt idx="34">
                  <c:v>525</c:v>
                </c:pt>
                <c:pt idx="35">
                  <c:v>540</c:v>
                </c:pt>
                <c:pt idx="36">
                  <c:v>555</c:v>
                </c:pt>
                <c:pt idx="37">
                  <c:v>570</c:v>
                </c:pt>
                <c:pt idx="38">
                  <c:v>585</c:v>
                </c:pt>
                <c:pt idx="39">
                  <c:v>600</c:v>
                </c:pt>
                <c:pt idx="40">
                  <c:v>615</c:v>
                </c:pt>
                <c:pt idx="41">
                  <c:v>630</c:v>
                </c:pt>
                <c:pt idx="42">
                  <c:v>645</c:v>
                </c:pt>
                <c:pt idx="43">
                  <c:v>660</c:v>
                </c:pt>
                <c:pt idx="44">
                  <c:v>675</c:v>
                </c:pt>
                <c:pt idx="45">
                  <c:v>690</c:v>
                </c:pt>
                <c:pt idx="46">
                  <c:v>705</c:v>
                </c:pt>
                <c:pt idx="47">
                  <c:v>720</c:v>
                </c:pt>
                <c:pt idx="48">
                  <c:v>735</c:v>
                </c:pt>
                <c:pt idx="49">
                  <c:v>750</c:v>
                </c:pt>
                <c:pt idx="50">
                  <c:v>765</c:v>
                </c:pt>
                <c:pt idx="51">
                  <c:v>780</c:v>
                </c:pt>
                <c:pt idx="52">
                  <c:v>795</c:v>
                </c:pt>
                <c:pt idx="53">
                  <c:v>810</c:v>
                </c:pt>
                <c:pt idx="54">
                  <c:v>825</c:v>
                </c:pt>
              </c:numCache>
            </c:numRef>
          </c:cat>
          <c:val>
            <c:numRef>
              <c:f>Sheet1!$C$2:$C$56</c:f>
              <c:numCache>
                <c:formatCode>General</c:formatCode>
                <c:ptCount val="5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0.5</c:v>
                </c:pt>
                <c:pt idx="5">
                  <c:v>0.5</c:v>
                </c:pt>
                <c:pt idx="6">
                  <c:v>0</c:v>
                </c:pt>
                <c:pt idx="7">
                  <c:v>0.5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0.5</c:v>
                </c:pt>
                <c:pt idx="21">
                  <c:v>0.5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0.5</c:v>
                </c:pt>
                <c:pt idx="33">
                  <c:v>0.5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1.5</c:v>
                </c:pt>
                <c:pt idx="38">
                  <c:v>0.5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1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0.5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1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BC9-4622-AB37-6A0581050AB6}"/>
            </c:ext>
          </c:extLst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Fluctuating</c:v>
                </c:pt>
              </c:strCache>
            </c:strRef>
          </c:tx>
          <c:spPr>
            <a:ln w="12700" cap="rnd">
              <a:solidFill>
                <a:schemeClr val="accent6">
                  <a:lumMod val="60000"/>
                </a:schemeClr>
              </a:solidFill>
              <a:round/>
            </a:ln>
            <a:effectLst>
              <a:glow>
                <a:schemeClr val="accent1">
                  <a:alpha val="38000"/>
                </a:schemeClr>
              </a:glow>
            </a:effectLst>
          </c:spPr>
          <c:marker>
            <c:symbol val="none"/>
          </c:marker>
          <c:cat>
            <c:numRef>
              <c:f>Sheet1!$A$2:$A$56</c:f>
              <c:numCache>
                <c:formatCode>General</c:formatCode>
                <c:ptCount val="55"/>
                <c:pt idx="0">
                  <c:v>15</c:v>
                </c:pt>
                <c:pt idx="1">
                  <c:v>30</c:v>
                </c:pt>
                <c:pt idx="2">
                  <c:v>45</c:v>
                </c:pt>
                <c:pt idx="3">
                  <c:v>60</c:v>
                </c:pt>
                <c:pt idx="4">
                  <c:v>75</c:v>
                </c:pt>
                <c:pt idx="5">
                  <c:v>90</c:v>
                </c:pt>
                <c:pt idx="6">
                  <c:v>105</c:v>
                </c:pt>
                <c:pt idx="7">
                  <c:v>120</c:v>
                </c:pt>
                <c:pt idx="8">
                  <c:v>135</c:v>
                </c:pt>
                <c:pt idx="9">
                  <c:v>150</c:v>
                </c:pt>
                <c:pt idx="10">
                  <c:v>165</c:v>
                </c:pt>
                <c:pt idx="11">
                  <c:v>180</c:v>
                </c:pt>
                <c:pt idx="12">
                  <c:v>195</c:v>
                </c:pt>
                <c:pt idx="13">
                  <c:v>210</c:v>
                </c:pt>
                <c:pt idx="14">
                  <c:v>225</c:v>
                </c:pt>
                <c:pt idx="15">
                  <c:v>240</c:v>
                </c:pt>
                <c:pt idx="16">
                  <c:v>255</c:v>
                </c:pt>
                <c:pt idx="17">
                  <c:v>270</c:v>
                </c:pt>
                <c:pt idx="18">
                  <c:v>285</c:v>
                </c:pt>
                <c:pt idx="19">
                  <c:v>300</c:v>
                </c:pt>
                <c:pt idx="20">
                  <c:v>315</c:v>
                </c:pt>
                <c:pt idx="21">
                  <c:v>330</c:v>
                </c:pt>
                <c:pt idx="22">
                  <c:v>345</c:v>
                </c:pt>
                <c:pt idx="23">
                  <c:v>360</c:v>
                </c:pt>
                <c:pt idx="24">
                  <c:v>375</c:v>
                </c:pt>
                <c:pt idx="25">
                  <c:v>390</c:v>
                </c:pt>
                <c:pt idx="26">
                  <c:v>405</c:v>
                </c:pt>
                <c:pt idx="27">
                  <c:v>420</c:v>
                </c:pt>
                <c:pt idx="28">
                  <c:v>435</c:v>
                </c:pt>
                <c:pt idx="29">
                  <c:v>450</c:v>
                </c:pt>
                <c:pt idx="30">
                  <c:v>465</c:v>
                </c:pt>
                <c:pt idx="31">
                  <c:v>480</c:v>
                </c:pt>
                <c:pt idx="32">
                  <c:v>495</c:v>
                </c:pt>
                <c:pt idx="33">
                  <c:v>510</c:v>
                </c:pt>
                <c:pt idx="34">
                  <c:v>525</c:v>
                </c:pt>
                <c:pt idx="35">
                  <c:v>540</c:v>
                </c:pt>
                <c:pt idx="36">
                  <c:v>555</c:v>
                </c:pt>
                <c:pt idx="37">
                  <c:v>570</c:v>
                </c:pt>
                <c:pt idx="38">
                  <c:v>585</c:v>
                </c:pt>
                <c:pt idx="39">
                  <c:v>600</c:v>
                </c:pt>
                <c:pt idx="40">
                  <c:v>615</c:v>
                </c:pt>
                <c:pt idx="41">
                  <c:v>630</c:v>
                </c:pt>
                <c:pt idx="42">
                  <c:v>645</c:v>
                </c:pt>
                <c:pt idx="43">
                  <c:v>660</c:v>
                </c:pt>
                <c:pt idx="44">
                  <c:v>675</c:v>
                </c:pt>
                <c:pt idx="45">
                  <c:v>690</c:v>
                </c:pt>
                <c:pt idx="46">
                  <c:v>705</c:v>
                </c:pt>
                <c:pt idx="47">
                  <c:v>720</c:v>
                </c:pt>
                <c:pt idx="48">
                  <c:v>735</c:v>
                </c:pt>
                <c:pt idx="49">
                  <c:v>750</c:v>
                </c:pt>
                <c:pt idx="50">
                  <c:v>765</c:v>
                </c:pt>
                <c:pt idx="51">
                  <c:v>780</c:v>
                </c:pt>
                <c:pt idx="52">
                  <c:v>795</c:v>
                </c:pt>
                <c:pt idx="53">
                  <c:v>810</c:v>
                </c:pt>
                <c:pt idx="54">
                  <c:v>825</c:v>
                </c:pt>
              </c:numCache>
            </c:numRef>
          </c:cat>
          <c:val>
            <c:numRef>
              <c:f>Sheet1!$D$2:$D$56</c:f>
              <c:numCache>
                <c:formatCode>General</c:formatCode>
                <c:ptCount val="5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0.5</c:v>
                </c:pt>
                <c:pt idx="8">
                  <c:v>0</c:v>
                </c:pt>
                <c:pt idx="9">
                  <c:v>0</c:v>
                </c:pt>
                <c:pt idx="10">
                  <c:v>0.5</c:v>
                </c:pt>
                <c:pt idx="11">
                  <c:v>0</c:v>
                </c:pt>
                <c:pt idx="12">
                  <c:v>0.5</c:v>
                </c:pt>
                <c:pt idx="13">
                  <c:v>0.5</c:v>
                </c:pt>
                <c:pt idx="14">
                  <c:v>0</c:v>
                </c:pt>
                <c:pt idx="15">
                  <c:v>0</c:v>
                </c:pt>
                <c:pt idx="16">
                  <c:v>0.5</c:v>
                </c:pt>
                <c:pt idx="17">
                  <c:v>1.5</c:v>
                </c:pt>
                <c:pt idx="18">
                  <c:v>0</c:v>
                </c:pt>
                <c:pt idx="19">
                  <c:v>0.5</c:v>
                </c:pt>
                <c:pt idx="20">
                  <c:v>0.5</c:v>
                </c:pt>
                <c:pt idx="21">
                  <c:v>0</c:v>
                </c:pt>
                <c:pt idx="22">
                  <c:v>0</c:v>
                </c:pt>
                <c:pt idx="23">
                  <c:v>0.5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0.5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2</c:v>
                </c:pt>
                <c:pt idx="35">
                  <c:v>0.5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0.5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0.5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0.5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BC9-4622-AB37-6A0581050A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1294111"/>
        <c:axId val="356538543"/>
      </c:lineChart>
      <c:catAx>
        <c:axId val="37129411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Time intervals (Sec.)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538543"/>
        <c:crosses val="autoZero"/>
        <c:auto val="1"/>
        <c:lblAlgn val="ctr"/>
        <c:lblOffset val="100"/>
        <c:noMultiLvlLbl val="0"/>
      </c:catAx>
      <c:valAx>
        <c:axId val="356538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Servers' utilizations (%)</a:t>
                </a:r>
              </a:p>
            </c:rich>
          </c:tx>
          <c:layout>
            <c:manualLayout>
              <c:xMode val="edge"/>
              <c:yMode val="edge"/>
              <c:x val="3.3735087557886345E-2"/>
              <c:y val="0.111847760248394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294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5149494428067116E-2"/>
          <c:y val="0.12298965262198523"/>
          <c:w val="0.84611559906101996"/>
          <c:h val="0.134348464507900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(A) Acceptance rate- Scenario 2C</a:t>
            </a:r>
          </a:p>
        </c:rich>
      </c:tx>
      <c:layout>
        <c:manualLayout>
          <c:xMode val="edge"/>
          <c:yMode val="edge"/>
          <c:x val="0.19975775550684985"/>
          <c:y val="2.65041081367611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671886185668142"/>
          <c:y val="0.23007485845345405"/>
          <c:w val="0.80247127316418854"/>
          <c:h val="0.532600083697496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Sheet1!$B$15</c:f>
              <c:strCache>
                <c:ptCount val="1"/>
                <c:pt idx="0">
                  <c:v>Proactive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Sheet1!$A$16:$A$18</c:f>
              <c:strCache>
                <c:ptCount val="3"/>
                <c:pt idx="0">
                  <c:v>Decreasing</c:v>
                </c:pt>
                <c:pt idx="1">
                  <c:v>Increasing</c:v>
                </c:pt>
                <c:pt idx="2">
                  <c:v>Fluctuating</c:v>
                </c:pt>
              </c:strCache>
            </c:strRef>
          </c:cat>
          <c:val>
            <c:numRef>
              <c:f>Sheet1!$B$16:$B$18</c:f>
              <c:numCache>
                <c:formatCode>General</c:formatCode>
                <c:ptCount val="3"/>
                <c:pt idx="0">
                  <c:v>87.826086956521706</c:v>
                </c:pt>
                <c:pt idx="1">
                  <c:v>92.1450151057401</c:v>
                </c:pt>
                <c:pt idx="2">
                  <c:v>91.017964071856198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0A-44D5-935D-3C92D053DB64}"/>
            </c:ext>
          </c:extLst>
        </c:ser>
        <c:ser>
          <c:idx val="1"/>
          <c:order val="1"/>
          <c:tx>
            <c:strRef>
              <c:f>Sheet1!$C$15</c:f>
              <c:strCache>
                <c:ptCount val="1"/>
                <c:pt idx="0">
                  <c:v>Reactive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Sheet1!$A$16:$A$18</c:f>
              <c:strCache>
                <c:ptCount val="3"/>
                <c:pt idx="0">
                  <c:v>Decreasing</c:v>
                </c:pt>
                <c:pt idx="1">
                  <c:v>Increasing</c:v>
                </c:pt>
                <c:pt idx="2">
                  <c:v>Fluctuating</c:v>
                </c:pt>
              </c:strCache>
            </c:strRef>
          </c:cat>
          <c:val>
            <c:numRef>
              <c:f>Sheet1!$C$16:$C$18</c:f>
              <c:numCache>
                <c:formatCode>General</c:formatCode>
                <c:ptCount val="3"/>
                <c:pt idx="0">
                  <c:v>79.130434782608702</c:v>
                </c:pt>
                <c:pt idx="1">
                  <c:v>56.193353474320205</c:v>
                </c:pt>
                <c:pt idx="2">
                  <c:v>59.880239520958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0A-44D5-935D-3C92D053DB64}"/>
            </c:ext>
          </c:extLst>
        </c:ser>
        <c:ser>
          <c:idx val="2"/>
          <c:order val="2"/>
          <c:tx>
            <c:strRef>
              <c:f>Sheet1!$D$15</c:f>
              <c:strCache>
                <c:ptCount val="1"/>
                <c:pt idx="0">
                  <c:v>Hybrid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Sheet1!$A$16:$A$18</c:f>
              <c:strCache>
                <c:ptCount val="3"/>
                <c:pt idx="0">
                  <c:v>Decreasing</c:v>
                </c:pt>
                <c:pt idx="1">
                  <c:v>Increasing</c:v>
                </c:pt>
                <c:pt idx="2">
                  <c:v>Fluctuating</c:v>
                </c:pt>
              </c:strCache>
            </c:strRef>
          </c:cat>
          <c:val>
            <c:numRef>
              <c:f>Sheet1!$D$16:$D$18</c:f>
              <c:numCache>
                <c:formatCode>General</c:formatCode>
                <c:ptCount val="3"/>
                <c:pt idx="0">
                  <c:v>95.652173913043399</c:v>
                </c:pt>
                <c:pt idx="1">
                  <c:v>95.770392749244706</c:v>
                </c:pt>
                <c:pt idx="2">
                  <c:v>94.910179640718496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40A-44D5-935D-3C92D053DB6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1260575"/>
        <c:axId val="109065343"/>
      </c:barChart>
      <c:catAx>
        <c:axId val="1212605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Dataset</a:t>
                </a:r>
              </a:p>
            </c:rich>
          </c:tx>
          <c:layout>
            <c:manualLayout>
              <c:xMode val="edge"/>
              <c:yMode val="edge"/>
              <c:x val="0.49853697904102034"/>
              <c:y val="0.8862356823032676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065343"/>
        <c:crosses val="autoZero"/>
        <c:auto val="1"/>
        <c:lblAlgn val="ctr"/>
        <c:lblOffset val="100"/>
        <c:noMultiLvlLbl val="0"/>
      </c:catAx>
      <c:valAx>
        <c:axId val="109065343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Acceptance Rate (%)</a:t>
                </a:r>
              </a:p>
            </c:rich>
          </c:tx>
          <c:layout>
            <c:manualLayout>
              <c:xMode val="edge"/>
              <c:yMode val="edge"/>
              <c:x val="2.0972985608374999E-2"/>
              <c:y val="0.172179335106358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260575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2791139991469395"/>
          <c:y val="0.11966625693124167"/>
          <c:w val="0.59584350879684067"/>
          <c:h val="0.1187059345901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(B) Servers utilisation (Hybrid)- Scenario 2C</a:t>
            </a:r>
          </a:p>
        </c:rich>
      </c:tx>
      <c:layout>
        <c:manualLayout>
          <c:xMode val="edge"/>
          <c:yMode val="edge"/>
          <c:x val="0.1547518332756752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302117830609009"/>
          <c:y val="0.23853295263764535"/>
          <c:w val="0.80522522776441519"/>
          <c:h val="0.47966779588960101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Decreasing</c:v>
                </c:pt>
              </c:strCache>
            </c:strRef>
          </c:tx>
          <c:spPr>
            <a:ln w="127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Sheet1!$A$2:$A$56</c:f>
              <c:numCache>
                <c:formatCode>General</c:formatCode>
                <c:ptCount val="55"/>
                <c:pt idx="0">
                  <c:v>15</c:v>
                </c:pt>
                <c:pt idx="1">
                  <c:v>30</c:v>
                </c:pt>
                <c:pt idx="2">
                  <c:v>45</c:v>
                </c:pt>
                <c:pt idx="3">
                  <c:v>60</c:v>
                </c:pt>
                <c:pt idx="4">
                  <c:v>75</c:v>
                </c:pt>
                <c:pt idx="5">
                  <c:v>90</c:v>
                </c:pt>
                <c:pt idx="6">
                  <c:v>105</c:v>
                </c:pt>
                <c:pt idx="7">
                  <c:v>120</c:v>
                </c:pt>
                <c:pt idx="8">
                  <c:v>135</c:v>
                </c:pt>
                <c:pt idx="9">
                  <c:v>150</c:v>
                </c:pt>
                <c:pt idx="10">
                  <c:v>165</c:v>
                </c:pt>
                <c:pt idx="11">
                  <c:v>180</c:v>
                </c:pt>
                <c:pt idx="12">
                  <c:v>195</c:v>
                </c:pt>
                <c:pt idx="13">
                  <c:v>210</c:v>
                </c:pt>
                <c:pt idx="14">
                  <c:v>225</c:v>
                </c:pt>
                <c:pt idx="15">
                  <c:v>240</c:v>
                </c:pt>
                <c:pt idx="16">
                  <c:v>255</c:v>
                </c:pt>
                <c:pt idx="17">
                  <c:v>270</c:v>
                </c:pt>
                <c:pt idx="18">
                  <c:v>285</c:v>
                </c:pt>
                <c:pt idx="19">
                  <c:v>300</c:v>
                </c:pt>
                <c:pt idx="20">
                  <c:v>315</c:v>
                </c:pt>
                <c:pt idx="21">
                  <c:v>330</c:v>
                </c:pt>
                <c:pt idx="22">
                  <c:v>345</c:v>
                </c:pt>
                <c:pt idx="23">
                  <c:v>360</c:v>
                </c:pt>
                <c:pt idx="24">
                  <c:v>375</c:v>
                </c:pt>
                <c:pt idx="25">
                  <c:v>390</c:v>
                </c:pt>
                <c:pt idx="26">
                  <c:v>405</c:v>
                </c:pt>
                <c:pt idx="27">
                  <c:v>420</c:v>
                </c:pt>
                <c:pt idx="28">
                  <c:v>435</c:v>
                </c:pt>
                <c:pt idx="29">
                  <c:v>450</c:v>
                </c:pt>
                <c:pt idx="30">
                  <c:v>465</c:v>
                </c:pt>
                <c:pt idx="31">
                  <c:v>480</c:v>
                </c:pt>
                <c:pt idx="32">
                  <c:v>495</c:v>
                </c:pt>
                <c:pt idx="33">
                  <c:v>510</c:v>
                </c:pt>
                <c:pt idx="34">
                  <c:v>525</c:v>
                </c:pt>
                <c:pt idx="35">
                  <c:v>540</c:v>
                </c:pt>
                <c:pt idx="36">
                  <c:v>555</c:v>
                </c:pt>
                <c:pt idx="37">
                  <c:v>570</c:v>
                </c:pt>
                <c:pt idx="38">
                  <c:v>585</c:v>
                </c:pt>
                <c:pt idx="39">
                  <c:v>600</c:v>
                </c:pt>
                <c:pt idx="40">
                  <c:v>615</c:v>
                </c:pt>
                <c:pt idx="41">
                  <c:v>630</c:v>
                </c:pt>
                <c:pt idx="42">
                  <c:v>645</c:v>
                </c:pt>
                <c:pt idx="43">
                  <c:v>660</c:v>
                </c:pt>
                <c:pt idx="44">
                  <c:v>675</c:v>
                </c:pt>
                <c:pt idx="45">
                  <c:v>690</c:v>
                </c:pt>
                <c:pt idx="46">
                  <c:v>705</c:v>
                </c:pt>
                <c:pt idx="47">
                  <c:v>720</c:v>
                </c:pt>
                <c:pt idx="48">
                  <c:v>735</c:v>
                </c:pt>
                <c:pt idx="49">
                  <c:v>750</c:v>
                </c:pt>
                <c:pt idx="50">
                  <c:v>765</c:v>
                </c:pt>
                <c:pt idx="51">
                  <c:v>780</c:v>
                </c:pt>
                <c:pt idx="52">
                  <c:v>795</c:v>
                </c:pt>
                <c:pt idx="53">
                  <c:v>810</c:v>
                </c:pt>
                <c:pt idx="54">
                  <c:v>825</c:v>
                </c:pt>
              </c:numCache>
            </c:numRef>
          </c:cat>
          <c:val>
            <c:numRef>
              <c:f>Sheet1!$B$2:$B$56</c:f>
              <c:numCache>
                <c:formatCode>General</c:formatCode>
                <c:ptCount val="5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0.25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0.25</c:v>
                </c:pt>
                <c:pt idx="13">
                  <c:v>0.25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0.25</c:v>
                </c:pt>
                <c:pt idx="24">
                  <c:v>0.5</c:v>
                </c:pt>
                <c:pt idx="25">
                  <c:v>0</c:v>
                </c:pt>
                <c:pt idx="26">
                  <c:v>0.5</c:v>
                </c:pt>
                <c:pt idx="27">
                  <c:v>0.5</c:v>
                </c:pt>
                <c:pt idx="28">
                  <c:v>0</c:v>
                </c:pt>
                <c:pt idx="29">
                  <c:v>0.25</c:v>
                </c:pt>
                <c:pt idx="30">
                  <c:v>0</c:v>
                </c:pt>
                <c:pt idx="31">
                  <c:v>0</c:v>
                </c:pt>
                <c:pt idx="32">
                  <c:v>0.25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0.25</c:v>
                </c:pt>
                <c:pt idx="37">
                  <c:v>0.25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0.25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0.5</c:v>
                </c:pt>
                <c:pt idx="52">
                  <c:v>0.25</c:v>
                </c:pt>
                <c:pt idx="53">
                  <c:v>0.25</c:v>
                </c:pt>
                <c:pt idx="54">
                  <c:v>0.25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55C-4264-BED0-57F05A0E4856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Increasing</c:v>
                </c:pt>
              </c:strCache>
            </c:strRef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Sheet1!$A$2:$A$56</c:f>
              <c:numCache>
                <c:formatCode>General</c:formatCode>
                <c:ptCount val="55"/>
                <c:pt idx="0">
                  <c:v>15</c:v>
                </c:pt>
                <c:pt idx="1">
                  <c:v>30</c:v>
                </c:pt>
                <c:pt idx="2">
                  <c:v>45</c:v>
                </c:pt>
                <c:pt idx="3">
                  <c:v>60</c:v>
                </c:pt>
                <c:pt idx="4">
                  <c:v>75</c:v>
                </c:pt>
                <c:pt idx="5">
                  <c:v>90</c:v>
                </c:pt>
                <c:pt idx="6">
                  <c:v>105</c:v>
                </c:pt>
                <c:pt idx="7">
                  <c:v>120</c:v>
                </c:pt>
                <c:pt idx="8">
                  <c:v>135</c:v>
                </c:pt>
                <c:pt idx="9">
                  <c:v>150</c:v>
                </c:pt>
                <c:pt idx="10">
                  <c:v>165</c:v>
                </c:pt>
                <c:pt idx="11">
                  <c:v>180</c:v>
                </c:pt>
                <c:pt idx="12">
                  <c:v>195</c:v>
                </c:pt>
                <c:pt idx="13">
                  <c:v>210</c:v>
                </c:pt>
                <c:pt idx="14">
                  <c:v>225</c:v>
                </c:pt>
                <c:pt idx="15">
                  <c:v>240</c:v>
                </c:pt>
                <c:pt idx="16">
                  <c:v>255</c:v>
                </c:pt>
                <c:pt idx="17">
                  <c:v>270</c:v>
                </c:pt>
                <c:pt idx="18">
                  <c:v>285</c:v>
                </c:pt>
                <c:pt idx="19">
                  <c:v>300</c:v>
                </c:pt>
                <c:pt idx="20">
                  <c:v>315</c:v>
                </c:pt>
                <c:pt idx="21">
                  <c:v>330</c:v>
                </c:pt>
                <c:pt idx="22">
                  <c:v>345</c:v>
                </c:pt>
                <c:pt idx="23">
                  <c:v>360</c:v>
                </c:pt>
                <c:pt idx="24">
                  <c:v>375</c:v>
                </c:pt>
                <c:pt idx="25">
                  <c:v>390</c:v>
                </c:pt>
                <c:pt idx="26">
                  <c:v>405</c:v>
                </c:pt>
                <c:pt idx="27">
                  <c:v>420</c:v>
                </c:pt>
                <c:pt idx="28">
                  <c:v>435</c:v>
                </c:pt>
                <c:pt idx="29">
                  <c:v>450</c:v>
                </c:pt>
                <c:pt idx="30">
                  <c:v>465</c:v>
                </c:pt>
                <c:pt idx="31">
                  <c:v>480</c:v>
                </c:pt>
                <c:pt idx="32">
                  <c:v>495</c:v>
                </c:pt>
                <c:pt idx="33">
                  <c:v>510</c:v>
                </c:pt>
                <c:pt idx="34">
                  <c:v>525</c:v>
                </c:pt>
                <c:pt idx="35">
                  <c:v>540</c:v>
                </c:pt>
                <c:pt idx="36">
                  <c:v>555</c:v>
                </c:pt>
                <c:pt idx="37">
                  <c:v>570</c:v>
                </c:pt>
                <c:pt idx="38">
                  <c:v>585</c:v>
                </c:pt>
                <c:pt idx="39">
                  <c:v>600</c:v>
                </c:pt>
                <c:pt idx="40">
                  <c:v>615</c:v>
                </c:pt>
                <c:pt idx="41">
                  <c:v>630</c:v>
                </c:pt>
                <c:pt idx="42">
                  <c:v>645</c:v>
                </c:pt>
                <c:pt idx="43">
                  <c:v>660</c:v>
                </c:pt>
                <c:pt idx="44">
                  <c:v>675</c:v>
                </c:pt>
                <c:pt idx="45">
                  <c:v>690</c:v>
                </c:pt>
                <c:pt idx="46">
                  <c:v>705</c:v>
                </c:pt>
                <c:pt idx="47">
                  <c:v>720</c:v>
                </c:pt>
                <c:pt idx="48">
                  <c:v>735</c:v>
                </c:pt>
                <c:pt idx="49">
                  <c:v>750</c:v>
                </c:pt>
                <c:pt idx="50">
                  <c:v>765</c:v>
                </c:pt>
                <c:pt idx="51">
                  <c:v>780</c:v>
                </c:pt>
                <c:pt idx="52">
                  <c:v>795</c:v>
                </c:pt>
                <c:pt idx="53">
                  <c:v>810</c:v>
                </c:pt>
                <c:pt idx="54">
                  <c:v>825</c:v>
                </c:pt>
              </c:numCache>
            </c:numRef>
          </c:cat>
          <c:val>
            <c:numRef>
              <c:f>Sheet1!$C$2:$C$56</c:f>
              <c:numCache>
                <c:formatCode>General</c:formatCode>
                <c:ptCount val="5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0.25</c:v>
                </c:pt>
                <c:pt idx="13">
                  <c:v>0.25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0.25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0.25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0.25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0.25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0.25</c:v>
                </c:pt>
                <c:pt idx="45">
                  <c:v>0</c:v>
                </c:pt>
                <c:pt idx="46">
                  <c:v>0.5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5C-4264-BED0-57F05A0E4856}"/>
            </c:ext>
          </c:extLst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Fluctuating</c:v>
                </c:pt>
              </c:strCache>
            </c:strRef>
          </c:tx>
          <c:spPr>
            <a:ln w="12700" cap="rnd">
              <a:solidFill>
                <a:schemeClr val="accent6">
                  <a:lumMod val="60000"/>
                </a:schemeClr>
              </a:solidFill>
              <a:round/>
            </a:ln>
            <a:effectLst>
              <a:glow>
                <a:schemeClr val="accent1">
                  <a:alpha val="38000"/>
                </a:schemeClr>
              </a:glow>
            </a:effectLst>
          </c:spPr>
          <c:marker>
            <c:symbol val="none"/>
          </c:marker>
          <c:cat>
            <c:numRef>
              <c:f>Sheet1!$A$2:$A$56</c:f>
              <c:numCache>
                <c:formatCode>General</c:formatCode>
                <c:ptCount val="55"/>
                <c:pt idx="0">
                  <c:v>15</c:v>
                </c:pt>
                <c:pt idx="1">
                  <c:v>30</c:v>
                </c:pt>
                <c:pt idx="2">
                  <c:v>45</c:v>
                </c:pt>
                <c:pt idx="3">
                  <c:v>60</c:v>
                </c:pt>
                <c:pt idx="4">
                  <c:v>75</c:v>
                </c:pt>
                <c:pt idx="5">
                  <c:v>90</c:v>
                </c:pt>
                <c:pt idx="6">
                  <c:v>105</c:v>
                </c:pt>
                <c:pt idx="7">
                  <c:v>120</c:v>
                </c:pt>
                <c:pt idx="8">
                  <c:v>135</c:v>
                </c:pt>
                <c:pt idx="9">
                  <c:v>150</c:v>
                </c:pt>
                <c:pt idx="10">
                  <c:v>165</c:v>
                </c:pt>
                <c:pt idx="11">
                  <c:v>180</c:v>
                </c:pt>
                <c:pt idx="12">
                  <c:v>195</c:v>
                </c:pt>
                <c:pt idx="13">
                  <c:v>210</c:v>
                </c:pt>
                <c:pt idx="14">
                  <c:v>225</c:v>
                </c:pt>
                <c:pt idx="15">
                  <c:v>240</c:v>
                </c:pt>
                <c:pt idx="16">
                  <c:v>255</c:v>
                </c:pt>
                <c:pt idx="17">
                  <c:v>270</c:v>
                </c:pt>
                <c:pt idx="18">
                  <c:v>285</c:v>
                </c:pt>
                <c:pt idx="19">
                  <c:v>300</c:v>
                </c:pt>
                <c:pt idx="20">
                  <c:v>315</c:v>
                </c:pt>
                <c:pt idx="21">
                  <c:v>330</c:v>
                </c:pt>
                <c:pt idx="22">
                  <c:v>345</c:v>
                </c:pt>
                <c:pt idx="23">
                  <c:v>360</c:v>
                </c:pt>
                <c:pt idx="24">
                  <c:v>375</c:v>
                </c:pt>
                <c:pt idx="25">
                  <c:v>390</c:v>
                </c:pt>
                <c:pt idx="26">
                  <c:v>405</c:v>
                </c:pt>
                <c:pt idx="27">
                  <c:v>420</c:v>
                </c:pt>
                <c:pt idx="28">
                  <c:v>435</c:v>
                </c:pt>
                <c:pt idx="29">
                  <c:v>450</c:v>
                </c:pt>
                <c:pt idx="30">
                  <c:v>465</c:v>
                </c:pt>
                <c:pt idx="31">
                  <c:v>480</c:v>
                </c:pt>
                <c:pt idx="32">
                  <c:v>495</c:v>
                </c:pt>
                <c:pt idx="33">
                  <c:v>510</c:v>
                </c:pt>
                <c:pt idx="34">
                  <c:v>525</c:v>
                </c:pt>
                <c:pt idx="35">
                  <c:v>540</c:v>
                </c:pt>
                <c:pt idx="36">
                  <c:v>555</c:v>
                </c:pt>
                <c:pt idx="37">
                  <c:v>570</c:v>
                </c:pt>
                <c:pt idx="38">
                  <c:v>585</c:v>
                </c:pt>
                <c:pt idx="39">
                  <c:v>600</c:v>
                </c:pt>
                <c:pt idx="40">
                  <c:v>615</c:v>
                </c:pt>
                <c:pt idx="41">
                  <c:v>630</c:v>
                </c:pt>
                <c:pt idx="42">
                  <c:v>645</c:v>
                </c:pt>
                <c:pt idx="43">
                  <c:v>660</c:v>
                </c:pt>
                <c:pt idx="44">
                  <c:v>675</c:v>
                </c:pt>
                <c:pt idx="45">
                  <c:v>690</c:v>
                </c:pt>
                <c:pt idx="46">
                  <c:v>705</c:v>
                </c:pt>
                <c:pt idx="47">
                  <c:v>720</c:v>
                </c:pt>
                <c:pt idx="48">
                  <c:v>735</c:v>
                </c:pt>
                <c:pt idx="49">
                  <c:v>750</c:v>
                </c:pt>
                <c:pt idx="50">
                  <c:v>765</c:v>
                </c:pt>
                <c:pt idx="51">
                  <c:v>780</c:v>
                </c:pt>
                <c:pt idx="52">
                  <c:v>795</c:v>
                </c:pt>
                <c:pt idx="53">
                  <c:v>810</c:v>
                </c:pt>
                <c:pt idx="54">
                  <c:v>825</c:v>
                </c:pt>
              </c:numCache>
            </c:numRef>
          </c:cat>
          <c:val>
            <c:numRef>
              <c:f>Sheet1!$D$2:$D$56</c:f>
              <c:numCache>
                <c:formatCode>General</c:formatCode>
                <c:ptCount val="5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0.25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0.25</c:v>
                </c:pt>
                <c:pt idx="27">
                  <c:v>0.5</c:v>
                </c:pt>
                <c:pt idx="28">
                  <c:v>0.25</c:v>
                </c:pt>
                <c:pt idx="29">
                  <c:v>0.25</c:v>
                </c:pt>
                <c:pt idx="30">
                  <c:v>0</c:v>
                </c:pt>
                <c:pt idx="31">
                  <c:v>0</c:v>
                </c:pt>
                <c:pt idx="32">
                  <c:v>0.25</c:v>
                </c:pt>
                <c:pt idx="33">
                  <c:v>0.25</c:v>
                </c:pt>
                <c:pt idx="34">
                  <c:v>0</c:v>
                </c:pt>
                <c:pt idx="35">
                  <c:v>0</c:v>
                </c:pt>
                <c:pt idx="36">
                  <c:v>0.25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0.25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5C-4264-BED0-57F05A0E48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1294111"/>
        <c:axId val="356538543"/>
      </c:lineChart>
      <c:catAx>
        <c:axId val="37129411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Time intervals (Sec.)</a:t>
                </a:r>
              </a:p>
            </c:rich>
          </c:tx>
          <c:layout>
            <c:manualLayout>
              <c:xMode val="edge"/>
              <c:yMode val="edge"/>
              <c:x val="0.40396458508258443"/>
              <c:y val="0.877796787338394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538543"/>
        <c:crosses val="autoZero"/>
        <c:auto val="1"/>
        <c:lblAlgn val="ctr"/>
        <c:lblOffset val="100"/>
        <c:noMultiLvlLbl val="0"/>
      </c:catAx>
      <c:valAx>
        <c:axId val="356538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Servers' utilizations (%)</a:t>
                </a:r>
              </a:p>
            </c:rich>
          </c:tx>
          <c:layout>
            <c:manualLayout>
              <c:xMode val="edge"/>
              <c:yMode val="edge"/>
              <c:x val="3.1753593929494749E-2"/>
              <c:y val="0.133693735340825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294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8904603293736432E-2"/>
          <c:y val="0.1217120368010418"/>
          <c:w val="0.79641741269807353"/>
          <c:h val="0.134348464507900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C0D429-65AD-4DE2-BC7D-CD2C0EA72E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B0F5DB-4FEC-4EB8-9A6A-D629906410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391A6-0EB2-4C7B-B467-AC1FEDD03780}" type="datetimeFigureOut">
              <a:rPr lang="en-GB" smtClean="0"/>
              <a:t>06/05/2021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CD6CFD-34D8-473A-93DC-A23619676F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CLOSER'21 28-30 April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D53E83-A941-4C47-B4C6-BCC9F36F9E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28714-B583-4A03-A461-924F357D38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13217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8D635-F290-47AE-A437-E8169AD067B9}" type="datetimeFigureOut">
              <a:rPr lang="en-GB" smtClean="0"/>
              <a:t>06/05/2021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CLOSER'21 28-30 April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8B5F2-E0D5-4066-9F7C-12AFB52BE3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5941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758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7692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9271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6181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6895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8304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80703-87CD-4543-A35A-0D5A5D88EA02}" type="datetime1">
              <a:rPr lang="en-GB" smtClean="0"/>
              <a:t>06/05/2021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CLOSER'21 28-30 April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ACD0-7E70-4E57-BEAB-60CC854F3585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582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CF13-9802-4F79-A11B-F7E4787A842B}" type="datetime1">
              <a:rPr lang="en-GB" smtClean="0"/>
              <a:t>06/05/2021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CLOSER'21 28-30 April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ACD0-7E70-4E57-BEAB-60CC854F3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136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F057A-86BA-474E-893B-B1841E0D3987}" type="datetime1">
              <a:rPr lang="en-GB" smtClean="0"/>
              <a:t>06/05/2021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CLOSER'21 28-30 April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ACD0-7E70-4E57-BEAB-60CC854F3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104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7887-FBE4-4D32-9CCC-27011F91F3EE}" type="datetime1">
              <a:rPr lang="en-GB" smtClean="0"/>
              <a:t>06/05/2021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CLOSER'21 28-30 April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ACD0-7E70-4E57-BEAB-60CC854F3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679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7E18-9C1C-4A1E-A8C1-FAED52BEFE1C}" type="datetime1">
              <a:rPr lang="en-GB" smtClean="0"/>
              <a:t>06/05/2021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CLOSER'21 28-30 April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ACD0-7E70-4E57-BEAB-60CC854F3585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575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CB4E3-BAC6-440A-8E6F-0F351747EA28}" type="datetime1">
              <a:rPr lang="en-GB" smtClean="0"/>
              <a:t>06/05/2021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CLOSER'21 28-30 April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ACD0-7E70-4E57-BEAB-60CC854F3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443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28F5-1E66-42A4-A67A-5B6E200C9A6F}" type="datetime1">
              <a:rPr lang="en-GB" smtClean="0"/>
              <a:t>06/05/2021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CLOSER'21 28-30 April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ACD0-7E70-4E57-BEAB-60CC854F3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552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44BA0-D68F-4380-B036-789F9A578EFF}" type="datetime1">
              <a:rPr lang="en-GB" smtClean="0"/>
              <a:t>06/05/2021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CLOSER'21 28-30 April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ACD0-7E70-4E57-BEAB-60CC854F3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057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D35F4-0424-486D-956A-A24C812B4EE2}" type="datetime1">
              <a:rPr lang="en-GB" smtClean="0"/>
              <a:t>06/05/2021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CLOSER'21 28-30 April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ACD0-7E70-4E57-BEAB-60CC854F3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198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AF5F157-02AC-4C0E-B5EF-791B695DD00D}" type="datetime1">
              <a:rPr lang="en-GB" smtClean="0"/>
              <a:t>06/05/2021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CLOSER'21 28-30 April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17ACD0-7E70-4E57-BEAB-60CC854F3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686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810D-2F3C-4C75-B296-8EA5F82C6AEF}" type="datetime1">
              <a:rPr lang="en-GB" smtClean="0"/>
              <a:t>06/05/2021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CLOSER'21 28-30 April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ACD0-7E70-4E57-BEAB-60CC854F3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609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A2A1C41-F82C-4353-9AE8-CA16FA5F7606}" type="datetime1">
              <a:rPr lang="en-GB" smtClean="0"/>
              <a:t>06/05/2021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CLOSER'21 28-30 April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717ACD0-7E70-4E57-BEAB-60CC854F3585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03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chart" Target="../charts/char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chart" Target="../charts/chart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4.m4a"/><Relationship Id="rId7" Type="http://schemas.openxmlformats.org/officeDocument/2006/relationships/image" Target="../media/image7.svg"/><Relationship Id="rId12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0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C0A6E2-48A3-4DF3-9A9D-35BE7DB626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783" y="402592"/>
            <a:ext cx="10058400" cy="2144669"/>
          </a:xfrm>
        </p:spPr>
        <p:txBody>
          <a:bodyPr>
            <a:normAutofit fontScale="90000"/>
          </a:bodyPr>
          <a:lstStyle/>
          <a:p>
            <a:pPr algn="ctr"/>
            <a:r>
              <a:rPr lang="en-GB" sz="5400" dirty="0"/>
              <a:t>Towards Elastic Edge Computing Environments: An Investigation of Adaptive Approaches  </a:t>
            </a:r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8" name="Picture 4" descr="نتيجة بحث الصور عن university of leeds logo no backgound">
            <a:extLst>
              <a:ext uri="{FF2B5EF4-FFF2-40B4-BE49-F238E27FC236}">
                <a16:creationId xmlns:a16="http://schemas.microsoft.com/office/drawing/2014/main" id="{280EC97A-A7B7-48E4-ACBF-B4B09D025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405" y="5474970"/>
            <a:ext cx="3063642" cy="87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نتيجة بحث الصور عن جامعه الامير سطام شعار">
            <a:extLst>
              <a:ext uri="{FF2B5EF4-FFF2-40B4-BE49-F238E27FC236}">
                <a16:creationId xmlns:a16="http://schemas.microsoft.com/office/drawing/2014/main" id="{1690D62E-5E69-414A-9960-34E44DFC61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9" b="24521"/>
          <a:stretch/>
        </p:blipFill>
        <p:spPr bwMode="auto">
          <a:xfrm>
            <a:off x="301225" y="5268219"/>
            <a:ext cx="2602761" cy="127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7F1F15-42F4-405C-AD2E-831A8875CEBF}"/>
              </a:ext>
            </a:extLst>
          </p:cNvPr>
          <p:cNvSpPr txBox="1"/>
          <p:nvPr/>
        </p:nvSpPr>
        <p:spPr>
          <a:xfrm>
            <a:off x="1364965" y="2696279"/>
            <a:ext cx="9047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Authors: </a:t>
            </a:r>
            <a:r>
              <a:rPr lang="en-GB" sz="2400" dirty="0"/>
              <a:t>Abdullah Aljulayfi and Karim </a:t>
            </a:r>
            <a:r>
              <a:rPr lang="en-GB" sz="2400" dirty="0" err="1"/>
              <a:t>Djemame</a:t>
            </a:r>
            <a:endParaRPr lang="en-GB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987E369-F344-4B76-923B-DD0EC9A40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272" y="5484187"/>
            <a:ext cx="1117847" cy="111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645F53-59B5-4867-9ECC-0EC400872C3B}"/>
              </a:ext>
            </a:extLst>
          </p:cNvPr>
          <p:cNvSpPr txBox="1"/>
          <p:nvPr/>
        </p:nvSpPr>
        <p:spPr>
          <a:xfrm>
            <a:off x="2838104" y="3195336"/>
            <a:ext cx="8398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Presenter: </a:t>
            </a:r>
            <a:r>
              <a:rPr lang="en-GB" sz="2400" dirty="0"/>
              <a:t>Abdullah Aljulayfi</a:t>
            </a:r>
          </a:p>
          <a:p>
            <a:r>
              <a:rPr lang="en-GB" sz="2400" dirty="0"/>
              <a:t>                    University of Leeds, UK</a:t>
            </a:r>
          </a:p>
          <a:p>
            <a:r>
              <a:rPr lang="en-GB" sz="2400" dirty="0"/>
              <a:t>                    Prince </a:t>
            </a:r>
            <a:r>
              <a:rPr lang="en-GB" sz="2400" dirty="0" err="1"/>
              <a:t>Sattam</a:t>
            </a:r>
            <a:r>
              <a:rPr lang="en-GB" sz="2400" dirty="0"/>
              <a:t> Bin </a:t>
            </a:r>
            <a:r>
              <a:rPr lang="en-GB" sz="2400" dirty="0" err="1"/>
              <a:t>Adbulaziz</a:t>
            </a:r>
            <a:r>
              <a:rPr lang="en-GB" sz="2400" dirty="0"/>
              <a:t> University, KSA </a:t>
            </a:r>
          </a:p>
          <a:p>
            <a:r>
              <a:rPr lang="en-GB" sz="2400" dirty="0"/>
              <a:t>                    ml16afa@leeds.ac.uk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D0F6AFC-8AFE-4B1E-ACAA-F646A5DE9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4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22"/>
    </mc:Choice>
    <mc:Fallback xmlns="">
      <p:transition spd="slow" advTm="30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893" x="10569575" y="2516188"/>
          <p14:tracePt t="17900" x="10526713" y="2516188"/>
          <p14:tracePt t="17907" x="10483850" y="2516188"/>
          <p14:tracePt t="17915" x="10374313" y="2516188"/>
          <p14:tracePt t="17922" x="10313988" y="2516188"/>
          <p14:tracePt t="17929" x="10245725" y="2516188"/>
          <p14:tracePt t="17937" x="10186988" y="2516188"/>
          <p14:tracePt t="17944" x="10101263" y="2516188"/>
          <p14:tracePt t="17951" x="9991725" y="2516188"/>
          <p14:tracePt t="17959" x="9864725" y="2516188"/>
          <p14:tracePt t="17976" x="9642475" y="2481263"/>
          <p14:tracePt t="17980" x="9575800" y="2473325"/>
          <p14:tracePt t="17988" x="9456738" y="2438400"/>
          <p14:tracePt t="17994" x="9345613" y="2438400"/>
          <p14:tracePt t="18002" x="9039225" y="2387600"/>
          <p14:tracePt t="18009" x="8785225" y="2344738"/>
          <p14:tracePt t="18016" x="8658225" y="2311400"/>
          <p14:tracePt t="18024" x="8539163" y="2252663"/>
          <p14:tracePt t="18031" x="8410575" y="2217738"/>
          <p14:tracePt t="18038" x="8189913" y="2124075"/>
          <p14:tracePt t="18046" x="8062913" y="2090738"/>
          <p14:tracePt t="18053" x="7867650" y="2014538"/>
          <p14:tracePt t="18060" x="7799388" y="1997075"/>
          <p14:tracePt t="18067" x="7662863" y="1938338"/>
          <p14:tracePt t="18076" x="7604125" y="1885950"/>
          <p14:tracePt t="18081" x="7485063" y="1835150"/>
          <p14:tracePt t="18089" x="7307263" y="1758950"/>
          <p14:tracePt t="18096" x="7170738" y="1725613"/>
          <p14:tracePt t="18104" x="7051675" y="1700213"/>
          <p14:tracePt t="18111" x="6950075" y="1674813"/>
          <p14:tracePt t="18118" x="6881813" y="1674813"/>
          <p14:tracePt t="18126" x="6805613" y="1657350"/>
          <p14:tracePt t="18132" x="6704013" y="1597025"/>
          <p14:tracePt t="18140" x="6575425" y="1589088"/>
          <p14:tracePt t="18147" x="6380163" y="1589088"/>
          <p14:tracePt t="18154" x="6270625" y="1589088"/>
          <p14:tracePt t="18163" x="6176963" y="1589088"/>
          <p14:tracePt t="18169" x="6083300" y="1589088"/>
          <p14:tracePt t="18176" x="6032500" y="1563688"/>
          <p14:tracePt t="18183" x="5972175" y="1563688"/>
          <p14:tracePt t="18192" x="5905500" y="1563688"/>
          <p14:tracePt t="18198" x="5827713" y="1546225"/>
          <p14:tracePt t="18205" x="5641975" y="1546225"/>
          <p14:tracePt t="18212" x="5411788" y="1504950"/>
          <p14:tracePt t="18220" x="5343525" y="1504950"/>
          <p14:tracePt t="18227" x="5267325" y="1520825"/>
          <p14:tracePt t="18234" x="5183188" y="1520825"/>
          <p14:tracePt t="18243" x="5132388" y="1512888"/>
          <p14:tracePt t="18248" x="5029200" y="1512888"/>
          <p14:tracePt t="18256" x="4859338" y="1436688"/>
          <p14:tracePt t="18263" x="4732338" y="1470025"/>
          <p14:tracePt t="18270" x="4595813" y="1462088"/>
          <p14:tracePt t="18279" x="4579938" y="1462088"/>
          <p14:tracePt t="18285" x="4511675" y="1436688"/>
          <p14:tracePt t="18293" x="4410075" y="1419225"/>
          <p14:tracePt t="18299" x="4400550" y="1419225"/>
          <p14:tracePt t="18308" x="4384675" y="1411288"/>
          <p14:tracePt t="18314" x="4359275" y="1411288"/>
          <p14:tracePt t="18322" x="4324350" y="1411288"/>
          <p14:tracePt t="18331" x="4306888" y="1411288"/>
          <p14:tracePt t="18335" x="4291013" y="1411288"/>
          <p14:tracePt t="18344" x="4281488" y="1411288"/>
          <p14:tracePt t="18365" x="4265613" y="1411288"/>
          <p14:tracePt t="18373" x="4256088" y="1411288"/>
          <p14:tracePt t="18379" x="4230688" y="1411288"/>
          <p14:tracePt t="18387" x="4197350" y="1411288"/>
          <p14:tracePt t="18394" x="4179888" y="1411288"/>
          <p14:tracePt t="18401" x="4146550" y="1427163"/>
          <p14:tracePt t="18410" x="4095750" y="1444625"/>
          <p14:tracePt t="18416" x="4060825" y="1444625"/>
          <p14:tracePt t="18423" x="4044950" y="1452563"/>
          <p14:tracePt t="18430" x="4027488" y="1462088"/>
          <p14:tracePt t="18438" x="4017963" y="1462088"/>
          <p14:tracePt t="18446" x="4010025" y="1462088"/>
          <p14:tracePt t="18466" x="3992563" y="1462088"/>
          <p14:tracePt t="18489" x="3984625" y="1462088"/>
          <p14:tracePt t="18503" x="3976688" y="1462088"/>
          <p14:tracePt t="18517" x="3967163" y="1462088"/>
          <p14:tracePt t="18583" x="3959225" y="1462088"/>
          <p14:tracePt t="18605" x="3951288" y="1462088"/>
          <p14:tracePt t="18633" x="3941763" y="1462088"/>
          <p14:tracePt t="18641" x="3933825" y="1436688"/>
          <p14:tracePt t="18663" x="3933825" y="1427163"/>
          <p14:tracePt t="18670" x="3925888" y="1419225"/>
          <p14:tracePt t="18684" x="3916363" y="1401763"/>
          <p14:tracePt t="18707" x="3916363" y="1393825"/>
          <p14:tracePt t="18713" x="3908425" y="1385888"/>
          <p14:tracePt t="18735" x="3908425" y="1368425"/>
          <p14:tracePt t="18750" x="3908425" y="1360488"/>
          <p14:tracePt t="18772" x="3908425" y="1350963"/>
          <p14:tracePt t="18801" x="3900488" y="1343025"/>
          <p14:tracePt t="18823" x="3900488" y="1333500"/>
          <p14:tracePt t="18837" x="3900488" y="1325563"/>
          <p14:tracePt t="18852" x="3900488" y="1317625"/>
          <p14:tracePt t="18866" x="3900488" y="1300163"/>
          <p14:tracePt t="18888" x="3900488" y="1292225"/>
          <p14:tracePt t="18968" x="3900488" y="1282700"/>
          <p14:tracePt t="18990" x="3908425" y="1282700"/>
          <p14:tracePt t="18997" x="3925888" y="1282700"/>
          <p14:tracePt t="19012" x="3951288" y="1266825"/>
          <p14:tracePt t="19019" x="3959225" y="1266825"/>
          <p14:tracePt t="19026" x="3992563" y="1266825"/>
          <p14:tracePt t="19033" x="4027488" y="1257300"/>
          <p14:tracePt t="19043" x="4070350" y="1257300"/>
          <p14:tracePt t="19048" x="4146550" y="1249363"/>
          <p14:tracePt t="19055" x="4187825" y="1231900"/>
          <p14:tracePt t="19063" x="4248150" y="1231900"/>
          <p14:tracePt t="19070" x="4281488" y="1231900"/>
          <p14:tracePt t="19077" x="4316413" y="1231900"/>
          <p14:tracePt t="19084" x="4375150" y="1231900"/>
          <p14:tracePt t="19093" x="4400550" y="1231900"/>
          <p14:tracePt t="19099" x="4468813" y="1231900"/>
          <p14:tracePt t="19106" x="4529138" y="1241425"/>
          <p14:tracePt t="19113" x="4613275" y="1266825"/>
          <p14:tracePt t="19121" x="4673600" y="1266825"/>
          <p14:tracePt t="19128" x="4757738" y="1274763"/>
          <p14:tracePt t="19135" x="4800600" y="1274763"/>
          <p14:tracePt t="19143" x="4851400" y="1274763"/>
          <p14:tracePt t="19149" x="4962525" y="1282700"/>
          <p14:tracePt t="19157" x="5003800" y="1282700"/>
          <p14:tracePt t="19164" x="5089525" y="1282700"/>
          <p14:tracePt t="19172" x="5233988" y="1282700"/>
          <p14:tracePt t="19178" x="5302250" y="1282700"/>
          <p14:tracePt t="19186" x="5403850" y="1282700"/>
          <p14:tracePt t="19193" x="5437188" y="1308100"/>
          <p14:tracePt t="19200" x="5462588" y="1308100"/>
          <p14:tracePt t="19210" x="5497513" y="1308100"/>
          <p14:tracePt t="19214" x="5513388" y="1308100"/>
          <p14:tracePt t="19223" x="5573713" y="1325563"/>
          <p14:tracePt t="19237" x="5599113" y="1325563"/>
          <p14:tracePt t="19244" x="5616575" y="1325563"/>
          <p14:tracePt t="19251" x="5632450" y="1325563"/>
          <p14:tracePt t="19260" x="5657850" y="1325563"/>
          <p14:tracePt t="19265" x="5700713" y="1325563"/>
          <p14:tracePt t="19274" x="5708650" y="1325563"/>
          <p14:tracePt t="19280" x="5718175" y="1325563"/>
          <p14:tracePt t="19288" x="5726113" y="1325563"/>
          <p14:tracePt t="19295" x="5751513" y="1325563"/>
          <p14:tracePt t="19302" x="5776913" y="1325563"/>
          <p14:tracePt t="19325" x="5786438" y="1325563"/>
          <p14:tracePt t="19331" x="5794375" y="1325563"/>
          <p14:tracePt t="19353" x="5802313" y="1325563"/>
          <p14:tracePt t="19389" x="5819775" y="1325563"/>
          <p14:tracePt t="19396" x="5827713" y="1325563"/>
          <p14:tracePt t="19404" x="5837238" y="1325563"/>
          <p14:tracePt t="19411" x="5853113" y="1325563"/>
          <p14:tracePt t="19427" x="5880100" y="1325563"/>
          <p14:tracePt t="19433" x="5880100" y="1317625"/>
          <p14:tracePt t="19442" x="5905500" y="1317625"/>
          <p14:tracePt t="19447" x="5913438" y="1317625"/>
          <p14:tracePt t="19455" x="5930900" y="1317625"/>
          <p14:tracePt t="19462" x="5956300" y="1317625"/>
          <p14:tracePt t="19469" x="5972175" y="1317625"/>
          <p14:tracePt t="19476" x="5981700" y="1317625"/>
          <p14:tracePt t="19483" x="5997575" y="1317625"/>
          <p14:tracePt t="19492" x="6024563" y="1317625"/>
          <p14:tracePt t="19498" x="6049963" y="1308100"/>
          <p14:tracePt t="19505" x="6057900" y="1308100"/>
          <p14:tracePt t="19513" x="6091238" y="1308100"/>
          <p14:tracePt t="19520" x="6116638" y="1300163"/>
          <p14:tracePt t="19527" x="6134100" y="1292225"/>
          <p14:tracePt t="19534" x="6159500" y="1292225"/>
          <p14:tracePt t="19542" x="6184900" y="1292225"/>
          <p14:tracePt t="19549" x="6235700" y="1292225"/>
          <p14:tracePt t="19557" x="6286500" y="1292225"/>
          <p14:tracePt t="19563" x="6338888" y="1292225"/>
          <p14:tracePt t="19571" x="6389688" y="1292225"/>
          <p14:tracePt t="19578" x="6415088" y="1292225"/>
          <p14:tracePt t="19585" x="6473825" y="1292225"/>
          <p14:tracePt t="19593" x="6499225" y="1292225"/>
          <p14:tracePt t="19600" x="6542088" y="1292225"/>
          <p14:tracePt t="19609" x="6575425" y="1292225"/>
          <p14:tracePt t="19614" x="6635750" y="1292225"/>
          <p14:tracePt t="19621" x="6686550" y="1292225"/>
          <p14:tracePt t="19629" x="6745288" y="1292225"/>
          <p14:tracePt t="19636" x="6864350" y="1308100"/>
          <p14:tracePt t="19644" x="6932613" y="1308100"/>
          <p14:tracePt t="19651" x="7034213" y="1308100"/>
          <p14:tracePt t="19659" x="7077075" y="1308100"/>
          <p14:tracePt t="19665" x="7145338" y="1308100"/>
          <p14:tracePt t="19672" x="7188200" y="1308100"/>
          <p14:tracePt t="19680" x="7229475" y="1308100"/>
          <p14:tracePt t="19687" x="7264400" y="1308100"/>
          <p14:tracePt t="19695" x="7307263" y="1317625"/>
          <p14:tracePt t="19702" x="7366000" y="1317625"/>
          <p14:tracePt t="19709" x="7400925" y="1317625"/>
          <p14:tracePt t="19716" x="7434263" y="1317625"/>
          <p14:tracePt t="19723" x="7459663" y="1317625"/>
          <p14:tracePt t="19730" x="7518400" y="1325563"/>
          <p14:tracePt t="19738" x="7553325" y="1325563"/>
          <p14:tracePt t="19745" x="7578725" y="1325563"/>
          <p14:tracePt t="19753" x="7612063" y="1317625"/>
          <p14:tracePt t="19760" x="7646988" y="1317625"/>
          <p14:tracePt t="19767" x="7672388" y="1317625"/>
          <p14:tracePt t="19776" x="7688263" y="1317625"/>
          <p14:tracePt t="19781" x="7705725" y="1317625"/>
          <p14:tracePt t="19789" x="7740650" y="1300163"/>
          <p14:tracePt t="19796" x="7756525" y="1300163"/>
          <p14:tracePt t="19803" x="7781925" y="1300163"/>
          <p14:tracePt t="19811" x="7807325" y="1300163"/>
          <p14:tracePt t="19817" x="7850188" y="1300163"/>
          <p14:tracePt t="19826" x="7893050" y="1300163"/>
          <p14:tracePt t="19832" x="7926388" y="1300163"/>
          <p14:tracePt t="19839" x="7977188" y="1300163"/>
          <p14:tracePt t="19846" x="8012113" y="1300163"/>
          <p14:tracePt t="19854" x="8045450" y="1300163"/>
          <p14:tracePt t="19861" x="8062913" y="1300163"/>
          <p14:tracePt t="19869" x="8080375" y="1300163"/>
          <p14:tracePt t="19876" x="8105775" y="1300163"/>
          <p14:tracePt t="19883" x="8121650" y="1300163"/>
          <p14:tracePt t="19893" x="8139113" y="1300163"/>
          <p14:tracePt t="19897" x="8156575" y="1300163"/>
          <p14:tracePt t="19905" x="8189913" y="1300163"/>
          <p14:tracePt t="19912" x="8215313" y="1300163"/>
          <p14:tracePt t="19919" x="8250238" y="1300163"/>
          <p14:tracePt t="19927" x="8308975" y="1300163"/>
          <p14:tracePt t="19934" x="8343900" y="1300163"/>
          <p14:tracePt t="19943" x="8377238" y="1300163"/>
          <p14:tracePt t="19948" x="8410575" y="1300163"/>
          <p14:tracePt t="19956" x="8462963" y="1300163"/>
          <p14:tracePt t="19963" x="8488363" y="1300163"/>
          <p14:tracePt t="19970" x="8504238" y="1300163"/>
          <p14:tracePt t="19978" x="8513763" y="1300163"/>
          <p14:tracePt t="19985" x="8521700" y="1300163"/>
          <p14:tracePt t="20058" x="8521700" y="1317625"/>
          <p14:tracePt t="20079" x="8496300" y="1343025"/>
          <p14:tracePt t="20086" x="8445500" y="1368425"/>
          <p14:tracePt t="20093" x="8402638" y="1385888"/>
          <p14:tracePt t="20101" x="8351838" y="1444625"/>
          <p14:tracePt t="20109" x="8301038" y="1462088"/>
          <p14:tracePt t="20115" x="8207375" y="1504950"/>
          <p14:tracePt t="20123" x="8164513" y="1520825"/>
          <p14:tracePt t="20130" x="8070850" y="1555750"/>
          <p14:tracePt t="20137" x="7935913" y="1657350"/>
          <p14:tracePt t="20146" x="7799388" y="1700213"/>
          <p14:tracePt t="20152" x="7688263" y="1708150"/>
          <p14:tracePt t="20159" x="7570788" y="1716088"/>
          <p14:tracePt t="20166" x="7485063" y="1741488"/>
          <p14:tracePt t="20175" x="7426325" y="1751013"/>
          <p14:tracePt t="20181" x="7358063" y="1758950"/>
          <p14:tracePt t="20188" x="7264400" y="1784350"/>
          <p14:tracePt t="20196" x="7178675" y="1793875"/>
          <p14:tracePt t="20203" x="7077075" y="1819275"/>
          <p14:tracePt t="20209" x="6967538" y="1827213"/>
          <p14:tracePt t="20217" x="6838950" y="1827213"/>
          <p14:tracePt t="20226" x="6745288" y="1835150"/>
          <p14:tracePt t="20232" x="6694488" y="1835150"/>
          <p14:tracePt t="20239" x="6508750" y="1878013"/>
          <p14:tracePt t="20246" x="6364288" y="1903413"/>
          <p14:tracePt t="20253" x="6108700" y="1920875"/>
          <p14:tracePt t="20261" x="5802313" y="2055813"/>
          <p14:tracePt t="20268" x="5675313" y="2090738"/>
          <p14:tracePt t="20276" x="5591175" y="2108200"/>
          <p14:tracePt t="20283" x="5454650" y="2141538"/>
          <p14:tracePt t="20290" x="5368925" y="2166938"/>
          <p14:tracePt t="20298" x="5284788" y="2166938"/>
          <p14:tracePt t="20304" x="5224463" y="2166938"/>
          <p14:tracePt t="20312" x="5165725" y="2166938"/>
          <p14:tracePt t="20319" x="5114925" y="2166938"/>
          <p14:tracePt t="20326" x="5097463" y="2166938"/>
          <p14:tracePt t="20333" x="5072063" y="2166938"/>
          <p14:tracePt t="20342" x="5029200" y="2166938"/>
          <p14:tracePt t="20348" x="5021263" y="2166938"/>
          <p14:tracePt t="20355" x="4987925" y="2166938"/>
          <p14:tracePt t="20364" x="4962525" y="2166938"/>
          <p14:tracePt t="20369" x="4919663" y="2166938"/>
          <p14:tracePt t="20377" x="4859338" y="2174875"/>
          <p14:tracePt t="20384" x="4775200" y="2184400"/>
          <p14:tracePt t="20392" x="4689475" y="2192338"/>
          <p14:tracePt t="20399" x="4613275" y="2217738"/>
          <p14:tracePt t="20407" x="4529138" y="2235200"/>
          <p14:tracePt t="20415" x="4503738" y="2243138"/>
          <p14:tracePt t="20421" x="4460875" y="2243138"/>
          <p14:tracePt t="20429" x="4443413" y="2243138"/>
          <p14:tracePt t="20443" x="4425950" y="2243138"/>
          <p14:tracePt t="20459" x="4418013" y="2243138"/>
          <p14:tracePt t="20478" x="4410075" y="2243138"/>
          <p14:tracePt t="20494" x="4392613" y="2227263"/>
          <p14:tracePt t="20500" x="4392613" y="2209800"/>
          <p14:tracePt t="20515" x="4384675" y="2209800"/>
          <p14:tracePt t="20529" x="4384675" y="2200275"/>
          <p14:tracePt t="20544" x="4375150" y="2192338"/>
          <p14:tracePt t="20565" x="4375150" y="2174875"/>
          <p14:tracePt t="20588" x="4375150" y="2166938"/>
          <p14:tracePt t="20603" x="4384675" y="2149475"/>
          <p14:tracePt t="20608" x="4392613" y="2141538"/>
          <p14:tracePt t="20617" x="4410075" y="2124075"/>
          <p14:tracePt t="20626" x="4425950" y="2116138"/>
          <p14:tracePt t="20631" x="4451350" y="2108200"/>
          <p14:tracePt t="20640" x="4486275" y="2090738"/>
          <p14:tracePt t="20645" x="4511675" y="2065338"/>
          <p14:tracePt t="20652" x="4562475" y="2022475"/>
          <p14:tracePt t="20660" x="4579938" y="2022475"/>
          <p14:tracePt t="20667" x="4621213" y="2014538"/>
          <p14:tracePt t="20675" x="4646613" y="1997075"/>
          <p14:tracePt t="20682" x="4681538" y="1979613"/>
          <p14:tracePt t="20690" x="4706938" y="1979613"/>
          <p14:tracePt t="20696" x="4724400" y="1971675"/>
          <p14:tracePt t="20704" x="4740275" y="1971675"/>
          <p14:tracePt t="20712" x="4765675" y="1971675"/>
          <p14:tracePt t="20718" x="4783138" y="1971675"/>
          <p14:tracePt t="20725" x="4791075" y="1963738"/>
          <p14:tracePt t="20733" x="4818063" y="1963738"/>
          <p14:tracePt t="20742" x="4833938" y="1963738"/>
          <p14:tracePt t="20747" x="4843463" y="1963738"/>
          <p14:tracePt t="20755" x="4868863" y="1963738"/>
          <p14:tracePt t="20762" x="4876800" y="1963738"/>
          <p14:tracePt t="20769" x="4894263" y="1963738"/>
          <p14:tracePt t="20776" x="4927600" y="1963738"/>
          <p14:tracePt t="20784" x="4935538" y="1963738"/>
          <p14:tracePt t="20792" x="4953000" y="1963738"/>
          <p14:tracePt t="20798" x="4970463" y="1963738"/>
          <p14:tracePt t="20805" x="4978400" y="1963738"/>
          <p14:tracePt t="20813" x="4987925" y="1963738"/>
          <p14:tracePt t="20820" x="4995863" y="1963738"/>
          <p14:tracePt t="20878" x="5003800" y="1963738"/>
          <p14:tracePt t="21234" x="5029200" y="1963738"/>
          <p14:tracePt t="21241" x="5038725" y="1963738"/>
          <p14:tracePt t="21248" x="5054600" y="1963738"/>
          <p14:tracePt t="21256" x="5089525" y="1963738"/>
          <p14:tracePt t="21263" x="5114925" y="1963738"/>
          <p14:tracePt t="21270" x="5132388" y="1963738"/>
          <p14:tracePt t="21277" x="5140325" y="1963738"/>
          <p14:tracePt t="21285" x="5165725" y="1963738"/>
          <p14:tracePt t="21292" x="5183188" y="1946275"/>
          <p14:tracePt t="21299" x="5216525" y="1946275"/>
          <p14:tracePt t="21307" x="5233988" y="1946275"/>
          <p14:tracePt t="21313" x="5292725" y="1946275"/>
          <p14:tracePt t="21322" x="5368925" y="1946275"/>
          <p14:tracePt t="21328" x="5462588" y="1946275"/>
          <p14:tracePt t="21335" x="5538788" y="1946275"/>
          <p14:tracePt t="21343" x="5641975" y="1938338"/>
          <p14:tracePt t="21350" x="5726113" y="1938338"/>
          <p14:tracePt t="21359" x="5761038" y="1920875"/>
          <p14:tracePt t="21364" x="5786438" y="1920875"/>
          <p14:tracePt t="21373" x="5827713" y="1920875"/>
          <p14:tracePt t="21381" x="5880100" y="1920875"/>
          <p14:tracePt t="21387" x="5913438" y="1920875"/>
          <p14:tracePt t="21394" x="5972175" y="1920875"/>
          <p14:tracePt t="21401" x="5997575" y="1920875"/>
          <p14:tracePt t="21408" x="6065838" y="1920875"/>
          <p14:tracePt t="21415" x="6116638" y="1920875"/>
          <p14:tracePt t="21423" x="6210300" y="1920875"/>
          <p14:tracePt t="21430" x="6270625" y="1903413"/>
          <p14:tracePt t="21438" x="6321425" y="1903413"/>
          <p14:tracePt t="21444" x="6397625" y="1903413"/>
          <p14:tracePt t="21451" x="6483350" y="1903413"/>
          <p14:tracePt t="21459" x="6610350" y="1903413"/>
          <p14:tracePt t="21466" x="6694488" y="1903413"/>
          <p14:tracePt t="21475" x="6754813" y="1903413"/>
          <p14:tracePt t="21480" x="6805613" y="1903413"/>
          <p14:tracePt t="21488" x="6881813" y="1903413"/>
          <p14:tracePt t="21495" x="6889750" y="1903413"/>
          <p14:tracePt t="21503" x="6924675" y="1903413"/>
          <p14:tracePt t="21510" x="6958013" y="1903413"/>
          <p14:tracePt t="21517" x="7018338" y="1903413"/>
          <p14:tracePt t="21525" x="7077075" y="1903413"/>
          <p14:tracePt t="21532" x="7162800" y="1903413"/>
          <p14:tracePt t="21539" x="7281863" y="1885950"/>
          <p14:tracePt t="21546" x="7366000" y="1870075"/>
          <p14:tracePt t="21554" x="7485063" y="1827213"/>
          <p14:tracePt t="21561" x="7578725" y="1827213"/>
          <p14:tracePt t="21568" x="7654925" y="1801813"/>
          <p14:tracePt t="21575" x="7740650" y="1801813"/>
          <p14:tracePt t="21583" x="7842250" y="1758950"/>
          <p14:tracePt t="21592" x="7918450" y="1751013"/>
          <p14:tracePt t="21597" x="8004175" y="1751013"/>
          <p14:tracePt t="21605" x="8062913" y="1725613"/>
          <p14:tracePt t="21611" x="8121650" y="1725613"/>
          <p14:tracePt t="21619" x="8181975" y="1725613"/>
          <p14:tracePt t="21626" x="8224838" y="1716088"/>
          <p14:tracePt t="21633" x="8275638" y="1700213"/>
          <p14:tracePt t="21642" x="8318500" y="1700213"/>
          <p14:tracePt t="21647" x="8377238" y="1700213"/>
          <p14:tracePt t="21655" x="8435975" y="1700213"/>
          <p14:tracePt t="21662" x="8496300" y="1690688"/>
          <p14:tracePt t="21669" x="8539163" y="1682750"/>
          <p14:tracePt t="21677" x="8597900" y="1657350"/>
          <p14:tracePt t="21684" x="8632825" y="1657350"/>
          <p14:tracePt t="21692" x="8658225" y="1649413"/>
          <p14:tracePt t="21698" x="8691563" y="1649413"/>
          <p14:tracePt t="21706" x="8699500" y="1649413"/>
          <p14:tracePt t="21713" x="8724900" y="1649413"/>
          <p14:tracePt t="21720" x="8750300" y="1649413"/>
          <p14:tracePt t="21727" x="8767763" y="1649413"/>
          <p14:tracePt t="21735" x="8793163" y="1639888"/>
          <p14:tracePt t="21742" x="8828088" y="1639888"/>
          <p14:tracePt t="21750" x="8853488" y="1622425"/>
          <p14:tracePt t="21758" x="8894763" y="1622425"/>
          <p14:tracePt t="21764" x="8921750" y="1614488"/>
          <p14:tracePt t="21771" x="8955088" y="1606550"/>
          <p14:tracePt t="21778" x="8988425" y="1606550"/>
          <p14:tracePt t="21786" x="9013825" y="1597025"/>
          <p14:tracePt t="21794" x="9031288" y="1597025"/>
          <p14:tracePt t="21800" x="9048750" y="1589088"/>
          <p14:tracePt t="21808" x="9082088" y="1589088"/>
          <p14:tracePt t="21814" x="9107488" y="1589088"/>
          <p14:tracePt t="21823" x="9124950" y="1589088"/>
          <p14:tracePt t="21829" x="9142413" y="1589088"/>
          <p14:tracePt t="21836" x="9158288" y="1589088"/>
          <p14:tracePt t="21843" x="9209088" y="1589088"/>
          <p14:tracePt t="21851" x="9218613" y="1597025"/>
          <p14:tracePt t="21858" x="9244013" y="1606550"/>
          <p14:tracePt t="21865" x="9261475" y="1606550"/>
          <p14:tracePt t="21875" x="9269413" y="1614488"/>
          <p14:tracePt t="21880" x="9277350" y="1614488"/>
          <p14:tracePt t="21887" x="9286875" y="1614488"/>
          <p14:tracePt t="21894" x="9294813" y="1639888"/>
          <p14:tracePt t="21902" x="9302750" y="1657350"/>
          <p14:tracePt t="21910" x="9320213" y="1682750"/>
          <p14:tracePt t="21917" x="9328150" y="1700213"/>
          <p14:tracePt t="21925" x="9345613" y="1733550"/>
          <p14:tracePt t="21931" x="9353550" y="1741488"/>
          <p14:tracePt t="21938" x="9371013" y="1758950"/>
          <p14:tracePt t="21947" x="9380538" y="1784350"/>
          <p14:tracePt t="21953" x="9388475" y="1809750"/>
          <p14:tracePt t="21961" x="9396413" y="1809750"/>
          <p14:tracePt t="21967" x="9405938" y="1827213"/>
          <p14:tracePt t="22026" x="9405938" y="1860550"/>
          <p14:tracePt t="22033" x="9405938" y="1870075"/>
          <p14:tracePt t="22040" x="9405938" y="1885950"/>
          <p14:tracePt t="22047" x="9405938" y="1903413"/>
          <p14:tracePt t="22054" x="9405938" y="1920875"/>
          <p14:tracePt t="22061" x="9396413" y="1938338"/>
          <p14:tracePt t="22069" x="9388475" y="1954213"/>
          <p14:tracePt t="22077" x="9371013" y="1971675"/>
          <p14:tracePt t="22083" x="9371013" y="1979613"/>
          <p14:tracePt t="22092" x="9337675" y="2022475"/>
          <p14:tracePt t="22098" x="9328150" y="2030413"/>
          <p14:tracePt t="22105" x="9269413" y="2073275"/>
          <p14:tracePt t="22113" x="9175750" y="2124075"/>
          <p14:tracePt t="22120" x="9039225" y="2149475"/>
          <p14:tracePt t="22128" x="8836025" y="2174875"/>
          <p14:tracePt t="22134" x="8640763" y="2217738"/>
          <p14:tracePt t="22142" x="8478838" y="2243138"/>
          <p14:tracePt t="22149" x="8215313" y="2243138"/>
          <p14:tracePt t="22158" x="7807325" y="2362200"/>
          <p14:tracePt t="22163" x="7654925" y="2362200"/>
          <p14:tracePt t="22171" x="7527925" y="2362200"/>
          <p14:tracePt t="22178" x="7459663" y="2379663"/>
          <p14:tracePt t="22185" x="7289800" y="2422525"/>
          <p14:tracePt t="22193" x="7162800" y="2405063"/>
          <p14:tracePt t="22200" x="7026275" y="2405063"/>
          <p14:tracePt t="22209" x="6899275" y="2405063"/>
          <p14:tracePt t="22214" x="6780213" y="2422525"/>
          <p14:tracePt t="22222" x="6669088" y="2422525"/>
          <p14:tracePt t="22229" x="6610350" y="2422525"/>
          <p14:tracePt t="22236" x="6415088" y="2397125"/>
          <p14:tracePt t="22243" x="6270625" y="2397125"/>
          <p14:tracePt t="22251" x="6075363" y="2397125"/>
          <p14:tracePt t="22258" x="5913438" y="2379663"/>
          <p14:tracePt t="22265" x="5819775" y="2379663"/>
          <p14:tracePt t="22274" x="5768975" y="2379663"/>
          <p14:tracePt t="22279" x="5743575" y="2379663"/>
          <p14:tracePt t="22287" x="5692775" y="2344738"/>
          <p14:tracePt t="22294" x="5624513" y="2336800"/>
          <p14:tracePt t="22301" x="5522913" y="2311400"/>
          <p14:tracePt t="22308" x="5394325" y="2311400"/>
          <p14:tracePt t="22316" x="5292725" y="2311400"/>
          <p14:tracePt t="22325" x="5165725" y="2311400"/>
          <p14:tracePt t="22330" x="5080000" y="2303463"/>
          <p14:tracePt t="22338" x="4995863" y="2303463"/>
          <p14:tracePt t="22345" x="4953000" y="2303463"/>
          <p14:tracePt t="22352" x="4800600" y="2311400"/>
          <p14:tracePt t="22360" x="4714875" y="2311400"/>
          <p14:tracePt t="22366" x="4529138" y="2336800"/>
          <p14:tracePt t="22374" x="4460875" y="2336800"/>
          <p14:tracePt t="22381" x="4384675" y="2328863"/>
          <p14:tracePt t="22389" x="4341813" y="2328863"/>
          <p14:tracePt t="22396" x="4306888" y="2328863"/>
          <p14:tracePt t="22404" x="4298950" y="2328863"/>
          <p14:tracePt t="22412" x="4281488" y="2328863"/>
          <p14:tracePt t="22426" x="4273550" y="2328863"/>
          <p14:tracePt t="22441" x="4265613" y="2328863"/>
          <p14:tracePt t="22570" x="4281488" y="2328863"/>
          <p14:tracePt t="22577" x="4324350" y="2328863"/>
          <p14:tracePt t="22584" x="4400550" y="2328863"/>
          <p14:tracePt t="22592" x="4486275" y="2336800"/>
          <p14:tracePt t="22599" x="4519613" y="2354263"/>
          <p14:tracePt t="22608" x="4605338" y="2354263"/>
          <p14:tracePt t="22613" x="4706938" y="2354263"/>
          <p14:tracePt t="22621" x="4833938" y="2371725"/>
          <p14:tracePt t="22628" x="4970463" y="2371725"/>
          <p14:tracePt t="22635" x="5089525" y="2371725"/>
          <p14:tracePt t="22642" x="5157788" y="2387600"/>
          <p14:tracePt t="22650" x="5259388" y="2387600"/>
          <p14:tracePt t="22658" x="5368925" y="2397125"/>
          <p14:tracePt t="22664" x="5556250" y="2422525"/>
          <p14:tracePt t="22674" x="5667375" y="2430463"/>
          <p14:tracePt t="22679" x="5751513" y="2455863"/>
          <p14:tracePt t="22686" x="5827713" y="2455863"/>
          <p14:tracePt t="22694" x="5888038" y="2463800"/>
          <p14:tracePt t="22700" x="5921375" y="2463800"/>
          <p14:tracePt t="22707" x="5930900" y="2481263"/>
          <p14:tracePt t="22715" x="5964238" y="2481263"/>
          <p14:tracePt t="22724" x="5989638" y="2481263"/>
          <p14:tracePt t="22738" x="6024563" y="2473325"/>
          <p14:tracePt t="22744" x="6032500" y="2473325"/>
          <p14:tracePt t="22752" x="6049963" y="2463800"/>
          <p14:tracePt t="22759" x="6075363" y="2463800"/>
          <p14:tracePt t="22766" x="6100763" y="2438400"/>
          <p14:tracePt t="22775" x="6116638" y="2422525"/>
          <p14:tracePt t="22780" x="6142038" y="2413000"/>
          <p14:tracePt t="22787" x="6159500" y="2405063"/>
          <p14:tracePt t="23043" x="6176963" y="2405063"/>
          <p14:tracePt t="23049" x="6261100" y="2430463"/>
          <p14:tracePt t="23057" x="6321425" y="2430463"/>
          <p14:tracePt t="23063" x="6440488" y="2473325"/>
          <p14:tracePt t="23071" x="6491288" y="2473325"/>
          <p14:tracePt t="23078" x="6567488" y="2481263"/>
          <p14:tracePt t="23085" x="6643688" y="2516188"/>
          <p14:tracePt t="23093" x="6762750" y="2541588"/>
          <p14:tracePt t="23100" x="6848475" y="2549525"/>
          <p14:tracePt t="23107" x="6983413" y="2557463"/>
          <p14:tracePt t="23115" x="7051675" y="2582863"/>
          <p14:tracePt t="23124" x="7119938" y="2582863"/>
          <p14:tracePt t="23129" x="7188200" y="2582863"/>
          <p14:tracePt t="23137" x="7264400" y="2600325"/>
          <p14:tracePt t="23145" x="7340600" y="2625725"/>
          <p14:tracePt t="23151" x="7493000" y="2633663"/>
          <p14:tracePt t="23158" x="7612063" y="2633663"/>
          <p14:tracePt t="23165" x="7705725" y="2625725"/>
          <p14:tracePt t="23174" x="7842250" y="2633663"/>
          <p14:tracePt t="23180" x="7893050" y="2633663"/>
          <p14:tracePt t="23189" x="7977188" y="2633663"/>
          <p14:tracePt t="23194" x="8062913" y="2633663"/>
          <p14:tracePt t="23202" x="8199438" y="2660650"/>
          <p14:tracePt t="23209" x="8283575" y="2660650"/>
          <p14:tracePt t="23216" x="8377238" y="2668588"/>
          <p14:tracePt t="23224" x="8445500" y="2693988"/>
          <p14:tracePt t="23231" x="8529638" y="2693988"/>
          <p14:tracePt t="23240" x="8589963" y="2711450"/>
          <p14:tracePt t="23245" x="8623300" y="2711450"/>
          <p14:tracePt t="23254" x="8658225" y="2727325"/>
          <p14:tracePt t="23260" x="8666163" y="2727325"/>
          <p14:tracePt t="23267" x="8724900" y="2736850"/>
          <p14:tracePt t="23274" x="8742363" y="2744788"/>
          <p14:tracePt t="23282" x="8793163" y="2762250"/>
          <p14:tracePt t="23291" x="8836025" y="2770188"/>
          <p14:tracePt t="23296" x="8869363" y="2778125"/>
          <p14:tracePt t="23304" x="8929688" y="2813050"/>
          <p14:tracePt t="23311" x="8980488" y="2820988"/>
          <p14:tracePt t="23318" x="9031288" y="2855913"/>
          <p14:tracePt t="23324" x="9064625" y="2863850"/>
          <p14:tracePt t="23333" x="9074150" y="2871788"/>
          <p14:tracePt t="23341" x="9117013" y="2914650"/>
          <p14:tracePt t="23347" x="9142413" y="2949575"/>
          <p14:tracePt t="23355" x="9167813" y="2974975"/>
          <p14:tracePt t="23364" x="9193213" y="3000375"/>
          <p14:tracePt t="23369" x="9201150" y="3025775"/>
          <p14:tracePt t="23377" x="9226550" y="3041650"/>
          <p14:tracePt t="23383" x="9251950" y="3059113"/>
          <p14:tracePt t="23391" x="9277350" y="3094038"/>
          <p14:tracePt t="23398" x="9302750" y="3109913"/>
          <p14:tracePt t="23406" x="9328150" y="3144838"/>
          <p14:tracePt t="23412" x="9353550" y="3160713"/>
          <p14:tracePt t="23420" x="9396413" y="3203575"/>
          <p14:tracePt t="23430" x="9421813" y="3221038"/>
          <p14:tracePt t="23436" x="9482138" y="3228975"/>
          <p14:tracePt t="23441" x="9515475" y="3254375"/>
          <p14:tracePt t="23449" x="9558338" y="3254375"/>
          <p14:tracePt t="23457" x="9591675" y="3271838"/>
          <p14:tracePt t="23463" x="9634538" y="3297238"/>
          <p14:tracePt t="23471" x="9652000" y="3305175"/>
          <p14:tracePt t="23479" x="9667875" y="3340100"/>
          <p14:tracePt t="23485" x="9694863" y="3365500"/>
          <p14:tracePt t="23492" x="9736138" y="3441700"/>
          <p14:tracePt t="23500" x="9745663" y="3459163"/>
          <p14:tracePt t="23508" x="9753600" y="3475038"/>
          <p14:tracePt t="23514" x="9761538" y="3502025"/>
          <p14:tracePt t="23524" x="9771063" y="3502025"/>
          <p14:tracePt t="23529" x="9786938" y="3552825"/>
          <p14:tracePt t="23536" x="9786938" y="3560763"/>
          <p14:tracePt t="23551" x="9786938" y="3568700"/>
          <p14:tracePt t="23578" x="9786938" y="3560763"/>
          <p14:tracePt t="23907" x="9796463" y="3560763"/>
          <p14:tracePt t="23913" x="9821863" y="3560763"/>
          <p14:tracePt t="23921" x="9839325" y="3578225"/>
          <p14:tracePt t="23928" x="9864725" y="3594100"/>
          <p14:tracePt t="23935" x="9880600" y="3619500"/>
          <p14:tracePt t="23943" x="9915525" y="3654425"/>
          <p14:tracePt t="23950" x="9931400" y="3679825"/>
          <p14:tracePt t="23957" x="9974263" y="3738563"/>
          <p14:tracePt t="23975" x="10034588" y="3824288"/>
          <p14:tracePt t="23979" x="10042525" y="3849688"/>
          <p14:tracePt t="23986" x="10050463" y="3857625"/>
          <p14:tracePt t="23995" x="10067925" y="3875088"/>
          <p14:tracePt t="24001" x="10085388" y="3900488"/>
          <p14:tracePt t="24008" x="10101263" y="3908425"/>
          <p14:tracePt t="24025" x="10101263" y="3917950"/>
          <p14:tracePt t="24030" x="10101263" y="3925888"/>
          <p14:tracePt t="24044" x="10101263" y="3935413"/>
          <p14:tracePt t="24059" x="10101263" y="3951288"/>
          <p14:tracePt t="24066" x="10101263" y="3960813"/>
          <p14:tracePt t="24074" x="10101263" y="3986213"/>
          <p14:tracePt t="24080" x="10101263" y="3994150"/>
          <p14:tracePt t="24088" x="10101263" y="4037013"/>
          <p14:tracePt t="24095" x="10101263" y="4044950"/>
          <p14:tracePt t="24103" x="10093325" y="4121150"/>
          <p14:tracePt t="24117" x="10042525" y="4214813"/>
          <p14:tracePt t="24131" x="10017125" y="4265613"/>
          <p14:tracePt t="24146" x="9999663" y="4283075"/>
          <p14:tracePt t="24153" x="9983788" y="4283075"/>
          <p14:tracePt t="24160" x="9948863" y="4325938"/>
          <p14:tracePt t="24168" x="9898063" y="4341813"/>
          <p14:tracePt t="24175" x="9829800" y="4376738"/>
          <p14:tracePt t="24182" x="9779000" y="4394200"/>
          <p14:tracePt t="24191" x="9710738" y="4435475"/>
          <p14:tracePt t="24197" x="9642475" y="4445000"/>
          <p14:tracePt t="24204" x="9626600" y="4452938"/>
          <p14:tracePt t="24211" x="9591675" y="4470400"/>
          <p14:tracePt t="24219" x="9575800" y="4478338"/>
          <p14:tracePt t="24228" x="9566275" y="4495800"/>
          <p14:tracePt t="24233" x="9550400" y="4503738"/>
          <p14:tracePt t="24240" x="9532938" y="4503738"/>
          <p14:tracePt t="24257" x="9523413" y="4503738"/>
          <p14:tracePt t="24262" x="9507538" y="4513263"/>
          <p14:tracePt t="24269" x="9490075" y="4513263"/>
          <p14:tracePt t="24276" x="9464675" y="4521200"/>
          <p14:tracePt t="24284" x="9439275" y="4521200"/>
          <p14:tracePt t="24298" x="9405938" y="4521200"/>
          <p14:tracePt t="24306" x="9380538" y="4546600"/>
          <p14:tracePt t="24313" x="9363075" y="4554538"/>
          <p14:tracePt t="24321" x="9328150" y="4572000"/>
          <p14:tracePt t="24328" x="9302750" y="4579938"/>
          <p14:tracePt t="24335" x="9269413" y="4597400"/>
          <p14:tracePt t="24342" x="9251950" y="4605338"/>
          <p14:tracePt t="24349" x="9209088" y="4630738"/>
          <p14:tracePt t="24357" x="9193213" y="4648200"/>
          <p14:tracePt t="24364" x="9175750" y="4648200"/>
          <p14:tracePt t="24372" x="9167813" y="4657725"/>
          <p14:tracePt t="24378" x="9142413" y="4665663"/>
          <p14:tracePt t="24386" x="9132888" y="4673600"/>
          <p14:tracePt t="24393" x="9117013" y="4673600"/>
          <p14:tracePt t="24400" x="9107488" y="4683125"/>
          <p14:tracePt t="24407" x="9099550" y="4683125"/>
          <p14:tracePt t="24414" x="9091613" y="4683125"/>
          <p14:tracePt t="24424" x="9082088" y="4683125"/>
          <p14:tracePt t="24429" x="9064625" y="4691063"/>
          <p14:tracePt t="24436" x="9056688" y="4691063"/>
          <p14:tracePt t="24445" x="9031288" y="4699000"/>
          <p14:tracePt t="24450" x="9005888" y="4699000"/>
          <p14:tracePt t="24459" x="8980488" y="4699000"/>
          <p14:tracePt t="24465" x="8955088" y="4699000"/>
          <p14:tracePt t="24474" x="8912225" y="4716463"/>
          <p14:tracePt t="24480" x="8886825" y="4724400"/>
          <p14:tracePt t="24487" x="8853488" y="4724400"/>
          <p14:tracePt t="24495" x="8836025" y="4733925"/>
          <p14:tracePt t="24502" x="8818563" y="4733925"/>
          <p14:tracePt t="24510" x="8793163" y="4733925"/>
          <p14:tracePt t="24516" x="8793163" y="4741863"/>
          <p14:tracePt t="24524" x="8777288" y="4741863"/>
          <p14:tracePt t="24530" x="8750300" y="4741863"/>
          <p14:tracePt t="24540" x="8742363" y="4741863"/>
          <p14:tracePt t="24545" x="8724900" y="4741863"/>
          <p14:tracePt t="24553" x="8709025" y="4749800"/>
          <p14:tracePt t="24560" x="8691563" y="4749800"/>
          <p14:tracePt t="24567" x="8666163" y="4749800"/>
          <p14:tracePt t="24573" x="8632825" y="4749800"/>
          <p14:tracePt t="24582" x="8615363" y="4749800"/>
          <p14:tracePt t="24590" x="8580438" y="4749800"/>
          <p14:tracePt t="24596" x="8555038" y="4749800"/>
          <p14:tracePt t="24604" x="8539163" y="4749800"/>
          <p14:tracePt t="24611" x="8504238" y="4749800"/>
          <p14:tracePt t="24618" x="8478838" y="4749800"/>
          <p14:tracePt t="24625" x="8462963" y="4749800"/>
          <p14:tracePt t="24633" x="8445500" y="4749800"/>
          <p14:tracePt t="24641" x="8428038" y="4749800"/>
          <p14:tracePt t="24647" x="8410575" y="4749800"/>
          <p14:tracePt t="24655" x="8385175" y="4749800"/>
          <p14:tracePt t="24662" x="8351838" y="4749800"/>
          <p14:tracePt t="24669" x="8326438" y="4733925"/>
          <p14:tracePt t="24676" x="8291513" y="4716463"/>
          <p14:tracePt t="24684" x="8275638" y="4708525"/>
          <p14:tracePt t="24690" x="8224838" y="4691063"/>
          <p14:tracePt t="24698" x="8207375" y="4683125"/>
          <p14:tracePt t="24707" x="8189913" y="4665663"/>
          <p14:tracePt t="24712" x="8147050" y="4657725"/>
          <p14:tracePt t="24720" x="8131175" y="4648200"/>
          <p14:tracePt t="24727" x="8121650" y="4648200"/>
          <p14:tracePt t="24734" x="8105775" y="4622800"/>
          <p14:tracePt t="24748" x="8096250" y="4622800"/>
          <p14:tracePt t="24763" x="8088313" y="4605338"/>
          <p14:tracePt t="24770" x="8080375" y="4605338"/>
          <p14:tracePt t="24778" x="8070850" y="4605338"/>
          <p14:tracePt t="24784" x="8045450" y="4597400"/>
          <p14:tracePt t="24792" x="8029575" y="4589463"/>
          <p14:tracePt t="24799" x="7994650" y="4579938"/>
          <p14:tracePt t="24807" x="7977188" y="4572000"/>
          <p14:tracePt t="24814" x="7918450" y="4546600"/>
          <p14:tracePt t="24828" x="7893050" y="4546600"/>
          <p14:tracePt t="24836" x="7885113" y="4546600"/>
          <p14:tracePt t="24843" x="7867650" y="4546600"/>
          <p14:tracePt t="24857" x="7859713" y="4546600"/>
          <p14:tracePt t="24874" x="7850188" y="4546600"/>
          <p14:tracePt t="24894" x="7832725" y="4546600"/>
          <p14:tracePt t="24909" x="7824788" y="4546600"/>
          <p14:tracePt t="24924" x="7807325" y="4546600"/>
          <p14:tracePt t="24944" x="7799388" y="4546600"/>
          <p14:tracePt t="24974" x="7791450" y="4554538"/>
          <p14:tracePt t="24989" x="7766050" y="4579938"/>
          <p14:tracePt t="25018" x="7756525" y="4605338"/>
          <p14:tracePt t="25023" x="7756525" y="4622800"/>
          <p14:tracePt t="25068" x="7756525" y="4630738"/>
          <p14:tracePt t="25075" x="7756525" y="4673600"/>
          <p14:tracePt t="25081" x="7748588" y="4699000"/>
          <p14:tracePt t="28568" x="7731125" y="4699000"/>
          <p14:tracePt t="28575" x="7680325" y="4716463"/>
          <p14:tracePt t="28582" x="7629525" y="4716463"/>
          <p14:tracePt t="28589" x="7545388" y="4724400"/>
          <p14:tracePt t="28597" x="7485063" y="4733925"/>
          <p14:tracePt t="28605" x="7451725" y="4741863"/>
          <p14:tracePt t="28611" x="7434263" y="4741863"/>
          <p14:tracePt t="28619" x="7391400" y="4741863"/>
          <p14:tracePt t="28626" x="7383463" y="4741863"/>
          <p14:tracePt t="28634" x="7358063" y="4741863"/>
          <p14:tracePt t="28640" x="7340600" y="4741863"/>
          <p14:tracePt t="28648" x="7315200" y="4741863"/>
          <p14:tracePt t="28655" x="7307263" y="4741863"/>
          <p14:tracePt t="28662" x="7281863" y="4741863"/>
          <p14:tracePt t="28671" x="7272338" y="4741863"/>
          <p14:tracePt t="28676" x="7264400" y="4741863"/>
          <p14:tracePt t="28685" x="7239000" y="4741863"/>
          <p14:tracePt t="28691" x="7229475" y="4741863"/>
          <p14:tracePt t="28698" x="7213600" y="4741863"/>
          <p14:tracePt t="28705" x="7196138" y="4741863"/>
          <p14:tracePt t="28713" x="7178675" y="4741863"/>
          <p14:tracePt t="28720" x="7170738" y="4741863"/>
          <p14:tracePt t="28735" x="7153275" y="4741863"/>
          <p14:tracePt t="28742" x="7137400" y="4741863"/>
          <p14:tracePt t="28757" x="7102475" y="4741863"/>
          <p14:tracePt t="28779" x="7085013" y="4741863"/>
          <p14:tracePt t="28787" x="7077075" y="4741863"/>
          <p14:tracePt t="28801" x="7069138" y="4741863"/>
          <p14:tracePt t="29011" x="7059613" y="4741863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0839C-5E80-46E2-9235-25C89707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1ED27-C4CE-4A99-A754-8AF37A8A4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167447" cy="3651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700" b="1" dirty="0"/>
              <a:t>Scenario 1 (mixed applications):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A0057F-91C3-43E2-BA7D-F38EB84A8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ICAS’21 30 May-03 June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5FE0A2-9237-4C4B-B01D-153D5614C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ACD0-7E70-4E57-BEAB-60CC854F3585}" type="slidenum">
              <a:rPr lang="en-GB" smtClean="0"/>
              <a:t>10</a:t>
            </a:fld>
            <a:endParaRPr lang="en-GB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73724A3-2379-4141-AFD6-CE5A871ECE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8999916"/>
              </p:ext>
            </p:extLst>
          </p:nvPr>
        </p:nvGraphicFramePr>
        <p:xfrm>
          <a:off x="1218581" y="2112885"/>
          <a:ext cx="4423455" cy="2043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E183F09-4EB2-4271-AAAF-723AF588C6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610164"/>
              </p:ext>
            </p:extLst>
          </p:nvPr>
        </p:nvGraphicFramePr>
        <p:xfrm>
          <a:off x="1217730" y="4230279"/>
          <a:ext cx="4423434" cy="2120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4DB947D-8F25-4E57-B590-D7482107CEDD}"/>
              </a:ext>
            </a:extLst>
          </p:cNvPr>
          <p:cNvSpPr txBox="1">
            <a:spLocks/>
          </p:cNvSpPr>
          <p:nvPr/>
        </p:nvSpPr>
        <p:spPr>
          <a:xfrm>
            <a:off x="6065519" y="1845733"/>
            <a:ext cx="5498403" cy="3651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1700" b="1" dirty="0"/>
              <a:t>Scenario 2A (Single application- Face Recognition):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25B079-AA74-43F8-A82F-27C73C143D14}"/>
              </a:ext>
            </a:extLst>
          </p:cNvPr>
          <p:cNvCxnSpPr/>
          <p:nvPr/>
        </p:nvCxnSpPr>
        <p:spPr>
          <a:xfrm>
            <a:off x="5989605" y="1863054"/>
            <a:ext cx="0" cy="438873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73724A3-2379-4141-AFD6-CE5A871ECE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5538266"/>
              </p:ext>
            </p:extLst>
          </p:nvPr>
        </p:nvGraphicFramePr>
        <p:xfrm>
          <a:off x="6467805" y="2112885"/>
          <a:ext cx="4423429" cy="2040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E183F09-4EB2-4271-AAAF-723AF588C6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9520603"/>
              </p:ext>
            </p:extLst>
          </p:nvPr>
        </p:nvGraphicFramePr>
        <p:xfrm>
          <a:off x="6467804" y="4261341"/>
          <a:ext cx="4626289" cy="2120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682AA86B-0AD1-4521-9B52-F06BF9DB95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3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54"/>
    </mc:Choice>
    <mc:Fallback xmlns="">
      <p:transition spd="slow" advTm="64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8" x="5997575" y="4037013"/>
          <p14:tracePt t="593" x="5989638" y="3994150"/>
          <p14:tracePt t="611" x="5972175" y="3951288"/>
          <p14:tracePt t="621" x="5972175" y="3935413"/>
          <p14:tracePt t="638" x="5964238" y="3908425"/>
          <p14:tracePt t="654" x="5964238" y="3892550"/>
          <p14:tracePt t="658" x="5956300" y="3892550"/>
          <p14:tracePt t="673" x="5956300" y="3867150"/>
          <p14:tracePt t="687" x="5946775" y="3841750"/>
          <p14:tracePt t="709" x="5905500" y="3722688"/>
          <p14:tracePt t="724" x="5880100" y="3594100"/>
          <p14:tracePt t="740" x="5880100" y="3552825"/>
          <p14:tracePt t="754" x="5853113" y="3484563"/>
          <p14:tracePt t="759" x="5845175" y="3449638"/>
          <p14:tracePt t="773" x="5837238" y="3433763"/>
          <p14:tracePt t="788" x="5827713" y="3408363"/>
          <p14:tracePt t="806" x="5776913" y="3305175"/>
          <p14:tracePt t="822" x="5761038" y="3228975"/>
          <p14:tracePt t="826" x="5735638" y="3135313"/>
          <p14:tracePt t="840" x="5708650" y="3059113"/>
          <p14:tracePt t="858" x="5692775" y="3008313"/>
          <p14:tracePt t="877" x="5675313" y="2965450"/>
          <p14:tracePt t="890" x="5641975" y="2906713"/>
          <p14:tracePt t="906" x="5599113" y="2752725"/>
          <p14:tracePt t="921" x="5573713" y="2660650"/>
          <p14:tracePt t="937" x="5548313" y="2516188"/>
          <p14:tracePt t="956" x="5530850" y="2481263"/>
          <p14:tracePt t="975" x="5513388" y="2430463"/>
          <p14:tracePt t="988" x="5497513" y="2413000"/>
          <p14:tracePt t="1007" x="5497513" y="2405063"/>
          <p14:tracePt t="1021" x="5480050" y="2397125"/>
          <p14:tracePt t="1038" x="5472113" y="2387600"/>
          <p14:tracePt t="1043" x="5462588" y="2379663"/>
          <p14:tracePt t="1057" x="5454650" y="2371725"/>
          <p14:tracePt t="1073" x="5446713" y="2362200"/>
          <p14:tracePt t="1089" x="5437188" y="2362200"/>
          <p14:tracePt t="1104" x="5411788" y="2344738"/>
          <p14:tracePt t="1108" x="5403850" y="2336800"/>
          <p14:tracePt t="1122" x="5378450" y="2336800"/>
          <p14:tracePt t="1138" x="5343525" y="2328863"/>
          <p14:tracePt t="1159" x="5310188" y="2319338"/>
          <p14:tracePt t="1173" x="5276850" y="2311400"/>
          <p14:tracePt t="1188" x="5233988" y="2293938"/>
          <p14:tracePt t="1204" x="5183188" y="2286000"/>
          <p14:tracePt t="1224" x="5054600" y="2286000"/>
          <p14:tracePt t="1239" x="4935538" y="2278063"/>
          <p14:tracePt t="1255" x="4876800" y="2268538"/>
          <p14:tracePt t="1276" x="4732338" y="2235200"/>
          <p14:tracePt t="1290" x="4646613" y="2227263"/>
          <p14:tracePt t="1305" x="4613275" y="2200275"/>
          <p14:tracePt t="1321" x="4579938" y="2174875"/>
          <p14:tracePt t="1325" x="4570413" y="2159000"/>
          <p14:tracePt t="1340" x="4537075" y="2116138"/>
          <p14:tracePt t="1355" x="4503738" y="2098675"/>
          <p14:tracePt t="1371" x="4460875" y="2055813"/>
          <p14:tracePt t="1388" x="4443413" y="2047875"/>
          <p14:tracePt t="1391" x="4435475" y="2039938"/>
          <p14:tracePt t="1405" x="4418013" y="2039938"/>
          <p14:tracePt t="1421" x="4392613" y="2030413"/>
          <p14:tracePt t="1438" x="4349750" y="2005013"/>
          <p14:tracePt t="1441" x="4324350" y="2005013"/>
          <p14:tracePt t="1452" x="4298950" y="1997075"/>
          <p14:tracePt t="1456" x="4265613" y="1989138"/>
          <p14:tracePt t="1471" x="4230688" y="1979613"/>
          <p14:tracePt t="1486" x="4205288" y="1979613"/>
          <p14:tracePt t="1502" x="4187825" y="1979613"/>
          <p14:tracePt t="1636" x="4187825" y="1989138"/>
          <p14:tracePt t="3511" x="4197350" y="1989138"/>
          <p14:tracePt t="3522" x="4230688" y="1997075"/>
          <p14:tracePt t="3535" x="4281488" y="2005013"/>
          <p14:tracePt t="3540" x="4324350" y="2014538"/>
          <p14:tracePt t="3551" x="4375150" y="2022475"/>
          <p14:tracePt t="3555" x="4443413" y="2022475"/>
          <p14:tracePt t="3569" x="4579938" y="2055813"/>
          <p14:tracePt t="3587" x="4673600" y="2073275"/>
          <p14:tracePt t="3590" x="4681538" y="2082800"/>
          <p14:tracePt t="3605" x="4740275" y="2108200"/>
          <p14:tracePt t="3618" x="4775200" y="2124075"/>
          <p14:tracePt t="3621" x="4818063" y="2159000"/>
          <p14:tracePt t="3635" x="4884738" y="2227263"/>
          <p14:tracePt t="3642" x="4910138" y="2243138"/>
          <p14:tracePt t="3653" x="4953000" y="2278063"/>
          <p14:tracePt t="3657" x="4995863" y="2319338"/>
          <p14:tracePt t="3670" x="5080000" y="2371725"/>
          <p14:tracePt t="3687" x="5165725" y="2413000"/>
          <p14:tracePt t="3702" x="5259388" y="2447925"/>
          <p14:tracePt t="3706" x="5267325" y="2473325"/>
          <p14:tracePt t="3717" x="5292725" y="2489200"/>
          <p14:tracePt t="3721" x="5310188" y="2498725"/>
          <p14:tracePt t="3736" x="5353050" y="2608263"/>
          <p14:tracePt t="3752" x="5378450" y="2744788"/>
          <p14:tracePt t="3758" x="5378450" y="2752725"/>
          <p14:tracePt t="3769" x="5386388" y="2795588"/>
          <p14:tracePt t="3773" x="5386388" y="2838450"/>
          <p14:tracePt t="3787" x="5386388" y="2889250"/>
          <p14:tracePt t="3801" x="5386388" y="2906713"/>
          <p14:tracePt t="3818" x="5386388" y="2922588"/>
          <p14:tracePt t="3823" x="5394325" y="2949575"/>
          <p14:tracePt t="3834" x="5394325" y="2957513"/>
          <p14:tracePt t="3838" x="5394325" y="2965450"/>
          <p14:tracePt t="3852" x="5394325" y="3000375"/>
          <p14:tracePt t="3871" x="5394325" y="3016250"/>
          <p14:tracePt t="3874" x="5394325" y="3059113"/>
          <p14:tracePt t="3888" x="5394325" y="3119438"/>
          <p14:tracePt t="3903" x="5394325" y="3195638"/>
          <p14:tracePt t="3919" x="5394325" y="3228975"/>
          <p14:tracePt t="3935" x="5394325" y="3297238"/>
          <p14:tracePt t="3970" x="5386388" y="3305175"/>
          <p14:tracePt t="3990" x="5360988" y="3348038"/>
          <p14:tracePt t="4004" x="5353050" y="3348038"/>
          <p14:tracePt t="4019" x="5353050" y="3365500"/>
          <p14:tracePt t="4035" x="5343525" y="3373438"/>
          <p14:tracePt t="4054" x="5327650" y="3373438"/>
          <p14:tracePt t="4076" x="5327650" y="3382963"/>
          <p14:tracePt t="4087" x="5318125" y="3390900"/>
          <p14:tracePt t="4101" x="5310188" y="3390900"/>
          <p14:tracePt t="4106" x="5302250" y="3390900"/>
          <p14:tracePt t="4117" x="5302250" y="3398838"/>
          <p14:tracePt t="4135" x="5292725" y="3398838"/>
          <p14:tracePt t="4179" x="5276850" y="3416300"/>
          <p14:tracePt t="4193" x="5267325" y="3424238"/>
          <p14:tracePt t="4208" x="5259388" y="3424238"/>
          <p14:tracePt t="4252" x="5259388" y="3433763"/>
          <p14:tracePt t="4273" x="5259388" y="3441700"/>
          <p14:tracePt t="4288" x="5241925" y="3449638"/>
          <p14:tracePt t="4303" x="5233988" y="3467100"/>
          <p14:tracePt t="4317" x="5224463" y="3475038"/>
          <p14:tracePt t="4353" x="5224463" y="3484563"/>
          <p14:tracePt t="4367" x="5199063" y="3509963"/>
          <p14:tracePt t="4382" x="5199063" y="3517900"/>
          <p14:tracePt t="4398" x="5199063" y="3527425"/>
          <p14:tracePt t="8361" x="5199063" y="3535363"/>
          <p14:tracePt t="8397" x="5208588" y="3543300"/>
          <p14:tracePt t="8411" x="5224463" y="3543300"/>
          <p14:tracePt t="8426" x="5233988" y="3543300"/>
          <p14:tracePt t="8477" x="5241925" y="3552825"/>
          <p14:tracePt t="8506" x="5249863" y="3560763"/>
          <p14:tracePt t="8516" x="5259388" y="3560763"/>
          <p14:tracePt t="8529" x="5259388" y="3578225"/>
          <p14:tracePt t="8542" x="5259388" y="3586163"/>
          <p14:tracePt t="8553" x="5259388" y="3594100"/>
          <p14:tracePt t="8572" x="5259388" y="3611563"/>
          <p14:tracePt t="8594" x="5259388" y="3619500"/>
          <p14:tracePt t="8622" x="5259388" y="3629025"/>
          <p14:tracePt t="8632" x="5259388" y="3646488"/>
          <p14:tracePt t="8659" x="5249863" y="3662363"/>
          <p14:tracePt t="8673" x="5233988" y="3679825"/>
          <p14:tracePt t="8685" x="5208588" y="3697288"/>
          <p14:tracePt t="8688" x="5191125" y="3697288"/>
          <p14:tracePt t="8699" x="5191125" y="3705225"/>
          <p14:tracePt t="8702" x="5173663" y="3713163"/>
          <p14:tracePt t="8717" x="5148263" y="3722688"/>
          <p14:tracePt t="8733" x="5140325" y="3722688"/>
          <p14:tracePt t="8739" x="5122863" y="3722688"/>
          <p14:tracePt t="8752" x="5106988" y="3722688"/>
          <p14:tracePt t="8767" x="5064125" y="3730625"/>
          <p14:tracePt t="8783" x="5013325" y="3730625"/>
          <p14:tracePt t="8799" x="4962525" y="3738563"/>
          <p14:tracePt t="8803" x="4953000" y="3738563"/>
          <p14:tracePt t="8815" x="4927600" y="3738563"/>
          <p14:tracePt t="8819" x="4910138" y="3738563"/>
          <p14:tracePt t="8833" x="4902200" y="3738563"/>
          <p14:tracePt t="8850" x="4876800" y="3738563"/>
          <p14:tracePt t="8865" x="4868863" y="3738563"/>
          <p14:tracePt t="8868" x="4859338" y="3738563"/>
          <p14:tracePt t="8890" x="4851400" y="3738563"/>
          <p14:tracePt t="8935" x="4843463" y="3738563"/>
          <p14:tracePt t="9022" x="4833938" y="3730625"/>
          <p14:tracePt t="9035" x="4833938" y="3722688"/>
          <p14:tracePt t="9046" x="4826000" y="3713163"/>
          <p14:tracePt t="9058" x="4818063" y="3687763"/>
          <p14:tracePt t="9070" x="4800600" y="3671888"/>
          <p14:tracePt t="9074" x="4791075" y="3654425"/>
          <p14:tracePt t="9086" x="4783138" y="3646488"/>
          <p14:tracePt t="9101" x="4757738" y="3646488"/>
          <p14:tracePt t="9123" x="4749800" y="3646488"/>
          <p14:tracePt t="9145" x="4740275" y="3646488"/>
          <p14:tracePt t="9174" x="4732338" y="3636963"/>
          <p14:tracePt t="9195" x="4724400" y="3636963"/>
          <p14:tracePt t="9206" x="4714875" y="3636963"/>
          <p14:tracePt t="9217" x="4706938" y="3611563"/>
          <p14:tracePt t="9232" x="4699000" y="3611563"/>
          <p14:tracePt t="9249" x="4689475" y="3603625"/>
          <p14:tracePt t="9265" x="4681538" y="3594100"/>
          <p14:tracePt t="9289" x="4664075" y="3594100"/>
          <p14:tracePt t="9334" x="4664075" y="3586163"/>
          <p14:tracePt t="9348" x="4646613" y="3578225"/>
          <p14:tracePt t="9407" x="4638675" y="3568700"/>
          <p14:tracePt t="9450" x="4630738" y="3568700"/>
          <p14:tracePt t="9487" x="4621213" y="3560763"/>
          <p14:tracePt t="9530" x="4621213" y="3552825"/>
          <p14:tracePt t="9908" x="4621213" y="3560763"/>
          <p14:tracePt t="9943" x="4621213" y="3578225"/>
          <p14:tracePt t="9965" x="4621213" y="3603625"/>
          <p14:tracePt t="9981" x="4630738" y="3611563"/>
          <p14:tracePt t="9995" x="4638675" y="3629025"/>
          <p14:tracePt t="10024" x="4664075" y="3662363"/>
          <p14:tracePt t="10074" x="4673600" y="3671888"/>
          <p14:tracePt t="10090" x="4681538" y="3671888"/>
          <p14:tracePt t="10104" x="4689475" y="3679825"/>
          <p14:tracePt t="10118" x="4699000" y="3679825"/>
          <p14:tracePt t="10133" x="4706938" y="3679825"/>
          <p14:tracePt t="10155" x="4714875" y="3679825"/>
          <p14:tracePt t="10169" x="4724400" y="3679825"/>
          <p14:tracePt t="10185" x="4749800" y="3679825"/>
          <p14:tracePt t="10205" x="4757738" y="3679825"/>
          <p14:tracePt t="10217" x="4765675" y="3679825"/>
          <p14:tracePt t="10249" x="4775200" y="3679825"/>
          <p14:tracePt t="10307" x="4783138" y="3679825"/>
          <p14:tracePt t="10328" x="4800600" y="3671888"/>
          <p14:tracePt t="10340" x="4800600" y="3662363"/>
          <p14:tracePt t="10358" x="4808538" y="3646488"/>
          <p14:tracePt t="10372" x="4818063" y="3636963"/>
          <p14:tracePt t="10387" x="4833938" y="3611563"/>
          <p14:tracePt t="10408" x="4843463" y="3611563"/>
          <p14:tracePt t="10420" x="4859338" y="3603625"/>
          <p14:tracePt t="10656" x="4859338" y="3594100"/>
          <p14:tracePt t="10714" x="4859338" y="3586163"/>
          <p14:tracePt t="10749" x="4868863" y="3578225"/>
          <p14:tracePt t="13255" x="4876800" y="3578225"/>
          <p14:tracePt t="13267" x="4884738" y="3578225"/>
          <p14:tracePt t="13278" x="4894263" y="3578225"/>
          <p14:tracePt t="13291" x="4910138" y="3578225"/>
          <p14:tracePt t="13305" x="4919663" y="3578225"/>
          <p14:tracePt t="13316" x="4935538" y="3578225"/>
          <p14:tracePt t="13329" x="4945063" y="3578225"/>
          <p14:tracePt t="13334" x="4953000" y="3578225"/>
          <p14:tracePt t="13346" x="4962525" y="3586163"/>
          <p14:tracePt t="13349" x="4970463" y="3586163"/>
          <p14:tracePt t="13365" x="4987925" y="3594100"/>
          <p14:tracePt t="13381" x="5013325" y="3611563"/>
          <p14:tracePt t="13384" x="5029200" y="3619500"/>
          <p14:tracePt t="13396" x="5046663" y="3636963"/>
          <p14:tracePt t="13399" x="5064125" y="3662363"/>
          <p14:tracePt t="13414" x="5089525" y="3697288"/>
          <p14:tracePt t="13431" x="5122863" y="3756025"/>
          <p14:tracePt t="13435" x="5157788" y="3781425"/>
          <p14:tracePt t="13446" x="5191125" y="3824288"/>
          <p14:tracePt t="13451" x="5199063" y="3832225"/>
          <p14:tracePt t="13462" x="5249863" y="3900488"/>
          <p14:tracePt t="13465" x="5259388" y="3908425"/>
          <p14:tracePt t="13481" x="5302250" y="3925888"/>
          <p14:tracePt t="13486" x="5302250" y="3935413"/>
          <p14:tracePt t="13498" x="5343525" y="3976688"/>
          <p14:tracePt t="13501" x="5378450" y="4027488"/>
          <p14:tracePt t="13513" x="5394325" y="4062413"/>
          <p14:tracePt t="13516" x="5411788" y="4138613"/>
          <p14:tracePt t="13530" x="5437188" y="4206875"/>
          <p14:tracePt t="13549" x="5454650" y="4325938"/>
          <p14:tracePt t="13553" x="5462588" y="4368800"/>
          <p14:tracePt t="13574" x="5472113" y="4427538"/>
          <p14:tracePt t="13586" x="5472113" y="4452938"/>
          <p14:tracePt t="13589" x="5480050" y="4503738"/>
          <p14:tracePt t="13600" x="5480050" y="4529138"/>
          <p14:tracePt t="13603" x="5480050" y="4572000"/>
          <p14:tracePt t="13614" x="5480050" y="4673600"/>
          <p14:tracePt t="13618" x="5480050" y="4716463"/>
          <p14:tracePt t="13632" x="5480050" y="4759325"/>
          <p14:tracePt t="13647" x="5480050" y="4818063"/>
          <p14:tracePt t="13665" x="5480050" y="4835525"/>
          <p14:tracePt t="13668" x="5480050" y="4860925"/>
          <p14:tracePt t="13680" x="5480050" y="4878388"/>
          <p14:tracePt t="13683" x="5480050" y="4903788"/>
          <p14:tracePt t="13699" x="5462588" y="4937125"/>
          <p14:tracePt t="13715" x="5454650" y="4962525"/>
          <p14:tracePt t="13719" x="5421313" y="5022850"/>
          <p14:tracePt t="13734" x="5421313" y="5030788"/>
          <p14:tracePt t="13746" x="5403850" y="5064125"/>
          <p14:tracePt t="13763" x="5368925" y="5149850"/>
          <p14:tracePt t="13780" x="5335588" y="5235575"/>
          <p14:tracePt t="13797" x="5327650" y="5260975"/>
          <p14:tracePt t="13800" x="5318125" y="5294313"/>
          <p14:tracePt t="13814" x="5310188" y="5302250"/>
          <p14:tracePt t="13830" x="5310188" y="5311775"/>
          <p14:tracePt t="13849" x="5292725" y="5319713"/>
          <p14:tracePt t="13871" x="5292725" y="5327650"/>
          <p14:tracePt t="13882" x="5284788" y="5337175"/>
          <p14:tracePt t="13885" x="5276850" y="5337175"/>
          <p14:tracePt t="13900" x="5267325" y="5345113"/>
          <p14:tracePt t="13915" x="5259388" y="5345113"/>
          <p14:tracePt t="13930" x="5249863" y="5345113"/>
          <p14:tracePt t="13947" x="5233988" y="5345113"/>
          <p14:tracePt t="13951" x="5216525" y="5353050"/>
          <p14:tracePt t="13981" x="5199063" y="5353050"/>
          <p14:tracePt t="14017" x="5191125" y="5362575"/>
          <p14:tracePt t="14038" x="5173663" y="5370513"/>
          <p14:tracePt t="17829" x="5165725" y="5370513"/>
          <p14:tracePt t="17840" x="5140325" y="5353050"/>
          <p14:tracePt t="17852" x="5089525" y="5251450"/>
          <p14:tracePt t="17865" x="5064125" y="5157788"/>
          <p14:tracePt t="17878" x="5029200" y="5091113"/>
          <p14:tracePt t="17894" x="5003800" y="5048250"/>
          <p14:tracePt t="17901" x="4987925" y="5038725"/>
          <p14:tracePt t="17912" x="4953000" y="5013325"/>
          <p14:tracePt t="17916" x="4935538" y="4997450"/>
          <p14:tracePt t="17927" x="4902200" y="4972050"/>
          <p14:tracePt t="17931" x="4859338" y="4919663"/>
          <p14:tracePt t="17945" x="4808538" y="4827588"/>
          <p14:tracePt t="17966" x="4757738" y="4657725"/>
          <p14:tracePt t="17990" x="4740275" y="4564063"/>
          <p14:tracePt t="18003" x="4732338" y="4513263"/>
          <p14:tracePt t="18015" x="4732338" y="4503738"/>
          <p14:tracePt t="18018" x="4732338" y="4486275"/>
          <p14:tracePt t="18031" x="4732338" y="4445000"/>
          <p14:tracePt t="18046" x="4732338" y="4333875"/>
          <p14:tracePt t="18062" x="4732338" y="4275138"/>
          <p14:tracePt t="18079" x="4732338" y="4206875"/>
          <p14:tracePt t="18082" x="4732338" y="4156075"/>
          <p14:tracePt t="18095" x="4732338" y="4121150"/>
          <p14:tracePt t="18113" x="4732338" y="4095750"/>
          <p14:tracePt t="18133" x="4732338" y="4052888"/>
          <p14:tracePt t="18145" x="4732338" y="4044950"/>
          <p14:tracePt t="18147" x="4732338" y="4037013"/>
          <p14:tracePt t="18163" x="4714875" y="3986213"/>
          <p14:tracePt t="18178" x="4699000" y="3925888"/>
          <p14:tracePt t="18184" x="4689475" y="3867150"/>
          <p14:tracePt t="18195" x="4689475" y="3857625"/>
          <p14:tracePt t="18198" x="4673600" y="3798888"/>
          <p14:tracePt t="18214" x="4664075" y="3730625"/>
          <p14:tracePt t="18228" x="4646613" y="3662363"/>
          <p14:tracePt t="18245" x="4646613" y="3619500"/>
          <p14:tracePt t="18262" x="4646613" y="3611563"/>
          <p14:tracePt t="18264" x="4646613" y="3594100"/>
          <p14:tracePt t="18280" x="4646613" y="3578225"/>
          <p14:tracePt t="18294" x="4646613" y="3560763"/>
          <p14:tracePt t="18322" x="4646613" y="3552825"/>
          <p14:tracePt t="18332" x="4646613" y="3527425"/>
          <p14:tracePt t="18344" x="4646613" y="3517900"/>
          <p14:tracePt t="18363" x="4646613" y="3502025"/>
          <p14:tracePt t="18377" x="4646613" y="3484563"/>
          <p14:tracePt t="18381" x="4646613" y="3475038"/>
          <p14:tracePt t="18402" x="4646613" y="3459163"/>
          <p14:tracePt t="18439" x="4638675" y="3459163"/>
          <p14:tracePt t="18598" x="4630738" y="3459163"/>
          <p14:tracePt t="18656" x="4621213" y="3459163"/>
          <p14:tracePt t="18677" x="4621213" y="3467100"/>
          <p14:tracePt t="18729" x="4621213" y="3475038"/>
          <p14:tracePt t="18743" x="4621213" y="3484563"/>
          <p14:tracePt t="18757" x="4621213" y="3492500"/>
          <p14:tracePt t="18801" x="4621213" y="3502025"/>
          <p14:tracePt t="18823" x="4621213" y="3509963"/>
          <p14:tracePt t="18837" x="4621213" y="3527425"/>
          <p14:tracePt t="18939" x="4621213" y="3543300"/>
          <p14:tracePt t="23012" x="4621213" y="3568700"/>
          <p14:tracePt t="23027" x="4621213" y="3578225"/>
          <p14:tracePt t="23038" x="4613275" y="3586163"/>
          <p14:tracePt t="23064" x="4613275" y="3594100"/>
          <p14:tracePt t="23075" x="4613275" y="3603625"/>
          <p14:tracePt t="23089" x="4613275" y="3611563"/>
          <p14:tracePt t="23101" x="4613275" y="3646488"/>
          <p14:tracePt t="23129" x="4613275" y="3654425"/>
          <p14:tracePt t="23158" x="4613275" y="3662363"/>
          <p14:tracePt t="23201" x="4613275" y="3697288"/>
          <p14:tracePt t="23230" x="4613275" y="3713163"/>
          <p14:tracePt t="23252" x="4630738" y="3748088"/>
          <p14:tracePt t="23266" x="4630738" y="3756025"/>
          <p14:tracePt t="23288" x="4638675" y="3763963"/>
          <p14:tracePt t="23303" x="4646613" y="3790950"/>
          <p14:tracePt t="23331" x="4664075" y="3806825"/>
          <p14:tracePt t="23346" x="4673600" y="3806825"/>
          <p14:tracePt t="23358" x="4681538" y="3806825"/>
          <p14:tracePt t="23361" x="4699000" y="3816350"/>
          <p14:tracePt t="23376" x="4714875" y="3816350"/>
          <p14:tracePt t="23392" x="4724400" y="3816350"/>
          <p14:tracePt t="23397" x="4732338" y="3816350"/>
          <p14:tracePt t="23411" x="4749800" y="3816350"/>
          <p14:tracePt t="23426" x="4791075" y="3806825"/>
          <p14:tracePt t="23442" x="4808538" y="3798888"/>
          <p14:tracePt t="23448" x="4826000" y="3798888"/>
          <p14:tracePt t="23459" x="4833938" y="3798888"/>
          <p14:tracePt t="23462" x="4843463" y="3798888"/>
          <p14:tracePt t="23474" x="4851400" y="3790950"/>
          <p14:tracePt t="23477" x="4859338" y="3790950"/>
          <p14:tracePt t="23499" x="4868863" y="3773488"/>
          <p14:tracePt t="23600" x="4868863" y="3756025"/>
          <p14:tracePt t="23637" x="4868863" y="3738563"/>
          <p14:tracePt t="23680" x="4859338" y="3697288"/>
          <p14:tracePt t="23768" x="4859338" y="3687763"/>
          <p14:tracePt t="24821" x="4859338" y="3697288"/>
          <p14:tracePt t="24832" x="4859338" y="3705225"/>
          <p14:tracePt t="24845" x="4859338" y="3713163"/>
          <p14:tracePt t="24860" x="4859338" y="3738563"/>
          <p14:tracePt t="24864" x="4868863" y="3763963"/>
          <p14:tracePt t="24900" x="4876800" y="3798888"/>
          <p14:tracePt t="24922" x="4876800" y="3806825"/>
          <p14:tracePt t="24951" x="4894263" y="3849688"/>
          <p14:tracePt t="24987" x="4902200" y="3849688"/>
          <p14:tracePt t="24998" x="4910138" y="3849688"/>
          <p14:tracePt t="25016" x="4927600" y="3849688"/>
          <p14:tracePt t="25031" x="4945063" y="3857625"/>
          <p14:tracePt t="25045" x="4953000" y="3857625"/>
          <p14:tracePt t="25059" x="4970463" y="3857625"/>
          <p14:tracePt t="25075" x="4987925" y="3857625"/>
          <p14:tracePt t="25096" x="5003800" y="3857625"/>
          <p14:tracePt t="25111" x="5021263" y="3857625"/>
          <p14:tracePt t="25126" x="5029200" y="3857625"/>
          <p14:tracePt t="25143" x="5038725" y="3857625"/>
          <p14:tracePt t="25169" x="5046663" y="3857625"/>
          <p14:tracePt t="25242" x="5054600" y="3849688"/>
          <p14:tracePt t="25256" x="5064125" y="3841750"/>
          <p14:tracePt t="25270" x="5080000" y="3824288"/>
          <p14:tracePt t="25285" x="5089525" y="3816350"/>
          <p14:tracePt t="25321" x="5089525" y="3806825"/>
          <p14:tracePt t="25343" x="5106988" y="3790950"/>
          <p14:tracePt t="25358" x="5106988" y="3781425"/>
          <p14:tracePt t="25401" x="5106988" y="3773488"/>
          <p14:tracePt t="25430" x="5106988" y="3763963"/>
          <p14:tracePt t="25442" x="5106988" y="3748088"/>
          <p14:tracePt t="25459" x="5106988" y="3730625"/>
          <p14:tracePt t="25496" x="5106988" y="3722688"/>
          <p14:tracePt t="25510" x="5106988" y="3705225"/>
          <p14:tracePt t="25597" x="5106988" y="3687763"/>
          <p14:tracePt t="25663" x="5106988" y="3679825"/>
          <p14:tracePt t="27442" x="5114925" y="3679825"/>
          <p14:tracePt t="27456" x="5122863" y="3679825"/>
          <p14:tracePt t="27467" x="5132388" y="3679825"/>
          <p14:tracePt t="27479" x="5148263" y="3679825"/>
          <p14:tracePt t="27492" x="5157788" y="3679825"/>
          <p14:tracePt t="27508" x="5173663" y="3679825"/>
          <p14:tracePt t="27526" x="5173663" y="3687763"/>
          <p14:tracePt t="27530" x="5183188" y="3687763"/>
          <p14:tracePt t="27544" x="5191125" y="3687763"/>
          <p14:tracePt t="27558" x="5224463" y="3687763"/>
          <p14:tracePt t="27580" x="5267325" y="3687763"/>
          <p14:tracePt t="27594" x="5310188" y="3687763"/>
          <p14:tracePt t="27608" x="5327650" y="3687763"/>
          <p14:tracePt t="27629" x="5353050" y="3687763"/>
          <p14:tracePt t="27644" x="5360988" y="3687763"/>
          <p14:tracePt t="27659" x="5386388" y="3687763"/>
          <p14:tracePt t="27675" x="5429250" y="3687763"/>
          <p14:tracePt t="27690" x="5462588" y="3671888"/>
          <p14:tracePt t="27695" x="5480050" y="3662363"/>
          <p14:tracePt t="27709" x="5513388" y="3654425"/>
          <p14:tracePt t="27722" x="5530850" y="3654425"/>
          <p14:tracePt t="27742" x="5565775" y="3636963"/>
          <p14:tracePt t="27746" x="5591175" y="3619500"/>
          <p14:tracePt t="27757" x="5599113" y="3594100"/>
          <p14:tracePt t="27761" x="5649913" y="3568700"/>
          <p14:tracePt t="27772" x="5675313" y="3543300"/>
          <p14:tracePt t="27776" x="5726113" y="3484563"/>
          <p14:tracePt t="27790" x="5811838" y="3373438"/>
          <p14:tracePt t="27808" x="5862638" y="3330575"/>
          <p14:tracePt t="27812" x="5913438" y="3279775"/>
          <p14:tracePt t="27823" x="5956300" y="3263900"/>
          <p14:tracePt t="27827" x="6007100" y="3221038"/>
          <p14:tracePt t="27840" x="6142038" y="3109913"/>
          <p14:tracePt t="27857" x="6286500" y="3008313"/>
          <p14:tracePt t="27863" x="6338888" y="2922588"/>
          <p14:tracePt t="27874" x="6491288" y="2686050"/>
          <p14:tracePt t="27877" x="6508750" y="2617788"/>
          <p14:tracePt t="27892" x="6737350" y="2311400"/>
          <p14:tracePt t="27907" x="6838950" y="2293938"/>
          <p14:tracePt t="27930" x="6983413" y="2133600"/>
          <p14:tracePt t="27949" x="7059613" y="2030413"/>
          <p14:tracePt t="27964" x="7059613" y="2014538"/>
          <p14:tracePt t="27977" x="7059613" y="1997075"/>
          <p14:tracePt t="27990" x="7069138" y="1997075"/>
          <p14:tracePt t="28007" x="7077075" y="1963738"/>
          <p14:tracePt t="28023" x="7077075" y="1954213"/>
          <p14:tracePt t="28044" x="7077075" y="1928813"/>
          <p14:tracePt t="28066" x="7077075" y="1920875"/>
          <p14:tracePt t="28078" x="7077075" y="1903413"/>
          <p14:tracePt t="28092" x="7077075" y="1895475"/>
          <p14:tracePt t="28108" x="7077075" y="1852613"/>
          <p14:tracePt t="28131" x="7077075" y="1819275"/>
          <p14:tracePt t="28248" x="7077075" y="1827213"/>
          <p14:tracePt t="28261" x="7077075" y="1835150"/>
          <p14:tracePt t="28263" x="7059613" y="1844675"/>
          <p14:tracePt t="28277" x="7059613" y="1852613"/>
          <p14:tracePt t="28292" x="7051675" y="1895475"/>
          <p14:tracePt t="28308" x="7043738" y="1911350"/>
          <p14:tracePt t="28313" x="7034213" y="1920875"/>
          <p14:tracePt t="28328" x="7018338" y="2005013"/>
          <p14:tracePt t="28356" x="7008813" y="2014538"/>
          <p14:tracePt t="28368" x="7000875" y="2039938"/>
          <p14:tracePt t="28400" x="6992938" y="2039938"/>
          <p14:tracePt t="28414" x="6983413" y="2039938"/>
          <p14:tracePt t="28428" x="6967538" y="2065338"/>
          <p14:tracePt t="28442" x="6958013" y="2090738"/>
          <p14:tracePt t="28458" x="6950075" y="2098675"/>
          <p14:tracePt t="28475" x="6942138" y="2108200"/>
          <p14:tracePt t="28494" x="6932613" y="2108200"/>
          <p14:tracePt t="28510" x="6924675" y="2124075"/>
          <p14:tracePt t="28525" x="6907213" y="2141538"/>
          <p14:tracePt t="28542" x="6889750" y="2149475"/>
          <p14:tracePt t="28545" x="6889750" y="2159000"/>
          <p14:tracePt t="28559" x="6864350" y="2184400"/>
          <p14:tracePt t="28596" x="6856413" y="2184400"/>
          <p14:tracePt t="28640" x="6856413" y="2200275"/>
          <p14:tracePt t="28690" x="6848475" y="2200275"/>
          <p14:tracePt t="28734" x="6848475" y="2209800"/>
          <p14:tracePt t="28746" x="6831013" y="2217738"/>
          <p14:tracePt t="28749" x="6823075" y="2217738"/>
          <p14:tracePt t="28763" x="6813550" y="2227263"/>
          <p14:tracePt t="28777" x="6805613" y="2235200"/>
          <p14:tracePt t="28792" x="6788150" y="2235200"/>
          <p14:tracePt t="28807" x="6788150" y="2243138"/>
          <p14:tracePt t="28825" x="6780213" y="2243138"/>
          <p14:tracePt t="28828" x="6770688" y="2252663"/>
          <p14:tracePt t="28843" x="6762750" y="2252663"/>
          <p14:tracePt t="28858" x="6754813" y="2260600"/>
          <p14:tracePt t="28875" x="6745288" y="2260600"/>
          <p14:tracePt t="34485" x="6745288" y="2286000"/>
          <p14:tracePt t="34498" x="6745288" y="2303463"/>
          <p14:tracePt t="34509" x="6745288" y="2319338"/>
          <p14:tracePt t="34528" x="6737350" y="2344738"/>
          <p14:tracePt t="34571" x="6737350" y="2354263"/>
          <p14:tracePt t="34585" x="6737350" y="2362200"/>
          <p14:tracePt t="34600" x="6737350" y="2379663"/>
          <p14:tracePt t="34614" x="6737350" y="2413000"/>
          <p14:tracePt t="34628" x="6737350" y="2438400"/>
          <p14:tracePt t="34644" x="6737350" y="2455863"/>
          <p14:tracePt t="34654" x="6754813" y="2506663"/>
          <p14:tracePt t="34658" x="6754813" y="2532063"/>
          <p14:tracePt t="34669" x="6754813" y="2549525"/>
          <p14:tracePt t="34687" x="6788150" y="2600325"/>
          <p14:tracePt t="34703" x="6788150" y="2617788"/>
          <p14:tracePt t="34709" x="6805613" y="2651125"/>
          <p14:tracePt t="34738" x="6823075" y="2668588"/>
          <p14:tracePt t="34753" x="6838950" y="2668588"/>
          <p14:tracePt t="34771" x="6848475" y="2676525"/>
          <p14:tracePt t="34774" x="6848475" y="2686050"/>
          <p14:tracePt t="34786" x="6864350" y="2693988"/>
          <p14:tracePt t="34789" x="6881813" y="2711450"/>
          <p14:tracePt t="34803" x="6889750" y="2744788"/>
          <p14:tracePt t="34821" x="6907213" y="2813050"/>
          <p14:tracePt t="34839" x="6932613" y="2855913"/>
          <p14:tracePt t="34854" x="6950075" y="2897188"/>
          <p14:tracePt t="34870" x="6958013" y="2914650"/>
          <p14:tracePt t="34877" x="6958013" y="2949575"/>
          <p14:tracePt t="34902" x="6975475" y="2949575"/>
          <p14:tracePt t="34905" x="6983413" y="2949575"/>
          <p14:tracePt t="34919" x="7000875" y="2974975"/>
          <p14:tracePt t="34936" x="7008813" y="2990850"/>
          <p14:tracePt t="34953" x="7043738" y="3008313"/>
          <p14:tracePt t="34972" x="7051675" y="3016250"/>
          <p14:tracePt t="34989" x="7077075" y="3025775"/>
          <p14:tracePt t="34992" x="7085013" y="3025775"/>
          <p14:tracePt t="35004" x="7102475" y="3033713"/>
          <p14:tracePt t="35007" x="7119938" y="3033713"/>
          <p14:tracePt t="35021" x="7153275" y="3041650"/>
          <p14:tracePt t="35036" x="7178675" y="3059113"/>
          <p14:tracePt t="35052" x="7221538" y="3059113"/>
          <p14:tracePt t="35057" x="7229475" y="3076575"/>
          <p14:tracePt t="35071" x="7256463" y="3084513"/>
          <p14:tracePt t="35087" x="7307263" y="3135313"/>
          <p14:tracePt t="35104" x="7348538" y="3152775"/>
          <p14:tracePt t="35107" x="7348538" y="3160713"/>
          <p14:tracePt t="35119" x="7373938" y="3178175"/>
          <p14:tracePt t="35122" x="7391400" y="3203575"/>
          <p14:tracePt t="35135" x="7426325" y="3211513"/>
          <p14:tracePt t="35138" x="7426325" y="3221038"/>
          <p14:tracePt t="35155" x="7459663" y="3238500"/>
          <p14:tracePt t="35159" x="7467600" y="3246438"/>
          <p14:tracePt t="35171" x="7477125" y="3254375"/>
          <p14:tracePt t="35175" x="7485063" y="3254375"/>
          <p14:tracePt t="35187" x="7493000" y="3263900"/>
          <p14:tracePt t="35225" x="7502525" y="3263900"/>
          <p14:tracePt t="35235" x="7510463" y="3271838"/>
          <p14:tracePt t="35249" x="7527925" y="3279775"/>
          <p14:tracePt t="35263" x="7545388" y="3314700"/>
          <p14:tracePt t="35275" x="7561263" y="3314700"/>
          <p14:tracePt t="35289" x="7570788" y="3330575"/>
          <p14:tracePt t="35302" x="7578725" y="3330575"/>
          <p14:tracePt t="35305" x="7586663" y="3340100"/>
          <p14:tracePt t="35320" x="7596188" y="3340100"/>
          <p14:tracePt t="35326" x="7596188" y="3348038"/>
          <p14:tracePt t="35337" x="7596188" y="3355975"/>
          <p14:tracePt t="35340" x="7604125" y="3355975"/>
          <p14:tracePt t="35355" x="7621588" y="3365500"/>
          <p14:tracePt t="35370" x="7621588" y="3373438"/>
          <p14:tracePt t="35387" x="7629525" y="3390900"/>
          <p14:tracePt t="35405" x="7637463" y="3390900"/>
          <p14:tracePt t="35420" x="7637463" y="3398838"/>
          <p14:tracePt t="35435" x="7637463" y="3408363"/>
          <p14:tracePt t="35452" x="7662863" y="3416300"/>
          <p14:tracePt t="35456" x="7672388" y="3424238"/>
          <p14:tracePt t="35471" x="7680325" y="3433763"/>
          <p14:tracePt t="35486" x="7688263" y="3441700"/>
          <p14:tracePt t="35502" x="7697788" y="3449638"/>
          <p14:tracePt t="35507" x="7697788" y="3459163"/>
          <p14:tracePt t="35522" x="7705725" y="3459163"/>
          <p14:tracePt t="35536" x="7715250" y="3459163"/>
          <p14:tracePt t="35555" x="7723188" y="3467100"/>
          <p14:tracePt t="35569" x="7740650" y="3484563"/>
          <p14:tracePt t="35610" x="7748588" y="3484563"/>
          <p14:tracePt t="35621" x="7748588" y="3492500"/>
          <p14:tracePt t="35633" x="7756525" y="3492500"/>
          <p14:tracePt t="35660" x="7756525" y="3502025"/>
          <p14:tracePt t="35748" x="7766050" y="3502025"/>
          <p14:tracePt t="39574" x="7773988" y="3502025"/>
          <p14:tracePt t="39585" x="7791450" y="3517900"/>
          <p14:tracePt t="39588" x="7799388" y="3535363"/>
          <p14:tracePt t="39599" x="7799388" y="3543300"/>
          <p14:tracePt t="39612" x="7799388" y="3552825"/>
          <p14:tracePt t="39625" x="7816850" y="3568700"/>
          <p14:tracePt t="39646" x="7832725" y="3578225"/>
          <p14:tracePt t="39660" x="7832725" y="3586163"/>
          <p14:tracePt t="39672" x="7842250" y="3603625"/>
          <p14:tracePt t="39684" x="7850188" y="3611563"/>
          <p14:tracePt t="39689" x="7867650" y="3619500"/>
          <p14:tracePt t="39702" x="7867650" y="3629025"/>
          <p14:tracePt t="39705" x="7885113" y="3636963"/>
          <p14:tracePt t="39718" x="7910513" y="3654425"/>
          <p14:tracePt t="39733" x="7961313" y="3679825"/>
          <p14:tracePt t="39750" x="8004175" y="3679825"/>
          <p14:tracePt t="39755" x="8020050" y="3687763"/>
          <p14:tracePt t="39767" x="8029575" y="3687763"/>
          <p14:tracePt t="39770" x="8037513" y="3687763"/>
          <p14:tracePt t="39784" x="8054975" y="3705225"/>
          <p14:tracePt t="39800" x="8080375" y="3705225"/>
          <p14:tracePt t="39817" x="8088313" y="3705225"/>
          <p14:tracePt t="39820" x="8113713" y="3722688"/>
          <p14:tracePt t="39835" x="8131175" y="3722688"/>
          <p14:tracePt t="39851" x="8164513" y="3722688"/>
          <p14:tracePt t="39866" x="8181975" y="3722688"/>
          <p14:tracePt t="39883" x="8189913" y="3722688"/>
          <p14:tracePt t="39885" x="8189913" y="3730625"/>
          <p14:tracePt t="39901" x="8199438" y="3730625"/>
          <p14:tracePt t="39917" x="8207375" y="3730625"/>
          <p14:tracePt t="40045" x="8189913" y="3730625"/>
          <p14:tracePt t="40060" x="8174038" y="3730625"/>
          <p14:tracePt t="40070" x="8147050" y="3730625"/>
          <p14:tracePt t="40084" x="8139113" y="3730625"/>
          <p14:tracePt t="40089" x="8131175" y="3730625"/>
          <p14:tracePt t="40103" x="8121650" y="3730625"/>
          <p14:tracePt t="40119" x="8096250" y="3730625"/>
          <p14:tracePt t="40184" x="8088313" y="3730625"/>
          <p14:tracePt t="40198" x="8088313" y="3722688"/>
          <p14:tracePt t="40212" x="8088313" y="3713163"/>
          <p14:tracePt t="40226" x="8080375" y="3705225"/>
          <p14:tracePt t="40238" x="8080375" y="3697288"/>
          <p14:tracePt t="40252" x="8070850" y="3679825"/>
          <p14:tracePt t="40255" x="8070850" y="3671888"/>
          <p14:tracePt t="40266" x="8062913" y="3654425"/>
          <p14:tracePt t="40270" x="8062913" y="3646488"/>
          <p14:tracePt t="40286" x="8062913" y="3629025"/>
          <p14:tracePt t="40300" x="8062913" y="3619500"/>
          <p14:tracePt t="40409" x="8062913" y="3611563"/>
          <p14:tracePt t="41353" x="8054975" y="3619500"/>
          <p14:tracePt t="41374" x="8054975" y="3636963"/>
          <p14:tracePt t="41389" x="8054975" y="3646488"/>
          <p14:tracePt t="41425" x="8054975" y="3662363"/>
          <p14:tracePt t="41462" x="8054975" y="3671888"/>
          <p14:tracePt t="41498" x="8054975" y="3679825"/>
          <p14:tracePt t="41510" x="8062913" y="3679825"/>
          <p14:tracePt t="41526" x="8080375" y="3679825"/>
          <p14:tracePt t="41549" x="8080375" y="3687763"/>
          <p14:tracePt t="41563" x="8088313" y="3697288"/>
          <p14:tracePt t="41586" x="8096250" y="3697288"/>
          <p14:tracePt t="41600" x="8105775" y="3697288"/>
          <p14:tracePt t="41614" x="8121650" y="3697288"/>
          <p14:tracePt t="41627" x="8139113" y="3697288"/>
          <p14:tracePt t="41640" x="8156575" y="3697288"/>
          <p14:tracePt t="41643" x="8164513" y="3697288"/>
          <p14:tracePt t="41664" x="8174038" y="3697288"/>
          <p14:tracePt t="41680" x="8181975" y="3697288"/>
          <p14:tracePt t="41723" x="8189913" y="3697288"/>
          <p14:tracePt t="41738" x="8199438" y="3697288"/>
          <p14:tracePt t="41781" x="8199438" y="3687763"/>
          <p14:tracePt t="41847" x="8207375" y="3687763"/>
          <p14:tracePt t="41861" x="8207375" y="3679825"/>
          <p14:tracePt t="41875" x="8207375" y="3671888"/>
          <p14:tracePt t="41891" x="8224838" y="3646488"/>
          <p14:tracePt t="41905" x="8232775" y="3636963"/>
          <p14:tracePt t="41920" x="8232775" y="3619500"/>
          <p14:tracePt t="41936" x="8250238" y="3543300"/>
          <p14:tracePt t="41952" x="8250238" y="3527425"/>
          <p14:tracePt t="41969" x="8250238" y="3509963"/>
          <p14:tracePt t="42035" x="8250238" y="3492500"/>
          <p14:tracePt t="42086" x="8250238" y="3484563"/>
          <p14:tracePt t="49601" x="8250238" y="3502025"/>
          <p14:tracePt t="49611" x="8250238" y="3517900"/>
          <p14:tracePt t="49622" x="8250238" y="3594100"/>
          <p14:tracePt t="49636" x="8250238" y="3654425"/>
          <p14:tracePt t="49638" x="8258175" y="3671888"/>
          <p14:tracePt t="49649" x="8283575" y="3738563"/>
          <p14:tracePt t="49662" x="8308975" y="3857625"/>
          <p14:tracePt t="49665" x="8318500" y="3857625"/>
          <p14:tracePt t="49680" x="8343900" y="3917950"/>
          <p14:tracePt t="49695" x="8377238" y="3986213"/>
          <p14:tracePt t="49713" x="8420100" y="4011613"/>
          <p14:tracePt t="49716" x="8435975" y="4027488"/>
          <p14:tracePt t="49729" x="8462963" y="4037013"/>
          <p14:tracePt t="49732" x="8478838" y="4044950"/>
          <p14:tracePt t="49747" x="8513763" y="4095750"/>
          <p14:tracePt t="49764" x="8539163" y="4121150"/>
          <p14:tracePt t="49768" x="8572500" y="4197350"/>
          <p14:tracePt t="49783" x="8589963" y="4240213"/>
          <p14:tracePt t="49797" x="8605838" y="4265613"/>
          <p14:tracePt t="49813" x="8640763" y="4308475"/>
          <p14:tracePt t="49818" x="8658225" y="4351338"/>
          <p14:tracePt t="49831" x="8666163" y="4368800"/>
          <p14:tracePt t="49845" x="8683625" y="4394200"/>
          <p14:tracePt t="49863" x="8716963" y="4410075"/>
          <p14:tracePt t="49880" x="8724900" y="4427538"/>
          <p14:tracePt t="49883" x="8750300" y="4445000"/>
          <p14:tracePt t="49894" x="8759825" y="4452938"/>
          <p14:tracePt t="49898" x="8777288" y="4470400"/>
          <p14:tracePt t="49913" x="8802688" y="4503738"/>
          <p14:tracePt t="49931" x="8836025" y="4529138"/>
          <p14:tracePt t="49934" x="8861425" y="4579938"/>
          <p14:tracePt t="49945" x="8878888" y="4597400"/>
          <p14:tracePt t="49949" x="8894763" y="4614863"/>
          <p14:tracePt t="49964" x="8929688" y="4683125"/>
          <p14:tracePt t="49983" x="8937625" y="4699000"/>
          <p14:tracePt t="49986" x="8955088" y="4741863"/>
          <p14:tracePt t="49998" x="8972550" y="4775200"/>
          <p14:tracePt t="50015" x="9005888" y="4818063"/>
          <p14:tracePt t="50029" x="9013825" y="4827588"/>
          <p14:tracePt t="50046" x="9048750" y="4852988"/>
          <p14:tracePt t="50050" x="9082088" y="4868863"/>
          <p14:tracePt t="50065" x="9107488" y="4894263"/>
          <p14:tracePt t="50080" x="9132888" y="4911725"/>
          <p14:tracePt t="50096" x="9175750" y="4954588"/>
          <p14:tracePt t="50112" x="9193213" y="4979988"/>
          <p14:tracePt t="50131" x="9218613" y="5005388"/>
          <p14:tracePt t="50152" x="9226550" y="5022850"/>
          <p14:tracePt t="50166" x="9236075" y="5030788"/>
          <p14:tracePt t="50218" x="9244013" y="5030788"/>
          <p14:tracePt t="50261" x="9251950" y="5030788"/>
          <p14:tracePt t="50273" x="9251950" y="5038725"/>
          <p14:tracePt t="50286" x="9269413" y="5038725"/>
          <p14:tracePt t="50298" x="9286875" y="5048250"/>
          <p14:tracePt t="50313" x="9294813" y="5048250"/>
          <p14:tracePt t="50329" x="9302750" y="5048250"/>
          <p14:tracePt t="50356" x="9312275" y="5056188"/>
          <p14:tracePt t="50370" x="9320213" y="5064125"/>
          <p14:tracePt t="50385" x="9328150" y="5064125"/>
          <p14:tracePt t="50397" x="9328150" y="5073650"/>
          <p14:tracePt t="50473" x="9337675" y="5073650"/>
          <p14:tracePt t="50487" x="9345613" y="5073650"/>
          <p14:tracePt t="50501" x="9363075" y="5073650"/>
          <p14:tracePt t="52692" x="9371013" y="5073650"/>
          <p14:tracePt t="52714" x="9371013" y="5081588"/>
          <p14:tracePt t="52728" x="9380538" y="5099050"/>
          <p14:tracePt t="52737" x="9388475" y="5099050"/>
          <p14:tracePt t="52745" x="9396413" y="5106988"/>
          <p14:tracePt t="52758" x="9396413" y="5132388"/>
          <p14:tracePt t="52765" x="9396413" y="5141913"/>
          <p14:tracePt t="52772" x="9396413" y="5175250"/>
          <p14:tracePt t="52779" x="9396413" y="5200650"/>
          <p14:tracePt t="52789" x="9396413" y="5218113"/>
          <p14:tracePt t="52794" x="9396413" y="5226050"/>
          <p14:tracePt t="52807" x="9396413" y="5251450"/>
          <p14:tracePt t="52808" x="9396413" y="5260975"/>
          <p14:tracePt t="52823" x="9396413" y="5276850"/>
          <p14:tracePt t="52830" x="9345613" y="5311775"/>
          <p14:tracePt t="52840" x="9261475" y="5345113"/>
          <p14:tracePt t="52845" x="9201150" y="5370513"/>
          <p14:tracePt t="52857" x="9082088" y="5405438"/>
          <p14:tracePt t="52859" x="8853488" y="5456238"/>
          <p14:tracePt t="52874" x="8266113" y="5735638"/>
          <p14:tracePt t="52881" x="8131175" y="5803900"/>
          <p14:tracePt t="52889" x="7969250" y="5889625"/>
          <p14:tracePt t="52895" x="7654925" y="6076950"/>
          <p14:tracePt t="52907" x="7485063" y="6169025"/>
          <p14:tracePt t="52910" x="7196138" y="6272213"/>
          <p14:tracePt t="52924" x="7034213" y="6297613"/>
          <p14:tracePt t="52926" x="6932613" y="6313488"/>
          <p14:tracePt t="52932" x="6719888" y="6365875"/>
          <p14:tracePt t="52939" x="6364288" y="6399213"/>
          <p14:tracePt t="52958" x="6032500" y="6399213"/>
          <p14:tracePt t="52961" x="5964238" y="6399213"/>
          <p14:tracePt t="52973" x="5880100" y="6416675"/>
          <p14:tracePt t="52975" x="5751513" y="6416675"/>
          <p14:tracePt t="52983" x="5667375" y="6416675"/>
          <p14:tracePt t="52991" x="5538788" y="6416675"/>
          <p14:tracePt t="52997" x="5437188" y="6416675"/>
          <p14:tracePt t="53006" x="5327650" y="6416675"/>
          <p14:tracePt t="53012" x="5267325" y="6407150"/>
          <p14:tracePt t="53023" x="5208588" y="6399213"/>
          <p14:tracePt t="53026" x="5122863" y="6381750"/>
          <p14:tracePt t="53040" x="5003800" y="6381750"/>
          <p14:tracePt t="53042" x="4935538" y="6373813"/>
          <p14:tracePt t="53048" x="4818063" y="6356350"/>
          <p14:tracePt t="53056" x="4724400" y="6356350"/>
          <p14:tracePt t="53062" x="4673600" y="6338888"/>
          <p14:tracePt t="53072" x="4630738" y="6338888"/>
          <p14:tracePt t="53077" x="4605338" y="6323013"/>
          <p14:tracePt t="53091" x="4587875" y="6305550"/>
          <p14:tracePt t="53093" x="4562475" y="6280150"/>
          <p14:tracePt t="53099" x="4545013" y="6272213"/>
          <p14:tracePt t="53106" x="4511675" y="6254750"/>
          <p14:tracePt t="53113" x="4494213" y="6237288"/>
          <p14:tracePt t="53125" x="4468813" y="6203950"/>
          <p14:tracePt t="53128" x="4425950" y="6153150"/>
          <p14:tracePt t="53139" x="4367213" y="6059488"/>
          <p14:tracePt t="53142" x="4324350" y="6008688"/>
          <p14:tracePt t="53158" x="4298950" y="5983288"/>
          <p14:tracePt t="53164" x="4291013" y="5965825"/>
          <p14:tracePt t="53172" x="4273550" y="5948363"/>
          <p14:tracePt t="53179" x="4256088" y="5932488"/>
          <p14:tracePt t="53193" x="4240213" y="5897563"/>
          <p14:tracePt t="53208" x="4214813" y="5872163"/>
          <p14:tracePt t="53223" x="4197350" y="5838825"/>
          <p14:tracePt t="53229" x="4179888" y="5803900"/>
          <p14:tracePt t="53239" x="4154488" y="5761038"/>
          <p14:tracePt t="53244" x="4154488" y="5727700"/>
          <p14:tracePt t="53257" x="4129088" y="5626100"/>
          <p14:tracePt t="53259" x="4129088" y="5616575"/>
          <p14:tracePt t="53266" x="4129088" y="5565775"/>
          <p14:tracePt t="53280" x="4121150" y="5507038"/>
          <p14:tracePt t="53289" x="4121150" y="5497513"/>
          <p14:tracePt t="53317" x="4121150" y="5489575"/>
          <p14:tracePt t="53332" x="4121150" y="5481638"/>
          <p14:tracePt t="53485" x="4146550" y="5497513"/>
          <p14:tracePt t="54444" x="4154488" y="5497513"/>
          <p14:tracePt t="54459" x="4162425" y="5514975"/>
          <p14:tracePt t="54473" x="4197350" y="5540375"/>
          <p14:tracePt t="54487" x="4273550" y="5591175"/>
          <p14:tracePt t="54501" x="4332288" y="5641975"/>
          <p14:tracePt t="54516" x="4400550" y="5710238"/>
          <p14:tracePt t="54531" x="4435475" y="5727700"/>
          <p14:tracePt t="54547" x="4476750" y="5770563"/>
          <p14:tracePt t="54561" x="4529138" y="5795963"/>
          <p14:tracePt t="54578" x="4595813" y="5838825"/>
          <p14:tracePt t="54583" x="4673600" y="5838825"/>
          <p14:tracePt t="54596" x="4818063" y="5854700"/>
          <p14:tracePt t="54611" x="4894263" y="5880100"/>
          <p14:tracePt t="54628" x="4945063" y="5889625"/>
          <p14:tracePt t="54632" x="4970463" y="5889625"/>
          <p14:tracePt t="54648" x="5046663" y="5932488"/>
          <p14:tracePt t="54662" x="5106988" y="5932488"/>
          <p14:tracePt t="54679" x="5276850" y="5999163"/>
          <p14:tracePt t="54683" x="5360988" y="5983288"/>
          <p14:tracePt t="54695" x="5403850" y="5983288"/>
          <p14:tracePt t="54699" x="5462588" y="5983288"/>
          <p14:tracePt t="54712" x="5556250" y="6016625"/>
          <p14:tracePt t="54728" x="5708650" y="6084888"/>
          <p14:tracePt t="54746" x="5827713" y="6110288"/>
          <p14:tracePt t="54750" x="5888038" y="6118225"/>
          <p14:tracePt t="54763" x="6024563" y="6118225"/>
          <p14:tracePt t="54778" x="6108700" y="6110288"/>
          <p14:tracePt t="54799" x="6389688" y="6110288"/>
          <p14:tracePt t="54814" x="6534150" y="6102350"/>
          <p14:tracePt t="54828" x="6643688" y="6084888"/>
          <p14:tracePt t="54844" x="6754813" y="6049963"/>
          <p14:tracePt t="54861" x="6881813" y="6024563"/>
          <p14:tracePt t="54864" x="6958013" y="5991225"/>
          <p14:tracePt t="54879" x="7145338" y="5965825"/>
          <p14:tracePt t="54894" x="7332663" y="5922963"/>
          <p14:tracePt t="54912" x="7442200" y="5915025"/>
          <p14:tracePt t="54916" x="7502525" y="5897563"/>
          <p14:tracePt t="54930" x="7654925" y="5864225"/>
          <p14:tracePt t="54945" x="7850188" y="5829300"/>
          <p14:tracePt t="54964" x="8004175" y="5795963"/>
          <p14:tracePt t="54967" x="8029575" y="5788025"/>
          <p14:tracePt t="54981" x="8096250" y="5761038"/>
          <p14:tracePt t="54997" x="8131175" y="5761038"/>
          <p14:tracePt t="55011" x="8147050" y="5753100"/>
          <p14:tracePt t="55027" x="8181975" y="5745163"/>
          <p14:tracePt t="55031" x="8199438" y="5735638"/>
          <p14:tracePt t="55042" x="8232775" y="5719763"/>
          <p14:tracePt t="55046" x="8258175" y="5694363"/>
          <p14:tracePt t="55060" x="8308975" y="5676900"/>
          <p14:tracePt t="55076" x="8326438" y="5659438"/>
          <p14:tracePt t="55082" x="8334375" y="5651500"/>
          <p14:tracePt t="55096" x="8343900" y="5651500"/>
          <p14:tracePt t="55140" x="8351838" y="5651500"/>
          <p14:tracePt t="55151" x="8359775" y="5641975"/>
          <p14:tracePt t="55169" x="8377238" y="5641975"/>
          <p14:tracePt t="55199" x="8385175" y="5641975"/>
          <p14:tracePt t="55395" x="8394700" y="5641975"/>
          <p14:tracePt t="55407" x="8402638" y="5641975"/>
          <p14:tracePt t="55424" x="8445500" y="5626100"/>
          <p14:tracePt t="55435" x="8453438" y="5600700"/>
          <p14:tracePt t="55448" x="8478838" y="5600700"/>
          <p14:tracePt t="55460" x="8504238" y="5600700"/>
          <p14:tracePt t="55476" x="8513763" y="5591175"/>
          <p14:tracePt t="55494" x="8521700" y="5591175"/>
          <p14:tracePt t="55510" x="8529638" y="5591175"/>
          <p14:tracePt t="55555" x="8547100" y="5591175"/>
          <p14:tracePt t="55570" x="8564563" y="5583238"/>
          <p14:tracePt t="55584" x="8597900" y="5583238"/>
          <p14:tracePt t="55598" x="8605838" y="5575300"/>
          <p14:tracePt t="55612" x="8615363" y="5575300"/>
          <p14:tracePt t="55627" x="8632825" y="5575300"/>
          <p14:tracePt t="55644" x="8640763" y="5575300"/>
          <p14:tracePt t="55852" x="8640763" y="5565775"/>
          <p14:tracePt t="55863" x="8640763" y="5557838"/>
          <p14:tracePt t="55888" x="8640763" y="5549900"/>
          <p14:tracePt t="55900" x="8640763" y="5540375"/>
          <p14:tracePt t="55902" x="8666163" y="5532438"/>
          <p14:tracePt t="55913" x="8691563" y="5514975"/>
          <p14:tracePt t="55928" x="8785225" y="5497513"/>
          <p14:tracePt t="55931" x="8843963" y="5497513"/>
          <p14:tracePt t="55943" x="8886825" y="5497513"/>
          <p14:tracePt t="55963" x="8947150" y="5497513"/>
          <p14:tracePt t="55976" x="8963025" y="5497513"/>
          <p14:tracePt t="55993" x="8997950" y="5557838"/>
          <p14:tracePt t="55997" x="9005888" y="5575300"/>
          <p14:tracePt t="56012" x="9013825" y="5676900"/>
          <p14:tracePt t="56028" x="9013825" y="5753100"/>
          <p14:tracePt t="56046" x="9013825" y="5864225"/>
          <p14:tracePt t="56058" x="8988425" y="5922963"/>
          <p14:tracePt t="56062" x="8988425" y="5932488"/>
          <p14:tracePt t="56077" x="8869363" y="5991225"/>
          <p14:tracePt t="56095" x="8683625" y="6092825"/>
          <p14:tracePt t="56099" x="8597900" y="6102350"/>
          <p14:tracePt t="56110" x="8496300" y="6143625"/>
          <p14:tracePt t="56114" x="8435975" y="6143625"/>
          <p14:tracePt t="56125" x="8308975" y="6161088"/>
          <p14:tracePt t="56128" x="8174038" y="6161088"/>
          <p14:tracePt t="56143" x="7969250" y="6169025"/>
          <p14:tracePt t="56159" x="7859713" y="6110288"/>
          <p14:tracePt t="56164" x="7824788" y="6102350"/>
          <p14:tracePt t="56175" x="7799388" y="6092825"/>
          <p14:tracePt t="56178" x="7781925" y="6076950"/>
          <p14:tracePt t="56194" x="7773988" y="6059488"/>
          <p14:tracePt t="56209" x="7740650" y="5991225"/>
          <p14:tracePt t="56215" x="7740650" y="5973763"/>
          <p14:tracePt t="56227" x="7740650" y="5965825"/>
          <p14:tracePt t="56231" x="7740650" y="5889625"/>
          <p14:tracePt t="56242" x="7748588" y="5795963"/>
          <p14:tracePt t="56245" x="7781925" y="5668963"/>
          <p14:tracePt t="56261" x="7900988" y="5446713"/>
          <p14:tracePt t="56275" x="8105775" y="5311775"/>
          <p14:tracePt t="56280" x="8189913" y="5276850"/>
          <p14:tracePt t="56295" x="8334375" y="5167313"/>
          <p14:tracePt t="56311" x="8470900" y="5116513"/>
          <p14:tracePt t="56326" x="8658225" y="5081588"/>
          <p14:tracePt t="56330" x="8691563" y="5073650"/>
          <p14:tracePt t="56342" x="8777288" y="5073650"/>
          <p14:tracePt t="56346" x="8836025" y="5073650"/>
          <p14:tracePt t="56361" x="8972550" y="5091113"/>
          <p14:tracePt t="56376" x="9039225" y="5116513"/>
          <p14:tracePt t="56394" x="9107488" y="5157788"/>
          <p14:tracePt t="56397" x="9132888" y="5175250"/>
          <p14:tracePt t="56409" x="9193213" y="5200650"/>
          <p14:tracePt t="56412" x="9209088" y="5226050"/>
          <p14:tracePt t="56426" x="9312275" y="5319713"/>
          <p14:tracePt t="56443" x="9353550" y="5514975"/>
          <p14:tracePt t="56448" x="9380538" y="5616575"/>
          <p14:tracePt t="56459" x="9380538" y="5702300"/>
          <p14:tracePt t="56462" x="9363075" y="5761038"/>
          <p14:tracePt t="56476" x="9294813" y="5897563"/>
          <p14:tracePt t="56494" x="9218613" y="5948363"/>
          <p14:tracePt t="56498" x="9142413" y="5991225"/>
          <p14:tracePt t="56512" x="8716963" y="6323013"/>
          <p14:tracePt t="56525" x="8394700" y="6526213"/>
          <p14:tracePt t="56528" x="8250238" y="6619875"/>
          <p14:tracePt t="56542" x="7961313" y="6654800"/>
          <p14:tracePt t="56559" x="7629525" y="6577013"/>
          <p14:tracePt t="56563" x="7493000" y="6518275"/>
          <p14:tracePt t="56575" x="7426325" y="6467475"/>
          <p14:tracePt t="56578" x="7348538" y="6399213"/>
          <p14:tracePt t="56593" x="7229475" y="6178550"/>
          <p14:tracePt t="56609" x="7204075" y="6110288"/>
          <p14:tracePt t="56614" x="7188200" y="5957888"/>
          <p14:tracePt t="56626" x="7188200" y="5932488"/>
          <p14:tracePt t="56630" x="7196138" y="5880100"/>
          <p14:tracePt t="56643" x="7256463" y="5710238"/>
          <p14:tracePt t="56661" x="7366000" y="5608638"/>
          <p14:tracePt t="56664" x="7485063" y="5565775"/>
          <p14:tracePt t="56676" x="7596188" y="5532438"/>
          <p14:tracePt t="56679" x="7748588" y="5532438"/>
          <p14:tracePt t="56691" x="7832725" y="5532438"/>
          <p14:tracePt t="56695" x="7893050" y="5532438"/>
          <p14:tracePt t="56709" x="8054975" y="5532438"/>
          <p14:tracePt t="56728" x="8207375" y="5608638"/>
          <p14:tracePt t="56730" x="8283575" y="5641975"/>
          <p14:tracePt t="56743" x="8343900" y="5702300"/>
          <p14:tracePt t="56746" x="8428038" y="5770563"/>
          <p14:tracePt t="56760" x="8496300" y="5872163"/>
          <p14:tracePt t="56776" x="8564563" y="5957888"/>
          <p14:tracePt t="56781" x="8572500" y="5973763"/>
          <p14:tracePt t="56795" x="8580438" y="5999163"/>
          <p14:tracePt t="56811" x="8580438" y="6024563"/>
          <p14:tracePt t="56825" x="8580438" y="6059488"/>
          <p14:tracePt t="56883" x="8580438" y="6049963"/>
          <p14:tracePt t="56894" x="8521700" y="5948363"/>
          <p14:tracePt t="57451" x="8529638" y="5948363"/>
          <p14:tracePt t="57465" x="8580438" y="5940425"/>
          <p14:tracePt t="57482" x="8623300" y="5932488"/>
          <p14:tracePt t="57486" x="8648700" y="5932488"/>
          <p14:tracePt t="57497" x="8683625" y="5932488"/>
          <p14:tracePt t="57500" x="8699500" y="5932488"/>
          <p14:tracePt t="57515" x="8750300" y="5922963"/>
          <p14:tracePt t="57530" x="8767763" y="5915025"/>
          <p14:tracePt t="57544" x="8785225" y="5915025"/>
          <p14:tracePt t="57562" x="8793163" y="5915025"/>
          <p14:tracePt t="57566" x="8810625" y="5905500"/>
          <p14:tracePt t="57581" x="8818563" y="5897563"/>
          <p14:tracePt t="57595" x="8836025" y="5889625"/>
          <p14:tracePt t="57623" x="8843963" y="5889625"/>
          <p14:tracePt t="57674" x="8853488" y="5880100"/>
          <p14:tracePt t="57711" x="8861425" y="5880100"/>
          <p14:tracePt t="57747" x="8869363" y="5880100"/>
          <p14:tracePt t="57768" x="8878888" y="5880100"/>
          <p14:tracePt t="57784" x="8921750" y="5880100"/>
          <p14:tracePt t="62510" x="8929688" y="5880100"/>
          <p14:tracePt t="62528" x="8955088" y="5880100"/>
          <p14:tracePt t="62541" x="8972550" y="5880100"/>
          <p14:tracePt t="62555" x="8980488" y="5880100"/>
          <p14:tracePt t="62569" x="9005888" y="5880100"/>
          <p14:tracePt t="62583" x="9023350" y="5880100"/>
          <p14:tracePt t="62597" x="9056688" y="5880100"/>
          <p14:tracePt t="62613" x="9091613" y="5872163"/>
          <p14:tracePt t="62627" x="9183688" y="5854700"/>
          <p14:tracePt t="62641" x="9251950" y="5838825"/>
          <p14:tracePt t="62655" x="9294813" y="5838825"/>
          <p14:tracePt t="62673" x="9320213" y="5838825"/>
          <p14:tracePt t="62676" x="9345613" y="5838825"/>
          <p14:tracePt t="62688" x="9353550" y="5829300"/>
          <p14:tracePt t="62691" x="9371013" y="5829300"/>
          <p14:tracePt t="62706" x="9396413" y="5829300"/>
          <p14:tracePt t="62723" x="9421813" y="5838825"/>
          <p14:tracePt t="62727" x="9439275" y="5846763"/>
          <p14:tracePt t="62742" x="9464675" y="5854700"/>
          <p14:tracePt t="62755" x="9472613" y="5854700"/>
          <p14:tracePt t="63004" x="9482138" y="5854700"/>
          <p14:tracePt t="63019" x="9550400" y="5854700"/>
          <p14:tracePt t="63033" x="9694863" y="5829300"/>
          <p14:tracePt t="63043" x="9796463" y="5829300"/>
          <p14:tracePt t="63047" x="9880600" y="5829300"/>
          <p14:tracePt t="63058" x="9999663" y="5821363"/>
          <p14:tracePt t="63061" x="10085388" y="5795963"/>
          <p14:tracePt t="63073" x="10212388" y="5795963"/>
          <p14:tracePt t="63076" x="10339388" y="5788025"/>
          <p14:tracePt t="63088" x="10585450" y="5710238"/>
          <p14:tracePt t="63091" x="10688638" y="5710238"/>
          <p14:tracePt t="63107" x="10848975" y="5710238"/>
          <p14:tracePt t="63124" x="11071225" y="5710238"/>
          <p14:tracePt t="63126" x="11172825" y="5710238"/>
          <p14:tracePt t="63138" x="11256963" y="5710238"/>
          <p14:tracePt t="63141" x="11385550" y="5710238"/>
          <p14:tracePt t="63156" x="11520488" y="5778500"/>
          <p14:tracePt t="63173" x="11596688" y="5778500"/>
          <p14:tracePt t="63178" x="11647488" y="5788025"/>
          <p14:tracePt t="63189" x="11674475" y="5803900"/>
          <p14:tracePt t="63193" x="11741150" y="5813425"/>
          <p14:tracePt t="63207" x="11826875" y="5846763"/>
          <p14:tracePt t="63222" x="11869738" y="5872163"/>
          <p14:tracePt t="63239" x="11895138" y="5880100"/>
          <p14:tracePt t="63243" x="11903075" y="5889625"/>
          <p14:tracePt t="63257" x="11920538" y="5897563"/>
          <p14:tracePt t="63286" x="11928475" y="5897563"/>
          <p14:tracePt t="63418" x="11936413" y="5897563"/>
          <p14:tracePt t="63428" x="11945938" y="5905500"/>
          <p14:tracePt t="63441" x="11953875" y="5905500"/>
          <p14:tracePt t="63457" x="11961813" y="5905500"/>
          <p14:tracePt t="63461" x="11971338" y="5905500"/>
          <p14:tracePt t="63473" x="11971338" y="5915025"/>
          <p14:tracePt t="63497" x="11979275" y="5915025"/>
          <p14:tracePt t="63508" x="11988800" y="5915025"/>
          <p14:tracePt t="63522" x="11996738" y="5915025"/>
          <p14:tracePt t="63570" x="11996738" y="5922963"/>
          <p14:tracePt t="63673" x="12004675" y="5922963"/>
          <p14:tracePt t="63694" x="12014200" y="5932488"/>
          <p14:tracePt t="63715" x="12022138" y="5932488"/>
          <p14:tracePt t="63730" x="12022138" y="5940425"/>
          <p14:tracePt t="63744" x="12030075" y="5940425"/>
          <p14:tracePt t="63759" x="12039600" y="5940425"/>
          <p14:tracePt t="63780" x="12039600" y="5948363"/>
          <p14:tracePt t="63962" x="12047538" y="5948363"/>
          <p14:tracePt t="64086" x="12047538" y="5957888"/>
          <p14:tracePt t="64101" x="12047538" y="5965825"/>
          <p14:tracePt t="64122" x="12047538" y="5973763"/>
          <p14:tracePt t="64144" x="12039600" y="5983288"/>
          <p14:tracePt t="64155" x="12022138" y="5983288"/>
          <p14:tracePt t="64170" x="12004675" y="5983288"/>
          <p14:tracePt t="64186" x="11953875" y="5983288"/>
          <p14:tracePt t="64202" x="11928475" y="5983288"/>
          <p14:tracePt t="64216" x="11911013" y="5983288"/>
          <p14:tracePt t="64228" x="11895138" y="5983288"/>
          <p14:tracePt t="64242" x="11877675" y="5983288"/>
          <p14:tracePt t="64256" x="11852275" y="5983288"/>
          <p14:tracePt t="64275" x="11844338" y="5983288"/>
          <p14:tracePt t="64289" x="11826875" y="5983288"/>
          <p14:tracePt t="64307" x="11818938" y="598328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0839C-5E80-46E2-9235-25C89707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1ED27-C4CE-4A99-A754-8AF37A8A4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4998713" cy="3651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700" b="1" dirty="0"/>
              <a:t>Scenario 2B (single application- Augmented Reality):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A0057F-91C3-43E2-BA7D-F38EB84A8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ICAS’21 30 May-03 June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5FE0A2-9237-4C4B-B01D-153D5614C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ACD0-7E70-4E57-BEAB-60CC854F3585}" type="slidenum">
              <a:rPr lang="en-GB" smtClean="0"/>
              <a:t>11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4DB947D-8F25-4E57-B590-D7482107CEDD}"/>
              </a:ext>
            </a:extLst>
          </p:cNvPr>
          <p:cNvSpPr txBox="1">
            <a:spLocks/>
          </p:cNvSpPr>
          <p:nvPr/>
        </p:nvSpPr>
        <p:spPr>
          <a:xfrm>
            <a:off x="6065518" y="1845733"/>
            <a:ext cx="5821675" cy="36512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1700" b="1" dirty="0"/>
              <a:t>Scenario 2C (single application- Industrial Health Monitoring):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25B079-AA74-43F8-A82F-27C73C143D14}"/>
              </a:ext>
            </a:extLst>
          </p:cNvPr>
          <p:cNvCxnSpPr/>
          <p:nvPr/>
        </p:nvCxnSpPr>
        <p:spPr>
          <a:xfrm>
            <a:off x="5989606" y="1863054"/>
            <a:ext cx="0" cy="438873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73724A3-2379-4141-AFD6-CE5A871ECE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633619"/>
              </p:ext>
            </p:extLst>
          </p:nvPr>
        </p:nvGraphicFramePr>
        <p:xfrm>
          <a:off x="1490872" y="2119970"/>
          <a:ext cx="4141088" cy="2193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E183F09-4EB2-4271-AAAF-723AF588C6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7556549"/>
              </p:ext>
            </p:extLst>
          </p:nvPr>
        </p:nvGraphicFramePr>
        <p:xfrm>
          <a:off x="1243146" y="4221909"/>
          <a:ext cx="4505887" cy="2129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E73724A3-2379-4141-AFD6-CE5A871ECE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822571"/>
              </p:ext>
            </p:extLst>
          </p:nvPr>
        </p:nvGraphicFramePr>
        <p:xfrm>
          <a:off x="6740844" y="2028295"/>
          <a:ext cx="4141089" cy="2193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2E183F09-4EB2-4271-AAAF-723AF588C6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4313946"/>
              </p:ext>
            </p:extLst>
          </p:nvPr>
        </p:nvGraphicFramePr>
        <p:xfrm>
          <a:off x="6560045" y="4221909"/>
          <a:ext cx="4399502" cy="2129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6C6B9C0E-0402-4885-B885-2F4682E3D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6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90"/>
    </mc:Choice>
    <mc:Fallback xmlns="">
      <p:transition spd="slow" advTm="38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1" x="5997575" y="3875088"/>
          <p14:tracePt t="1069" x="5981700" y="3875088"/>
          <p14:tracePt t="1090" x="5964238" y="3875088"/>
          <p14:tracePt t="1104" x="5938838" y="3849688"/>
          <p14:tracePt t="1116" x="5905500" y="3790950"/>
          <p14:tracePt t="1134" x="5870575" y="3697288"/>
          <p14:tracePt t="1148" x="5870575" y="3687763"/>
          <p14:tracePt t="1185" x="5853113" y="3687763"/>
          <p14:tracePt t="1220" x="5853113" y="3679825"/>
          <p14:tracePt t="1388" x="5845175" y="3679825"/>
          <p14:tracePt t="1403" x="5827713" y="3662363"/>
          <p14:tracePt t="1417" x="5768975" y="3636963"/>
          <p14:tracePt t="1431" x="5708650" y="3619500"/>
          <p14:tracePt t="1446" x="5616575" y="3502025"/>
          <p14:tracePt t="1461" x="5522913" y="3330575"/>
          <p14:tracePt t="1479" x="5472113" y="3211513"/>
          <p14:tracePt t="1483" x="5394325" y="3119438"/>
          <p14:tracePt t="1498" x="5292725" y="3025775"/>
          <p14:tracePt t="1515" x="5148263" y="2922588"/>
          <p14:tracePt t="1519" x="5089525" y="2871788"/>
          <p14:tracePt t="1533" x="4995863" y="2787650"/>
          <p14:tracePt t="1548" x="4935538" y="2727325"/>
          <p14:tracePt t="1563" x="4833938" y="2566988"/>
          <p14:tracePt t="1578" x="4757738" y="2516188"/>
          <p14:tracePt t="1600" x="4613275" y="2447925"/>
          <p14:tracePt t="1617" x="4537075" y="2422525"/>
          <p14:tracePt t="1620" x="4503738" y="2413000"/>
          <p14:tracePt t="1635" x="4451350" y="2379663"/>
          <p14:tracePt t="1650" x="4410075" y="2354263"/>
          <p14:tracePt t="1673" x="4324350" y="2319338"/>
          <p14:tracePt t="1694" x="4273550" y="2286000"/>
          <p14:tracePt t="1715" x="4256088" y="2278063"/>
          <p14:tracePt t="1731" x="4256088" y="2268538"/>
          <p14:tracePt t="1779" x="4265613" y="2252663"/>
          <p14:tracePt t="1795" x="4332288" y="2235200"/>
          <p14:tracePt t="1812" x="4435475" y="2227263"/>
          <p14:tracePt t="1831" x="4579938" y="2227263"/>
          <p14:tracePt t="1847" x="4638675" y="2227263"/>
          <p14:tracePt t="1863" x="4664075" y="2227263"/>
          <p14:tracePt t="1879" x="4724400" y="2227263"/>
          <p14:tracePt t="1882" x="4749800" y="2217738"/>
          <p14:tracePt t="1896" x="4818063" y="2200275"/>
          <p14:tracePt t="1917" x="4902200" y="2184400"/>
          <p14:tracePt t="1918" x="4927600" y="2166938"/>
          <p14:tracePt t="1934" x="4987925" y="2149475"/>
          <p14:tracePt t="1952" x="5029200" y="2133600"/>
          <p14:tracePt t="1955" x="5046663" y="2133600"/>
          <p14:tracePt t="1971" x="5072063" y="2124075"/>
          <p14:tracePt t="1977" x="5080000" y="2124075"/>
          <p14:tracePt t="1993" x="5114925" y="2124075"/>
          <p14:tracePt t="2008" x="5122863" y="2124075"/>
          <p14:tracePt t="2028" x="5148263" y="2124075"/>
          <p14:tracePt t="2048" x="5183188" y="2124075"/>
          <p14:tracePt t="2069" x="5216525" y="2124075"/>
          <p14:tracePt t="2071" x="5241925" y="2124075"/>
          <p14:tracePt t="2085" x="5276850" y="2124075"/>
          <p14:tracePt t="2101" x="5302250" y="2124075"/>
          <p14:tracePt t="2121" x="5318125" y="2124075"/>
          <p14:tracePt t="2143" x="5327650" y="2124075"/>
          <p14:tracePt t="2187" x="5335588" y="2124075"/>
          <p14:tracePt t="2273" x="5360988" y="2166938"/>
          <p14:tracePt t="3146" x="5360988" y="2184400"/>
          <p14:tracePt t="3164" x="5368925" y="2184400"/>
          <p14:tracePt t="3183" x="5394325" y="2217738"/>
          <p14:tracePt t="3207" x="5403850" y="2252663"/>
          <p14:tracePt t="3221" x="5429250" y="2278063"/>
          <p14:tracePt t="3241" x="5429250" y="2286000"/>
          <p14:tracePt t="3259" x="5437188" y="2293938"/>
          <p14:tracePt t="3262" x="5446713" y="2293938"/>
          <p14:tracePt t="3279" x="5454650" y="2319338"/>
          <p14:tracePt t="3299" x="5462588" y="2319338"/>
          <p14:tracePt t="3315" x="5472113" y="2336800"/>
          <p14:tracePt t="3331" x="5480050" y="2344738"/>
          <p14:tracePt t="3335" x="5480050" y="2354263"/>
          <p14:tracePt t="3351" x="5487988" y="2371725"/>
          <p14:tracePt t="3371" x="5505450" y="2422525"/>
          <p14:tracePt t="3393" x="5513388" y="2473325"/>
          <p14:tracePt t="3412" x="5513388" y="2524125"/>
          <p14:tracePt t="3432" x="5513388" y="2541588"/>
          <p14:tracePt t="3446" x="5513388" y="2557463"/>
          <p14:tracePt t="3461" x="5513388" y="2566988"/>
          <p14:tracePt t="3465" x="5513388" y="2582863"/>
          <p14:tracePt t="3482" x="5513388" y="2592388"/>
          <p14:tracePt t="3496" x="5513388" y="2617788"/>
          <p14:tracePt t="3509" x="5513388" y="2625725"/>
          <p14:tracePt t="3527" x="5497513" y="2693988"/>
          <p14:tracePt t="3530" x="5497513" y="2701925"/>
          <p14:tracePt t="3543" x="5487988" y="2711450"/>
          <p14:tracePt t="3546" x="5480050" y="2736850"/>
          <p14:tracePt t="3561" x="5480050" y="2744788"/>
          <p14:tracePt t="3576" x="5446713" y="2820988"/>
          <p14:tracePt t="3582" x="5437188" y="2846388"/>
          <p14:tracePt t="3596" x="5421313" y="2871788"/>
          <p14:tracePt t="3611" x="5386388" y="2906713"/>
          <p14:tracePt t="3628" x="5353050" y="2932113"/>
          <p14:tracePt t="3647" x="5343525" y="2932113"/>
          <p14:tracePt t="3662" x="5343525" y="2949575"/>
          <p14:tracePt t="3680" x="5318125" y="2974975"/>
          <p14:tracePt t="3693" x="5302250" y="3016250"/>
          <p14:tracePt t="3697" x="5284788" y="3016250"/>
          <p14:tracePt t="3710" x="5276850" y="3033713"/>
          <p14:tracePt t="3713" x="5267325" y="3051175"/>
          <p14:tracePt t="3728" x="5259388" y="3059113"/>
          <p14:tracePt t="3745" x="5241925" y="3109913"/>
          <p14:tracePt t="3770" x="5241925" y="3119438"/>
          <p14:tracePt t="3829" x="5233988" y="3144838"/>
          <p14:tracePt t="3842" x="5233988" y="3152775"/>
          <p14:tracePt t="3858" x="5224463" y="3160713"/>
          <p14:tracePt t="3879" x="5224463" y="3170238"/>
          <p14:tracePt t="3895" x="5216525" y="3195638"/>
          <p14:tracePt t="3916" x="5216525" y="3203575"/>
          <p14:tracePt t="5965" x="5208588" y="3211513"/>
          <p14:tracePt t="5979" x="5208588" y="3221038"/>
          <p14:tracePt t="5993" x="5199063" y="3238500"/>
          <p14:tracePt t="6008" x="5183188" y="3238500"/>
          <p14:tracePt t="6022" x="5165725" y="3254375"/>
          <p14:tracePt t="6037" x="5148263" y="3271838"/>
          <p14:tracePt t="6051" x="5132388" y="3279775"/>
          <p14:tracePt t="6061" x="5122863" y="3289300"/>
          <p14:tracePt t="6074" x="5106988" y="3297238"/>
          <p14:tracePt t="6080" x="5072063" y="3330575"/>
          <p14:tracePt t="6094" x="5064125" y="3348038"/>
          <p14:tracePt t="6107" x="5029200" y="3365500"/>
          <p14:tracePt t="6110" x="5021263" y="3365500"/>
          <p14:tracePt t="6125" x="4987925" y="3382963"/>
          <p14:tracePt t="6141" x="4962525" y="3408363"/>
          <p14:tracePt t="6145" x="4945063" y="3416300"/>
          <p14:tracePt t="6156" x="4910138" y="3416300"/>
          <p14:tracePt t="6160" x="4876800" y="3433763"/>
          <p14:tracePt t="6175" x="4826000" y="3449638"/>
          <p14:tracePt t="6190" x="4783138" y="3475038"/>
          <p14:tracePt t="6197" x="4757738" y="3492500"/>
          <p14:tracePt t="6233" x="4749800" y="3492500"/>
          <p14:tracePt t="6307" x="4740275" y="3492500"/>
          <p14:tracePt t="6342" x="4724400" y="3509963"/>
          <p14:tracePt t="6364" x="4714875" y="3509963"/>
          <p14:tracePt t="6376" x="4706938" y="3509963"/>
          <p14:tracePt t="6393" x="4689475" y="3509963"/>
          <p14:tracePt t="6408" x="4681538" y="3509963"/>
          <p14:tracePt t="6421" x="4664075" y="3509963"/>
          <p14:tracePt t="6436" x="4656138" y="3509963"/>
          <p14:tracePt t="6539" x="4646613" y="3509963"/>
          <p14:tracePt t="6735" x="4646613" y="3492500"/>
          <p14:tracePt t="7389" x="4646613" y="3502025"/>
          <p14:tracePt t="7418" x="4646613" y="3509963"/>
          <p14:tracePt t="7439" x="4656138" y="3517900"/>
          <p14:tracePt t="7454" x="4664075" y="3517900"/>
          <p14:tracePt t="7476" x="4664075" y="3527425"/>
          <p14:tracePt t="7490" x="4673600" y="3535363"/>
          <p14:tracePt t="7512" x="4673600" y="3543300"/>
          <p14:tracePt t="7534" x="4681538" y="3552825"/>
          <p14:tracePt t="7555" x="4689475" y="3552825"/>
          <p14:tracePt t="7571" x="4699000" y="3560763"/>
          <p14:tracePt t="7585" x="4699000" y="3568700"/>
          <p14:tracePt t="7601" x="4699000" y="3578225"/>
          <p14:tracePt t="7617" x="4706938" y="3586163"/>
          <p14:tracePt t="7635" x="4724400" y="3603625"/>
          <p14:tracePt t="7648" x="4724400" y="3611563"/>
          <p14:tracePt t="7665" x="4740275" y="3629025"/>
          <p14:tracePt t="7678" x="4740275" y="3636963"/>
          <p14:tracePt t="7695" x="4757738" y="3662363"/>
          <p14:tracePt t="7723" x="4775200" y="3679825"/>
          <p14:tracePt t="7736" x="4783138" y="3679825"/>
          <p14:tracePt t="7750" x="4808538" y="3687763"/>
          <p14:tracePt t="7765" x="4826000" y="3697288"/>
          <p14:tracePt t="7781" x="4833938" y="3697288"/>
          <p14:tracePt t="7796" x="4843463" y="3697288"/>
          <p14:tracePt t="7810" x="4851400" y="3697288"/>
          <p14:tracePt t="7831" x="4859338" y="3697288"/>
          <p14:tracePt t="7845" x="4868863" y="3697288"/>
          <p14:tracePt t="7860" x="4876800" y="3697288"/>
          <p14:tracePt t="8086" x="4876800" y="3687763"/>
          <p14:tracePt t="8100" x="4876800" y="3679825"/>
          <p14:tracePt t="8136" x="4876800" y="3671888"/>
          <p14:tracePt t="8148" x="4884738" y="3671888"/>
          <p14:tracePt t="8161" x="4894263" y="3662363"/>
          <p14:tracePt t="8187" x="4902200" y="3654425"/>
          <p14:tracePt t="8202" x="4910138" y="3654425"/>
          <p14:tracePt t="8216" x="4919663" y="3654425"/>
          <p14:tracePt t="8311" x="4927600" y="3662363"/>
          <p14:tracePt t="8325" x="4935538" y="3662363"/>
          <p14:tracePt t="8449" x="4945063" y="3671888"/>
          <p14:tracePt t="10505" x="4953000" y="3679825"/>
          <p14:tracePt t="10516" x="4962525" y="3687763"/>
          <p14:tracePt t="10529" x="4995863" y="3713163"/>
          <p14:tracePt t="10541" x="5046663" y="3738563"/>
          <p14:tracePt t="10555" x="5089525" y="3790950"/>
          <p14:tracePt t="10571" x="5122863" y="3832225"/>
          <p14:tracePt t="10577" x="5140325" y="3849688"/>
          <p14:tracePt t="10588" x="5157788" y="3875088"/>
          <p14:tracePt t="10593" x="5165725" y="3892550"/>
          <p14:tracePt t="10606" x="5183188" y="3908425"/>
          <p14:tracePt t="10622" x="5199063" y="3943350"/>
          <p14:tracePt t="10638" x="5233988" y="3968750"/>
          <p14:tracePt t="10643" x="5259388" y="3986213"/>
          <p14:tracePt t="10655" x="5284788" y="3994150"/>
          <p14:tracePt t="10658" x="5335588" y="4011613"/>
          <p14:tracePt t="10673" x="5411788" y="4027488"/>
          <p14:tracePt t="10689" x="5497513" y="4052888"/>
          <p14:tracePt t="10693" x="5530850" y="4062413"/>
          <p14:tracePt t="10704" x="5538788" y="4070350"/>
          <p14:tracePt t="10708" x="5565775" y="4087813"/>
          <p14:tracePt t="10722" x="5616575" y="4105275"/>
          <p14:tracePt t="10740" x="5675313" y="4121150"/>
          <p14:tracePt t="10744" x="5743575" y="4138613"/>
          <p14:tracePt t="10755" x="5761038" y="4146550"/>
          <p14:tracePt t="10758" x="5819775" y="4156075"/>
          <p14:tracePt t="10774" x="5905500" y="4164013"/>
          <p14:tracePt t="10789" x="5997575" y="4181475"/>
          <p14:tracePt t="10804" x="6065838" y="4189413"/>
          <p14:tracePt t="10809" x="6108700" y="4189413"/>
          <p14:tracePt t="10822" x="6167438" y="4189413"/>
          <p14:tracePt t="10825" x="6202363" y="4189413"/>
          <p14:tracePt t="10840" x="6261100" y="4189413"/>
          <p14:tracePt t="10855" x="6311900" y="4189413"/>
          <p14:tracePt t="10860" x="6346825" y="4189413"/>
          <p14:tracePt t="10872" x="6364288" y="4189413"/>
          <p14:tracePt t="10875" x="6372225" y="4189413"/>
          <p14:tracePt t="10890" x="6397625" y="4189413"/>
          <p14:tracePt t="10907" x="6430963" y="4189413"/>
          <p14:tracePt t="10921" x="6473825" y="4181475"/>
          <p14:tracePt t="10926" x="6491288" y="4164013"/>
          <p14:tracePt t="10937" x="6516688" y="4156075"/>
          <p14:tracePt t="10941" x="6524625" y="4156075"/>
          <p14:tracePt t="10956" x="6559550" y="4138613"/>
          <p14:tracePt t="10972" x="6592888" y="4138613"/>
          <p14:tracePt t="10976" x="6600825" y="4138613"/>
          <p14:tracePt t="10987" x="6626225" y="4121150"/>
          <p14:tracePt t="10991" x="6653213" y="4113213"/>
          <p14:tracePt t="11004" x="6669088" y="4113213"/>
          <p14:tracePt t="11007" x="6694488" y="4113213"/>
          <p14:tracePt t="11022" x="6737350" y="4087813"/>
          <p14:tracePt t="11027" x="6745288" y="4087813"/>
          <p14:tracePt t="11039" x="6762750" y="4087813"/>
          <p14:tracePt t="11042" x="6770688" y="4079875"/>
          <p14:tracePt t="11054" x="6780213" y="4079875"/>
          <p14:tracePt t="11072" x="6805613" y="4070350"/>
          <p14:tracePt t="11088" x="6838950" y="4062413"/>
          <p14:tracePt t="11093" x="6856413" y="4044950"/>
          <p14:tracePt t="11108" x="6899275" y="4044950"/>
          <p14:tracePt t="11122" x="6950075" y="4044950"/>
          <p14:tracePt t="11141" x="7008813" y="4037013"/>
          <p14:tracePt t="11146" x="7034213" y="4011613"/>
          <p14:tracePt t="11158" x="7051675" y="4011613"/>
          <p14:tracePt t="11172" x="7085013" y="3994150"/>
          <p14:tracePt t="11188" x="7102475" y="3976688"/>
          <p14:tracePt t="11195" x="7119938" y="3976688"/>
          <p14:tracePt t="11209" x="7145338" y="3960813"/>
          <p14:tracePt t="11224" x="7170738" y="3951288"/>
          <p14:tracePt t="11239" x="7213600" y="3935413"/>
          <p14:tracePt t="11258" x="7272338" y="3917950"/>
          <p14:tracePt t="11261" x="7297738" y="3892550"/>
          <p14:tracePt t="11272" x="7323138" y="3883025"/>
          <p14:tracePt t="11275" x="7348538" y="3857625"/>
          <p14:tracePt t="11289" x="7383463" y="3841750"/>
          <p14:tracePt t="11305" x="7400925" y="3832225"/>
          <p14:tracePt t="11311" x="7426325" y="3824288"/>
          <p14:tracePt t="11322" x="7434263" y="3824288"/>
          <p14:tracePt t="11325" x="7459663" y="3824288"/>
          <p14:tracePt t="11339" x="7485063" y="3816350"/>
          <p14:tracePt t="11355" x="7518400" y="3790950"/>
          <p14:tracePt t="11371" x="7553325" y="3781425"/>
          <p14:tracePt t="11376" x="7570788" y="3781425"/>
          <p14:tracePt t="11388" x="7578725" y="3781425"/>
          <p14:tracePt t="11392" x="7604125" y="3773488"/>
          <p14:tracePt t="11406" x="7637463" y="3763963"/>
          <p14:tracePt t="11423" x="7662863" y="3756025"/>
          <p14:tracePt t="11427" x="7662863" y="3748088"/>
          <p14:tracePt t="11440" x="7688263" y="3748088"/>
          <p14:tracePt t="11454" x="7697788" y="3748088"/>
          <p14:tracePt t="11457" x="7731125" y="3738563"/>
          <p14:tracePt t="11472" x="7740650" y="3730625"/>
          <p14:tracePt t="11489" x="7748588" y="3730625"/>
          <p14:tracePt t="11492" x="7756525" y="3730625"/>
          <p14:tracePt t="11507" x="7766050" y="3730625"/>
          <p14:tracePt t="11536" x="7773988" y="3730625"/>
          <p14:tracePt t="11558" x="7781925" y="3730625"/>
          <p14:tracePt t="11580" x="7791450" y="3722688"/>
          <p14:tracePt t="11602" x="7799388" y="3722688"/>
          <p14:tracePt t="11616" x="7807325" y="3713163"/>
          <p14:tracePt t="11627" x="7807325" y="3705225"/>
          <p14:tracePt t="11645" x="7816850" y="3697288"/>
          <p14:tracePt t="11660" x="7824788" y="3697288"/>
          <p14:tracePt t="11675" x="7832725" y="3687763"/>
          <p14:tracePt t="11689" x="7832725" y="3671888"/>
          <p14:tracePt t="11706" x="7842250" y="3671888"/>
          <p14:tracePt t="11710" x="7850188" y="3654425"/>
          <p14:tracePt t="11724" x="7859713" y="3646488"/>
          <p14:tracePt t="11741" x="7859713" y="3636963"/>
          <p14:tracePt t="11756" x="7867650" y="3629025"/>
          <p14:tracePt t="11772" x="7875588" y="3611563"/>
          <p14:tracePt t="11776" x="7885113" y="3603625"/>
          <p14:tracePt t="11788" x="7885113" y="3594100"/>
          <p14:tracePt t="11792" x="7900988" y="3586163"/>
          <p14:tracePt t="11805" x="7918450" y="3568700"/>
          <p14:tracePt t="11823" x="7926388" y="3560763"/>
          <p14:tracePt t="11839" x="7926388" y="3552825"/>
          <p14:tracePt t="12023" x="7926388" y="3578225"/>
          <p14:tracePt t="13200" x="7935913" y="3578225"/>
          <p14:tracePt t="13215" x="7943850" y="3578225"/>
          <p14:tracePt t="13244" x="7951788" y="3578225"/>
          <p14:tracePt t="13266" x="7961313" y="3578225"/>
          <p14:tracePt t="13295" x="7969250" y="3578225"/>
          <p14:tracePt t="13331" x="7977188" y="3578225"/>
          <p14:tracePt t="13346" x="7986713" y="3578225"/>
          <p14:tracePt t="13367" x="7994650" y="3578225"/>
          <p14:tracePt t="13382" x="8004175" y="3578225"/>
          <p14:tracePt t="13396" x="8012113" y="3578225"/>
          <p14:tracePt t="13408" x="8020050" y="3578225"/>
          <p14:tracePt t="13421" x="8037513" y="3578225"/>
          <p14:tracePt t="13439" x="8045450" y="3578225"/>
          <p14:tracePt t="13456" x="8062913" y="3578225"/>
          <p14:tracePt t="13556" x="8070850" y="3578225"/>
          <p14:tracePt t="13803" x="8080375" y="3578225"/>
          <p14:tracePt t="18321" x="8070850" y="3578225"/>
          <p14:tracePt t="18350" x="8062913" y="3578225"/>
          <p14:tracePt t="18365" x="8054975" y="3594100"/>
          <p14:tracePt t="18387" x="8045450" y="3603625"/>
          <p14:tracePt t="18423" x="8045450" y="3619500"/>
          <p14:tracePt t="18433" x="8037513" y="3619500"/>
          <p14:tracePt t="18445" x="8029575" y="3636963"/>
          <p14:tracePt t="18458" x="8020050" y="3636963"/>
          <p14:tracePt t="18471" x="8004175" y="3662363"/>
          <p14:tracePt t="18474" x="7994650" y="3662363"/>
          <p14:tracePt t="18485" x="7994650" y="3671888"/>
          <p14:tracePt t="18488" x="7977188" y="3697288"/>
          <p14:tracePt t="18503" x="7961313" y="3705225"/>
          <p14:tracePt t="18519" x="7926388" y="3738563"/>
          <p14:tracePt t="18535" x="7900988" y="3748088"/>
          <p14:tracePt t="18539" x="7875588" y="3756025"/>
          <p14:tracePt t="18553" x="7842250" y="3773488"/>
          <p14:tracePt t="18555" x="7824788" y="3781425"/>
          <p14:tracePt t="18570" x="7791450" y="3806825"/>
          <p14:tracePt t="18585" x="7773988" y="3806825"/>
          <p14:tracePt t="18590" x="7748588" y="3806825"/>
          <p14:tracePt t="18602" x="7740650" y="3816350"/>
          <p14:tracePt t="18607" x="7731125" y="3824288"/>
          <p14:tracePt t="18612" x="7715250" y="3832225"/>
          <p14:tracePt t="18627" x="7688263" y="3849688"/>
          <p14:tracePt t="18638" x="7672388" y="3849688"/>
          <p14:tracePt t="18642" x="7646988" y="3857625"/>
          <p14:tracePt t="18652" x="7621588" y="3875088"/>
          <p14:tracePt t="18656" x="7578725" y="3900488"/>
          <p14:tracePt t="18670" x="7535863" y="3935413"/>
          <p14:tracePt t="18686" x="7477125" y="4002088"/>
          <p14:tracePt t="18701" x="7451725" y="4011613"/>
          <p14:tracePt t="18706" x="7426325" y="4044950"/>
          <p14:tracePt t="18721" x="7400925" y="4062413"/>
          <p14:tracePt t="18736" x="7373938" y="4105275"/>
          <p14:tracePt t="18752" x="7358063" y="4105275"/>
          <p14:tracePt t="18758" x="7332663" y="4121150"/>
          <p14:tracePt t="18772" x="7307263" y="4146550"/>
          <p14:tracePt t="18784" x="7289800" y="4156075"/>
          <p14:tracePt t="18801" x="7246938" y="4164013"/>
          <p14:tracePt t="18819" x="7221538" y="4206875"/>
          <p14:tracePt t="18822" x="7188200" y="4214813"/>
          <p14:tracePt t="18833" x="7178675" y="4214813"/>
          <p14:tracePt t="18837" x="7162800" y="4224338"/>
          <p14:tracePt t="18852" x="7145338" y="4224338"/>
          <p14:tracePt t="18868" x="7137400" y="4240213"/>
          <p14:tracePt t="18888" x="7127875" y="4240213"/>
          <p14:tracePt t="18910" x="7119938" y="4249738"/>
          <p14:tracePt t="18925" x="7112000" y="4249738"/>
          <p14:tracePt t="18938" x="7102475" y="4249738"/>
          <p14:tracePt t="20240" x="7102475" y="4265613"/>
          <p14:tracePt t="20252" x="7094538" y="4265613"/>
          <p14:tracePt t="20255" x="7085013" y="4291013"/>
          <p14:tracePt t="20268" x="7069138" y="4376738"/>
          <p14:tracePt t="20281" x="7051675" y="4410075"/>
          <p14:tracePt t="20284" x="7043738" y="4478338"/>
          <p14:tracePt t="20295" x="7008813" y="4554538"/>
          <p14:tracePt t="20299" x="7008813" y="4572000"/>
          <p14:tracePt t="20313" x="6983413" y="4665663"/>
          <p14:tracePt t="20326" x="6975475" y="4665663"/>
          <p14:tracePt t="20336" x="6958013" y="4691063"/>
          <p14:tracePt t="20352" x="6924675" y="4716463"/>
          <p14:tracePt t="20355" x="6915150" y="4741863"/>
          <p14:tracePt t="20366" x="6873875" y="4802188"/>
          <p14:tracePt t="20370" x="6848475" y="4852988"/>
          <p14:tracePt t="20385" x="6788150" y="4937125"/>
          <p14:tracePt t="20400" x="6719888" y="4997450"/>
          <p14:tracePt t="20406" x="6635750" y="5056188"/>
          <p14:tracePt t="20417" x="6534150" y="5149850"/>
          <p14:tracePt t="20421" x="6456363" y="5149850"/>
          <p14:tracePt t="20434" x="6405563" y="5149850"/>
          <p14:tracePt t="20436" x="6354763" y="5175250"/>
          <p14:tracePt t="20450" x="6261100" y="5175250"/>
          <p14:tracePt t="20467" x="6083300" y="5235575"/>
          <p14:tracePt t="20472" x="5946775" y="5268913"/>
          <p14:tracePt t="20483" x="5811838" y="5302250"/>
          <p14:tracePt t="20486" x="5616575" y="5286375"/>
          <p14:tracePt t="20501" x="5394325" y="5345113"/>
          <p14:tracePt t="20517" x="5064125" y="5370513"/>
          <p14:tracePt t="20523" x="4851400" y="5370513"/>
          <p14:tracePt t="20534" x="4757738" y="5387975"/>
          <p14:tracePt t="20537" x="4673600" y="5387975"/>
          <p14:tracePt t="20552" x="4545013" y="5405438"/>
          <p14:tracePt t="20566" x="4281488" y="5438775"/>
          <p14:tracePt t="20583" x="4078288" y="5497513"/>
          <p14:tracePt t="20588" x="3967163" y="5507038"/>
          <p14:tracePt t="20599" x="3890963" y="5540375"/>
          <p14:tracePt t="20603" x="3857625" y="5557838"/>
          <p14:tracePt t="20618" x="3789363" y="5557838"/>
          <p14:tracePt t="20634" x="3738563" y="5557838"/>
          <p14:tracePt t="20650" x="3721100" y="5557838"/>
          <p14:tracePt t="20734" x="3738563" y="5557838"/>
          <p14:tracePt t="20748" x="3951288" y="5565775"/>
          <p14:tracePt t="20760" x="4111625" y="5583238"/>
          <p14:tracePt t="20775" x="4316413" y="5583238"/>
          <p14:tracePt t="20778" x="4554538" y="5583238"/>
          <p14:tracePt t="20792" x="5165725" y="5659438"/>
          <p14:tracePt t="20806" x="5538788" y="5668963"/>
          <p14:tracePt t="20821" x="6159500" y="5641975"/>
          <p14:tracePt t="20836" x="6499225" y="5583238"/>
          <p14:tracePt t="20851" x="6873875" y="5456238"/>
          <p14:tracePt t="20869" x="7153275" y="5446713"/>
          <p14:tracePt t="20872" x="7213600" y="5438775"/>
          <p14:tracePt t="20884" x="7272338" y="5438775"/>
          <p14:tracePt t="20889" x="7315200" y="5438775"/>
          <p14:tracePt t="20902" x="7477125" y="5413375"/>
          <p14:tracePt t="20920" x="7612063" y="5413375"/>
          <p14:tracePt t="20924" x="7715250" y="5421313"/>
          <p14:tracePt t="20937" x="7807325" y="5430838"/>
          <p14:tracePt t="20952" x="7910513" y="5446713"/>
          <p14:tracePt t="20968" x="7969250" y="5472113"/>
          <p14:tracePt t="20975" x="8012113" y="5481638"/>
          <p14:tracePt t="20988" x="8037513" y="5481638"/>
          <p14:tracePt t="21003" x="8080375" y="5497513"/>
          <p14:tracePt t="21018" x="8088313" y="5497513"/>
          <p14:tracePt t="21054" x="8096250" y="5497513"/>
          <p14:tracePt t="21069" x="8105775" y="5514975"/>
          <p14:tracePt t="21083" x="8105775" y="5524500"/>
          <p14:tracePt t="21104" x="8080375" y="5524500"/>
          <p14:tracePt t="21116" x="8012113" y="5507038"/>
          <p14:tracePt t="21134" x="7256463" y="5370513"/>
          <p14:tracePt t="21148" x="6499225" y="5208588"/>
          <p14:tracePt t="21163" x="5956300" y="5124450"/>
          <p14:tracePt t="21176" x="5106988" y="5141913"/>
          <p14:tracePt t="21192" x="4681538" y="5116513"/>
          <p14:tracePt t="21207" x="4070350" y="5081588"/>
          <p14:tracePt t="21221" x="3763963" y="5157788"/>
          <p14:tracePt t="21236" x="3568700" y="5157788"/>
          <p14:tracePt t="21251" x="3363913" y="5157788"/>
          <p14:tracePt t="21271" x="3262313" y="5157788"/>
          <p14:tracePt t="21286" x="3254375" y="5157788"/>
          <p14:tracePt t="21366" x="3279775" y="5157788"/>
          <p14:tracePt t="21381" x="3381375" y="5175250"/>
          <p14:tracePt t="21395" x="3678238" y="5149850"/>
          <p14:tracePt t="21407" x="4027488" y="5149850"/>
          <p14:tracePt t="21411" x="4179888" y="5141913"/>
          <p14:tracePt t="21424" x="4595813" y="5099050"/>
          <p14:tracePt t="21439" x="5097463" y="5200650"/>
          <p14:tracePt t="21453" x="5335588" y="5208588"/>
          <p14:tracePt t="21475" x="5946775" y="5208588"/>
          <p14:tracePt t="21490" x="6167438" y="5243513"/>
          <p14:tracePt t="21505" x="6354763" y="5208588"/>
          <p14:tracePt t="21519" x="6542088" y="5208588"/>
          <p14:tracePt t="21531" x="6669088" y="5243513"/>
          <p14:tracePt t="21533" x="6729413" y="5243513"/>
          <p14:tracePt t="21547" x="6915150" y="5226050"/>
          <p14:tracePt t="21554" x="6942138" y="5235575"/>
          <p14:tracePt t="21564" x="6950075" y="5251450"/>
          <p14:tracePt t="21568" x="6967538" y="5268913"/>
          <p14:tracePt t="21583" x="6983413" y="5276850"/>
          <p14:tracePt t="21729" x="6983413" y="5268913"/>
          <p14:tracePt t="21741" x="6992938" y="5235575"/>
          <p14:tracePt t="22673" x="7008813" y="5235575"/>
          <p14:tracePt t="22690" x="7059613" y="5286375"/>
          <p14:tracePt t="22695" x="7085013" y="5302250"/>
          <p14:tracePt t="22712" x="7170738" y="5395913"/>
          <p14:tracePt t="22725" x="7281863" y="5489575"/>
          <p14:tracePt t="22740" x="7493000" y="5557838"/>
          <p14:tracePt t="22753" x="7637463" y="5565775"/>
          <p14:tracePt t="22768" x="7859713" y="5591175"/>
          <p14:tracePt t="22784" x="8131175" y="5583238"/>
          <p14:tracePt t="22800" x="8445500" y="5481638"/>
          <p14:tracePt t="22804" x="8521700" y="5464175"/>
          <p14:tracePt t="22821" x="8742363" y="5380038"/>
          <p14:tracePt t="22836" x="8937625" y="5260975"/>
          <p14:tracePt t="22850" x="9175750" y="5149850"/>
          <p14:tracePt t="22855" x="9209088" y="5116513"/>
          <p14:tracePt t="22867" x="9286875" y="5081588"/>
          <p14:tracePt t="22870" x="9312275" y="5056188"/>
          <p14:tracePt t="22884" x="9413875" y="5005388"/>
          <p14:tracePt t="22900" x="9490075" y="4962525"/>
          <p14:tracePt t="22906" x="9515475" y="4962525"/>
          <p14:tracePt t="22921" x="9601200" y="4929188"/>
          <p14:tracePt t="22936" x="9634538" y="4903788"/>
          <p14:tracePt t="22950" x="9652000" y="4903788"/>
          <p14:tracePt t="22972" x="9659938" y="4894263"/>
          <p14:tracePt t="22986" x="9667875" y="4878388"/>
          <p14:tracePt t="23001" x="9677400" y="4860925"/>
          <p14:tracePt t="23022" x="9694863" y="4792663"/>
          <p14:tracePt t="23037" x="9694863" y="4741863"/>
          <p14:tracePt t="23051" x="9694863" y="4699000"/>
          <p14:tracePt t="23068" x="9685338" y="4683125"/>
          <p14:tracePt t="23088" x="9626600" y="4640263"/>
          <p14:tracePt t="23102" x="9575800" y="4622800"/>
          <p14:tracePt t="23118" x="9515475" y="4605338"/>
          <p14:tracePt t="23136" x="9396413" y="4597400"/>
          <p14:tracePt t="23140" x="9312275" y="4597400"/>
          <p14:tracePt t="23153" x="9167813" y="4589463"/>
          <p14:tracePt t="23168" x="9107488" y="4589463"/>
          <p14:tracePt t="23186" x="9039225" y="4589463"/>
          <p14:tracePt t="23204" x="8963025" y="4589463"/>
          <p14:tracePt t="23218" x="8886825" y="4597400"/>
          <p14:tracePt t="23234" x="8759825" y="4683125"/>
          <p14:tracePt t="23251" x="8615363" y="4852988"/>
          <p14:tracePt t="23254" x="8615363" y="4860925"/>
          <p14:tracePt t="23268" x="8462963" y="5124450"/>
          <p14:tracePt t="23290" x="8453438" y="5149850"/>
          <p14:tracePt t="23302" x="8445500" y="5149850"/>
          <p14:tracePt t="23320" x="8410575" y="5276850"/>
          <p14:tracePt t="23335" x="8394700" y="5327650"/>
          <p14:tracePt t="23357" x="8394700" y="5362575"/>
          <p14:tracePt t="23371" x="8394700" y="5481638"/>
          <p14:tracePt t="23385" x="8410575" y="5565775"/>
          <p14:tracePt t="23400" x="8445500" y="5651500"/>
          <p14:tracePt t="23417" x="8470900" y="5684838"/>
          <p14:tracePt t="23422" x="8547100" y="5719763"/>
          <p14:tracePt t="23435" x="8623300" y="5753100"/>
          <p14:tracePt t="23451" x="8767763" y="5788025"/>
          <p14:tracePt t="23468" x="8869363" y="5788025"/>
          <p14:tracePt t="23484" x="9091613" y="5803900"/>
          <p14:tracePt t="23488" x="9261475" y="5803900"/>
          <p14:tracePt t="23502" x="9498013" y="5788025"/>
          <p14:tracePt t="23518" x="9642475" y="5788025"/>
          <p14:tracePt t="23541" x="9966325" y="5788025"/>
          <p14:tracePt t="23555" x="10194925" y="5778500"/>
          <p14:tracePt t="23568" x="10288588" y="5770563"/>
          <p14:tracePt t="23584" x="10323513" y="5753100"/>
          <p14:tracePt t="23589" x="10356850" y="5745163"/>
          <p14:tracePt t="23601" x="10374313" y="5745163"/>
          <p14:tracePt t="23606" x="10382250" y="5735638"/>
          <p14:tracePt t="23618" x="10450513" y="5676900"/>
          <p14:tracePt t="23633" x="10534650" y="5507038"/>
          <p14:tracePt t="23651" x="10560050" y="5362575"/>
          <p14:tracePt t="23656" x="10569575" y="5260975"/>
          <p14:tracePt t="23669" x="10569575" y="5208588"/>
          <p14:tracePt t="23682" x="10569575" y="5183188"/>
          <p14:tracePt t="23700" x="10552113" y="5132388"/>
          <p14:tracePt t="23707" x="10544175" y="5132388"/>
          <p14:tracePt t="23720" x="10509250" y="5073650"/>
          <p14:tracePt t="23735" x="10467975" y="5013325"/>
          <p14:tracePt t="23750" x="10323513" y="4886325"/>
          <p14:tracePt t="23766" x="10059988" y="4759325"/>
          <p14:tracePt t="23770" x="9956800" y="4724400"/>
          <p14:tracePt t="23782" x="9839325" y="4683125"/>
          <p14:tracePt t="23786" x="9779000" y="4673600"/>
          <p14:tracePt t="23800" x="9601200" y="4673600"/>
          <p14:tracePt t="23817" x="9396413" y="4665663"/>
          <p14:tracePt t="23821" x="9320213" y="4691063"/>
          <p14:tracePt t="23835" x="9251950" y="4724400"/>
          <p14:tracePt t="23850" x="9193213" y="4767263"/>
          <p14:tracePt t="23865" x="9150350" y="4792663"/>
          <p14:tracePt t="23872" x="9142413" y="4802188"/>
          <p14:tracePt t="23882" x="9107488" y="4868863"/>
          <p14:tracePt t="23886" x="9099550" y="4886325"/>
          <p14:tracePt t="23898" x="9074150" y="4903788"/>
          <p14:tracePt t="23901" x="9031288" y="5013325"/>
          <p14:tracePt t="23915" x="9023350" y="5022850"/>
          <p14:tracePt t="23932" x="9013825" y="5038725"/>
          <p14:tracePt t="23936" x="9005888" y="5048250"/>
          <p14:tracePt t="23948" x="8980488" y="5091113"/>
          <p14:tracePt t="23966" x="8955088" y="5124450"/>
          <p14:tracePt t="23974" x="8929688" y="5218113"/>
          <p14:tracePt t="23995" x="8929688" y="5226050"/>
          <p14:tracePt t="24577" x="8929688" y="5243513"/>
          <p14:tracePt t="24587" x="8963025" y="5251450"/>
          <p14:tracePt t="24590" x="8997950" y="5251450"/>
          <p14:tracePt t="24600" x="9039225" y="5268913"/>
          <p14:tracePt t="24615" x="9099550" y="5268913"/>
          <p14:tracePt t="24620" x="9142413" y="5276850"/>
          <p14:tracePt t="24632" x="9158288" y="5286375"/>
          <p14:tracePt t="24635" x="9183688" y="5286375"/>
          <p14:tracePt t="24650" x="9201150" y="5286375"/>
          <p14:tracePt t="24668" x="9218613" y="5286375"/>
          <p14:tracePt t="24683" x="9226550" y="5286375"/>
          <p14:tracePt t="24686" x="9236075" y="5286375"/>
          <p14:tracePt t="24707" x="9244013" y="5286375"/>
          <p14:tracePt t="24724" x="9251950" y="5286375"/>
          <p14:tracePt t="24737" x="9261475" y="5286375"/>
          <p14:tracePt t="24751" x="9286875" y="5294313"/>
          <p14:tracePt t="24787" x="9294813" y="5302250"/>
          <p14:tracePt t="24800" x="9302750" y="5302250"/>
          <p14:tracePt t="24814" x="9312275" y="5311775"/>
          <p14:tracePt t="25282" x="9328150" y="5311775"/>
          <p14:tracePt t="25294" x="9337675" y="5311775"/>
          <p14:tracePt t="25297" x="9353550" y="5319713"/>
          <p14:tracePt t="25310" x="9405938" y="5327650"/>
          <p14:tracePt t="25325" x="9421813" y="5327650"/>
          <p14:tracePt t="25340" x="9447213" y="5327650"/>
          <p14:tracePt t="25356" x="9464675" y="5327650"/>
          <p14:tracePt t="25369" x="9490075" y="5327650"/>
          <p14:tracePt t="25382" x="9498013" y="5327650"/>
          <p14:tracePt t="25399" x="9523413" y="5327650"/>
          <p14:tracePt t="25415" x="9550400" y="5327650"/>
          <p14:tracePt t="25419" x="9558338" y="5327650"/>
          <p14:tracePt t="25433" x="9591675" y="5327650"/>
          <p14:tracePt t="25449" x="9626600" y="5327650"/>
          <p14:tracePt t="25468" x="9659938" y="5327650"/>
          <p14:tracePt t="25470" x="9677400" y="5327650"/>
          <p14:tracePt t="25485" x="9702800" y="5327650"/>
          <p14:tracePt t="25500" x="9710738" y="5327650"/>
          <p14:tracePt t="25516" x="9720263" y="5327650"/>
          <p14:tracePt t="25521" x="9728200" y="5327650"/>
          <p14:tracePt t="25535" x="9736138" y="5327650"/>
          <p14:tracePt t="25550" x="9745663" y="5327650"/>
          <p14:tracePt t="25566" x="9753600" y="5327650"/>
          <p14:tracePt t="25584" x="9761538" y="5327650"/>
          <p14:tracePt t="25601" x="9771063" y="5327650"/>
          <p14:tracePt t="25637" x="9804400" y="5319713"/>
          <p14:tracePt t="25648" x="9923463" y="5260975"/>
          <p14:tracePt t="33040" x="9931400" y="5260975"/>
          <p14:tracePt t="33051" x="9948863" y="5260975"/>
          <p14:tracePt t="33054" x="9983788" y="5260975"/>
          <p14:tracePt t="33065" x="9999663" y="5260975"/>
          <p14:tracePt t="33078" x="10059988" y="5251450"/>
          <p14:tracePt t="33094" x="10075863" y="5243513"/>
          <p14:tracePt t="33119" x="10085388" y="5235575"/>
          <p14:tracePt t="33164" x="10093325" y="5235575"/>
          <p14:tracePt t="33178" x="10101263" y="5235575"/>
          <p14:tracePt t="33207" x="10110788" y="5235575"/>
          <p14:tracePt t="33236" x="10126663" y="5235575"/>
          <p14:tracePt t="33258" x="10136188" y="5235575"/>
          <p14:tracePt t="33267" x="10144125" y="5235575"/>
          <p14:tracePt t="33281" x="10153650" y="5235575"/>
          <p14:tracePt t="33295" x="10161588" y="5235575"/>
          <p14:tracePt t="33311" x="10169525" y="5235575"/>
          <p14:tracePt t="33352" x="10186988" y="5235575"/>
          <p14:tracePt t="33381" x="10194925" y="5235575"/>
          <p14:tracePt t="33476" x="10204450" y="5226050"/>
          <p14:tracePt t="33486" x="10212388" y="5226050"/>
          <p14:tracePt t="33505" x="10220325" y="5226050"/>
          <p14:tracePt t="33519" x="10229850" y="5226050"/>
          <p14:tracePt t="33534" x="10237788" y="5226050"/>
          <p14:tracePt t="33547" x="10245725" y="5226050"/>
          <p14:tracePt t="33561" x="10255250" y="5226050"/>
          <p14:tracePt t="33585" x="10263188" y="5226050"/>
          <p14:tracePt t="33598" x="10271125" y="5226050"/>
          <p14:tracePt t="33635" x="10280650" y="5226050"/>
          <p14:tracePt t="37791" x="10263188" y="5226050"/>
          <p14:tracePt t="37801" x="10229850" y="5226050"/>
          <p14:tracePt t="37813" x="10025063" y="5116513"/>
          <p14:tracePt t="37825" x="9710738" y="5048250"/>
          <p14:tracePt t="37828" x="9363075" y="4911725"/>
          <p14:tracePt t="37844" x="8615363" y="4044950"/>
          <p14:tracePt t="37859" x="7493000" y="3552825"/>
          <p14:tracePt t="37863" x="6907213" y="3263900"/>
          <p14:tracePt t="37874" x="6142038" y="2897188"/>
          <p14:tracePt t="37878" x="5667375" y="1963738"/>
          <p14:tracePt t="37891" x="5267325" y="1741488"/>
          <p14:tracePt t="37894" x="4826000" y="1520825"/>
          <p14:tracePt t="37910" x="4240213" y="679450"/>
          <p14:tracePt t="37915" x="4111625" y="501650"/>
          <p14:tracePt t="37927" x="3840163" y="263525"/>
          <p14:tracePt t="37930" x="3619500" y="152400"/>
          <p14:tracePt t="37941" x="3482975" y="1746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0839C-5E80-46E2-9235-25C89707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Hypothesis evaluation and Take-aways message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A0057F-91C3-43E2-BA7D-F38EB84A8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ICAS’21 30 May-03 June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5FE0A2-9237-4C4B-B01D-153D5614C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ACD0-7E70-4E57-BEAB-60CC854F3585}" type="slidenum">
              <a:rPr lang="en-GB" smtClean="0"/>
              <a:t>12</a:t>
            </a:fld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34C764-E0F3-496D-B7D5-6F935C6AD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37360"/>
            <a:ext cx="10856686" cy="474811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400" dirty="0"/>
              <a:t> </a:t>
            </a:r>
            <a:r>
              <a:rPr lang="en-GB" sz="2400" b="1" dirty="0"/>
              <a:t>Hypothesis evaluation: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i="1" dirty="0">
                <a:ea typeface="SimSun" panose="02010600030101010101" pitchFamily="2" charset="-122"/>
              </a:rPr>
              <a:t>H</a:t>
            </a:r>
            <a:r>
              <a:rPr lang="en-US" sz="1800" i="1" dirty="0">
                <a:effectLst/>
                <a:ea typeface="SimSun" panose="02010600030101010101" pitchFamily="2" charset="-122"/>
              </a:rPr>
              <a:t>ypothesis 1: </a:t>
            </a:r>
            <a:r>
              <a:rPr lang="en-US" sz="1800" dirty="0">
                <a:effectLst/>
                <a:ea typeface="SimSun" panose="02010600030101010101" pitchFamily="2" charset="-122"/>
              </a:rPr>
              <a:t>The use of the hybrid adaptation in an elasticity framework will provide the highest acceptance rate as compared to both proactive and reactive adaptations.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ea typeface="SimSun" panose="02010600030101010101" pitchFamily="2" charset="-122"/>
              </a:rPr>
              <a:t>It is true in all scenarios. </a:t>
            </a:r>
            <a:endParaRPr lang="en-US" dirty="0">
              <a:effectLst/>
              <a:ea typeface="SimSun" panose="02010600030101010101" pitchFamily="2" charset="-122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i="1" dirty="0">
                <a:ea typeface="SimSun" panose="02010600030101010101" pitchFamily="2" charset="-122"/>
              </a:rPr>
              <a:t>Hypothesis 2: </a:t>
            </a:r>
            <a:r>
              <a:rPr lang="en-US" dirty="0">
                <a:ea typeface="SimSun" panose="02010600030101010101" pitchFamily="2" charset="-122"/>
              </a:rPr>
              <a:t>The proactive adaptation will perform better than reactive adaptation due to prediction ability that helps acting prior events happen.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ea typeface="SimSun" panose="02010600030101010101" pitchFamily="2" charset="-122"/>
              </a:rPr>
              <a:t>It is true for scenarios 2A, 2B, and 2C (single application scenario).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ea typeface="SimSun" panose="02010600030101010101" pitchFamily="2" charset="-122"/>
              </a:rPr>
              <a:t>It is disproved for scenario 1 (mixed applications scenario).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b="1" dirty="0">
                <a:ea typeface="SimSun" panose="02010600030101010101" pitchFamily="2" charset="-122"/>
              </a:rPr>
              <a:t>Take-away message: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>
                <a:ea typeface="SimSun" panose="02010600030101010101" pitchFamily="2" charset="-122"/>
              </a:rPr>
              <a:t>It is important to use the hybrid adaptation SAS in highly fluctuating environments such as Edge Computing.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>
                <a:ea typeface="SimSun" panose="02010600030101010101" pitchFamily="2" charset="-122"/>
              </a:rPr>
              <a:t>It is important to evaluate the adaptation approaches according to the considered scenario, workload, and environment.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>
                <a:ea typeface="SimSun" panose="02010600030101010101" pitchFamily="2" charset="-122"/>
              </a:rPr>
              <a:t>Lack of data about the nature of the submitted requests can have a significant impact. 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3828BA62-4AA3-4571-9B12-2DB35DF2B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6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094"/>
    </mc:Choice>
    <mc:Fallback xmlns="">
      <p:transition spd="slow" advTm="177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37" x="7102475" y="3722688"/>
          <p14:tracePt t="1144" x="7085013" y="3730625"/>
          <p14:tracePt t="1150" x="7077075" y="3730625"/>
          <p14:tracePt t="1157" x="7059613" y="3738563"/>
          <p14:tracePt t="1165" x="7043738" y="3748088"/>
          <p14:tracePt t="1172" x="7018338" y="3756025"/>
          <p14:tracePt t="1179" x="7000875" y="3763963"/>
          <p14:tracePt t="1188" x="6967538" y="3773488"/>
          <p14:tracePt t="1193" x="6932613" y="3790950"/>
          <p14:tracePt t="1202" x="6873875" y="3798888"/>
          <p14:tracePt t="1208" x="6823075" y="3806825"/>
          <p14:tracePt t="1215" x="6770688" y="3806825"/>
          <p14:tracePt t="1223" x="6745288" y="3816350"/>
          <p14:tracePt t="1231" x="6704013" y="3816350"/>
          <p14:tracePt t="1238" x="6669088" y="3816350"/>
          <p14:tracePt t="1245" x="6643688" y="3816350"/>
          <p14:tracePt t="1253" x="6592888" y="3816350"/>
          <p14:tracePt t="1259" x="6584950" y="3816350"/>
          <p14:tracePt t="1267" x="6534150" y="3816350"/>
          <p14:tracePt t="1273" x="6483350" y="3806825"/>
          <p14:tracePt t="1281" x="6415088" y="3806825"/>
          <p14:tracePt t="1289" x="6354763" y="3798888"/>
          <p14:tracePt t="1296" x="6303963" y="3798888"/>
          <p14:tracePt t="1304" x="6286500" y="3790950"/>
          <p14:tracePt t="1310" x="6253163" y="3773488"/>
          <p14:tracePt t="1319" x="6227763" y="3773488"/>
          <p14:tracePt t="1325" x="6194425" y="3763963"/>
          <p14:tracePt t="1332" x="6184900" y="3756025"/>
          <p14:tracePt t="1339" x="6126163" y="3748088"/>
          <p14:tracePt t="1347" x="6083300" y="3738563"/>
          <p14:tracePt t="1355" x="6032500" y="3738563"/>
          <p14:tracePt t="1361" x="5964238" y="3738563"/>
          <p14:tracePt t="1368" x="5862638" y="3713163"/>
          <p14:tracePt t="1375" x="5776913" y="3713163"/>
          <p14:tracePt t="1382" x="5718175" y="3713163"/>
          <p14:tracePt t="1389" x="5657850" y="3697288"/>
          <p14:tracePt t="1398" x="5624513" y="3687763"/>
          <p14:tracePt t="1405" x="5591175" y="3679825"/>
          <p14:tracePt t="1411" x="5565775" y="3636963"/>
          <p14:tracePt t="1418" x="5497513" y="3636963"/>
          <p14:tracePt t="1426" x="5446713" y="3611563"/>
          <p14:tracePt t="1434" x="5394325" y="3594100"/>
          <p14:tracePt t="1440" x="5310188" y="3594100"/>
          <p14:tracePt t="1448" x="5224463" y="3568700"/>
          <p14:tracePt t="1455" x="5140325" y="3560763"/>
          <p14:tracePt t="1463" x="5106988" y="3560763"/>
          <p14:tracePt t="1470" x="5029200" y="3527425"/>
          <p14:tracePt t="1478" x="4962525" y="3502025"/>
          <p14:tracePt t="1486" x="4876800" y="3502025"/>
          <p14:tracePt t="1492" x="4775200" y="3475038"/>
          <p14:tracePt t="1500" x="4664075" y="3467100"/>
          <p14:tracePt t="1506" x="4562475" y="3441700"/>
          <p14:tracePt t="1514" x="4460875" y="3459163"/>
          <p14:tracePt t="1521" x="4375150" y="3441700"/>
          <p14:tracePt t="1528" x="4359275" y="3441700"/>
          <p14:tracePt t="1536" x="4281488" y="3441700"/>
          <p14:tracePt t="1543" x="4240213" y="3441700"/>
          <p14:tracePt t="1550" x="4137025" y="3433763"/>
          <p14:tracePt t="1557" x="4035425" y="3433763"/>
          <p14:tracePt t="1565" x="3890963" y="3390900"/>
          <p14:tracePt t="1572" x="3763963" y="3348038"/>
          <p14:tracePt t="1580" x="3662363" y="3314700"/>
          <p14:tracePt t="1587" x="3602038" y="3314700"/>
          <p14:tracePt t="1594" x="3543300" y="3289300"/>
          <p14:tracePt t="1602" x="3482975" y="3279775"/>
          <p14:tracePt t="1608" x="3406775" y="3263900"/>
          <p14:tracePt t="1616" x="3322638" y="3246438"/>
          <p14:tracePt t="1622" x="3262313" y="3221038"/>
          <p14:tracePt t="1630" x="3186113" y="3195638"/>
          <p14:tracePt t="1638" x="3127375" y="3178175"/>
          <p14:tracePt t="1644" x="3092450" y="3160713"/>
          <p14:tracePt t="1653" x="3041650" y="3119438"/>
          <p14:tracePt t="1659" x="2998788" y="3076575"/>
          <p14:tracePt t="1667" x="2973388" y="3059113"/>
          <p14:tracePt t="1673" x="2930525" y="2990850"/>
          <p14:tracePt t="1681" x="2905125" y="2982913"/>
          <p14:tracePt t="1688" x="2871788" y="2906713"/>
          <p14:tracePt t="1695" x="2846388" y="2897188"/>
          <p14:tracePt t="1703" x="2838450" y="2863850"/>
          <p14:tracePt t="1710" x="2820988" y="2830513"/>
          <p14:tracePt t="1718" x="2795588" y="2770188"/>
          <p14:tracePt t="1732" x="2778125" y="2762250"/>
          <p14:tracePt t="1739" x="2760663" y="2711450"/>
          <p14:tracePt t="1754" x="2752725" y="2711450"/>
          <p14:tracePt t="1761" x="2752725" y="2701925"/>
          <p14:tracePt t="1769" x="2752725" y="2693988"/>
          <p14:tracePt t="1775" x="2744788" y="2693988"/>
          <p14:tracePt t="1782" x="2744788" y="2686050"/>
          <p14:tracePt t="1798" x="2744788" y="2676525"/>
          <p14:tracePt t="1812" x="2735263" y="2676525"/>
          <p14:tracePt t="1819" x="2735263" y="2668588"/>
          <p14:tracePt t="1840" x="2727325" y="2651125"/>
          <p14:tracePt t="1856" x="2727325" y="2633663"/>
          <p14:tracePt t="1862" x="2727325" y="2617788"/>
          <p14:tracePt t="1877" x="2727325" y="2608263"/>
          <p14:tracePt t="1885" x="2727325" y="2592388"/>
          <p14:tracePt t="1906" x="2719388" y="2582863"/>
          <p14:tracePt t="1914" x="2719388" y="2574925"/>
          <p14:tracePt t="1950" x="2719388" y="2566988"/>
          <p14:tracePt t="1957" x="2719388" y="2557463"/>
          <p14:tracePt t="1964" x="2719388" y="2524125"/>
          <p14:tracePt t="1979" x="2719388" y="2506663"/>
          <p14:tracePt t="1993" x="2709863" y="2498725"/>
          <p14:tracePt t="2007" x="2709863" y="2473325"/>
          <p14:tracePt t="2037" x="2709863" y="2463800"/>
          <p14:tracePt t="2073" x="2709863" y="2455863"/>
          <p14:tracePt t="2095" x="2709863" y="2447925"/>
          <p14:tracePt t="2224" x="2709863" y="2463800"/>
          <p14:tracePt t="2750" x="2709863" y="2473325"/>
          <p14:tracePt t="2757" x="2727325" y="2473325"/>
          <p14:tracePt t="2764" x="2744788" y="2473325"/>
          <p14:tracePt t="2772" x="2770188" y="2473325"/>
          <p14:tracePt t="2779" x="2778125" y="2481263"/>
          <p14:tracePt t="2786" x="2795588" y="2481263"/>
          <p14:tracePt t="2793" x="2820988" y="2481263"/>
          <p14:tracePt t="2802" x="2828925" y="2481263"/>
          <p14:tracePt t="2814" x="2838450" y="2481263"/>
          <p14:tracePt t="2822" x="2846388" y="2481263"/>
          <p14:tracePt t="2880" x="2871788" y="2481263"/>
          <p14:tracePt t="2887" x="2889250" y="2481263"/>
          <p14:tracePt t="2894" x="2897188" y="2481263"/>
          <p14:tracePt t="2902" x="2914650" y="2481263"/>
          <p14:tracePt t="2924" x="2922588" y="2481263"/>
          <p14:tracePt t="3068" x="2930525" y="2481263"/>
          <p14:tracePt t="4073" x="2947988" y="2481263"/>
          <p14:tracePt t="4079" x="2965450" y="2481263"/>
          <p14:tracePt t="4087" x="2990850" y="2481263"/>
          <p14:tracePt t="4094" x="3016250" y="2481263"/>
          <p14:tracePt t="4103" x="3041650" y="2481263"/>
          <p14:tracePt t="4108" x="3074988" y="2481263"/>
          <p14:tracePt t="4116" x="3117850" y="2481263"/>
          <p14:tracePt t="4123" x="3135313" y="2481263"/>
          <p14:tracePt t="4130" x="3160713" y="2481263"/>
          <p14:tracePt t="4137" x="3178175" y="2489200"/>
          <p14:tracePt t="4144" x="3194050" y="2498725"/>
          <p14:tracePt t="4151" x="3203575" y="2498725"/>
          <p14:tracePt t="4158" x="3219450" y="2498725"/>
          <p14:tracePt t="4166" x="3236913" y="2498725"/>
          <p14:tracePt t="4173" x="3244850" y="2498725"/>
          <p14:tracePt t="4181" x="3254375" y="2498725"/>
          <p14:tracePt t="4188" x="3270250" y="2498725"/>
          <p14:tracePt t="4195" x="3287713" y="2498725"/>
          <p14:tracePt t="4202" x="3313113" y="2498725"/>
          <p14:tracePt t="4209" x="3338513" y="2498725"/>
          <p14:tracePt t="4218" x="3373438" y="2498725"/>
          <p14:tracePt t="4224" x="3389313" y="2498725"/>
          <p14:tracePt t="4231" x="3406775" y="2498725"/>
          <p14:tracePt t="4238" x="3432175" y="2498725"/>
          <p14:tracePt t="4246" x="3457575" y="2498725"/>
          <p14:tracePt t="4253" x="3467100" y="2506663"/>
          <p14:tracePt t="4260" x="3492500" y="2506663"/>
          <p14:tracePt t="4268" x="3517900" y="2506663"/>
          <p14:tracePt t="4275" x="3525838" y="2506663"/>
          <p14:tracePt t="4282" x="3551238" y="2506663"/>
          <p14:tracePt t="4288" x="3568700" y="2506663"/>
          <p14:tracePt t="4296" x="3586163" y="2506663"/>
          <p14:tracePt t="4303" x="3602038" y="2506663"/>
          <p14:tracePt t="4311" x="3627438" y="2506663"/>
          <p14:tracePt t="4319" x="3636963" y="2506663"/>
          <p14:tracePt t="4326" x="3670300" y="2506663"/>
          <p14:tracePt t="4332" x="3703638" y="2506663"/>
          <p14:tracePt t="4340" x="3721100" y="2506663"/>
          <p14:tracePt t="4347" x="3746500" y="2506663"/>
          <p14:tracePt t="4354" x="3763963" y="2506663"/>
          <p14:tracePt t="4362" x="3781425" y="2506663"/>
          <p14:tracePt t="4369" x="3797300" y="2506663"/>
          <p14:tracePt t="4376" x="3832225" y="2498725"/>
          <p14:tracePt t="4384" x="3848100" y="2498725"/>
          <p14:tracePt t="4391" x="3873500" y="2489200"/>
          <p14:tracePt t="4398" x="3900488" y="2489200"/>
          <p14:tracePt t="4405" x="3933825" y="2481263"/>
          <p14:tracePt t="4412" x="3941763" y="2481263"/>
          <p14:tracePt t="4421" x="3967163" y="2473325"/>
          <p14:tracePt t="4427" x="4010025" y="2473325"/>
          <p14:tracePt t="4435" x="4035425" y="2473325"/>
          <p14:tracePt t="4442" x="4052888" y="2473325"/>
          <p14:tracePt t="4450" x="4078288" y="2473325"/>
          <p14:tracePt t="4456" x="4095750" y="2473325"/>
          <p14:tracePt t="4464" x="4111625" y="2463800"/>
          <p14:tracePt t="4471" x="4137025" y="2463800"/>
          <p14:tracePt t="4478" x="4162425" y="2463800"/>
          <p14:tracePt t="4486" x="4197350" y="2455863"/>
          <p14:tracePt t="4493" x="4205288" y="2455863"/>
          <p14:tracePt t="4501" x="4240213" y="2447925"/>
          <p14:tracePt t="4507" x="4265613" y="2438400"/>
          <p14:tracePt t="4515" x="4273550" y="2438400"/>
          <p14:tracePt t="4522" x="4298950" y="2438400"/>
          <p14:tracePt t="4529" x="4324350" y="2438400"/>
          <p14:tracePt t="4536" x="4367213" y="2438400"/>
          <p14:tracePt t="4544" x="4375150" y="2438400"/>
          <p14:tracePt t="4551" x="4400550" y="2438400"/>
          <p14:tracePt t="4558" x="4418013" y="2438400"/>
          <p14:tracePt t="4566" x="4425950" y="2438400"/>
          <p14:tracePt t="4572" x="4451350" y="2438400"/>
          <p14:tracePt t="4580" x="4460875" y="2438400"/>
          <p14:tracePt t="4588" x="4486275" y="2438400"/>
          <p14:tracePt t="4594" x="4503738" y="2438400"/>
          <p14:tracePt t="4601" x="4529138" y="2438400"/>
          <p14:tracePt t="4609" x="4554538" y="2430463"/>
          <p14:tracePt t="4617" x="4595813" y="2430463"/>
          <p14:tracePt t="4623" x="4621213" y="2430463"/>
          <p14:tracePt t="4631" x="4689475" y="2413000"/>
          <p14:tracePt t="4638" x="4714875" y="2413000"/>
          <p14:tracePt t="4645" x="4800600" y="2413000"/>
          <p14:tracePt t="4652" x="4826000" y="2413000"/>
          <p14:tracePt t="4660" x="4851400" y="2413000"/>
          <p14:tracePt t="4668" x="4876800" y="2413000"/>
          <p14:tracePt t="4674" x="4884738" y="2413000"/>
          <p14:tracePt t="4682" x="4919663" y="2405063"/>
          <p14:tracePt t="4688" x="4945063" y="2405063"/>
          <p14:tracePt t="4703" x="4970463" y="2405063"/>
          <p14:tracePt t="4711" x="4978400" y="2405063"/>
          <p14:tracePt t="4718" x="4995863" y="2405063"/>
          <p14:tracePt t="4725" x="5029200" y="2405063"/>
          <p14:tracePt t="4732" x="5080000" y="2405063"/>
          <p14:tracePt t="4738" x="5132388" y="2413000"/>
          <p14:tracePt t="5069" x="5165725" y="2413000"/>
          <p14:tracePt t="5075" x="5183188" y="2413000"/>
          <p14:tracePt t="5083" x="5216525" y="2413000"/>
          <p14:tracePt t="5088" x="5241925" y="2413000"/>
          <p14:tracePt t="5096" x="5249863" y="2413000"/>
          <p14:tracePt t="5103" x="5259388" y="2413000"/>
          <p14:tracePt t="5111" x="5276850" y="2413000"/>
          <p14:tracePt t="5118" x="5284788" y="2413000"/>
          <p14:tracePt t="5125" x="5310188" y="2413000"/>
          <p14:tracePt t="5133" x="5327650" y="2413000"/>
          <p14:tracePt t="5139" x="5353050" y="2413000"/>
          <p14:tracePt t="5147" x="5360988" y="2413000"/>
          <p14:tracePt t="5153" x="5378450" y="2413000"/>
          <p14:tracePt t="5162" x="5411788" y="2413000"/>
          <p14:tracePt t="5169" x="5421313" y="2413000"/>
          <p14:tracePt t="5176" x="5429250" y="2413000"/>
          <p14:tracePt t="5184" x="5454650" y="2413000"/>
          <p14:tracePt t="5190" x="5472113" y="2413000"/>
          <p14:tracePt t="5204" x="5487988" y="2413000"/>
          <p14:tracePt t="5212" x="5505450" y="2413000"/>
          <p14:tracePt t="5219" x="5513388" y="2413000"/>
          <p14:tracePt t="5226" x="5522913" y="2413000"/>
          <p14:tracePt t="5234" x="5538788" y="2413000"/>
          <p14:tracePt t="5248" x="5548313" y="2413000"/>
          <p14:tracePt t="5255" x="5565775" y="2413000"/>
          <p14:tracePt t="5262" x="5591175" y="2413000"/>
          <p14:tracePt t="5270" x="5607050" y="2413000"/>
          <p14:tracePt t="5285" x="5641975" y="2413000"/>
          <p14:tracePt t="5300" x="5675313" y="2413000"/>
          <p14:tracePt t="5314" x="5700713" y="2413000"/>
          <p14:tracePt t="5328" x="5726113" y="2413000"/>
          <p14:tracePt t="5343" x="5735638" y="2413000"/>
          <p14:tracePt t="5350" x="5743575" y="2413000"/>
          <p14:tracePt t="5357" x="5751513" y="2413000"/>
          <p14:tracePt t="5365" x="5761038" y="2413000"/>
          <p14:tracePt t="5371" x="5768975" y="2413000"/>
          <p14:tracePt t="5379" x="5811838" y="2405063"/>
          <p14:tracePt t="5386" x="5837238" y="2405063"/>
          <p14:tracePt t="5392" x="5895975" y="2405063"/>
          <p14:tracePt t="5722" x="5921375" y="2405063"/>
          <p14:tracePt t="5728" x="5930900" y="2405063"/>
          <p14:tracePt t="5736" x="5956300" y="2405063"/>
          <p14:tracePt t="5743" x="5964238" y="2405063"/>
          <p14:tracePt t="5752" x="6007100" y="2405063"/>
          <p14:tracePt t="5758" x="6040438" y="2405063"/>
          <p14:tracePt t="5765" x="6057900" y="2405063"/>
          <p14:tracePt t="5772" x="6083300" y="2405063"/>
          <p14:tracePt t="5780" x="6108700" y="2405063"/>
          <p14:tracePt t="5787" x="6134100" y="2405063"/>
          <p14:tracePt t="5794" x="6142038" y="2405063"/>
          <p14:tracePt t="5803" x="6159500" y="2405063"/>
          <p14:tracePt t="5809" x="6194425" y="2405063"/>
          <p14:tracePt t="5816" x="6202363" y="2405063"/>
          <p14:tracePt t="5823" x="6219825" y="2405063"/>
          <p14:tracePt t="5831" x="6245225" y="2405063"/>
          <p14:tracePt t="5838" x="6253163" y="2405063"/>
          <p14:tracePt t="5845" x="6270625" y="2405063"/>
          <p14:tracePt t="5853" x="6303963" y="2405063"/>
          <p14:tracePt t="5859" x="6329363" y="2405063"/>
          <p14:tracePt t="5869" x="6364288" y="2405063"/>
          <p14:tracePt t="5874" x="6389688" y="2405063"/>
          <p14:tracePt t="5882" x="6405563" y="2405063"/>
          <p14:tracePt t="5889" x="6415088" y="2405063"/>
          <p14:tracePt t="5896" x="6448425" y="2405063"/>
          <p14:tracePt t="5903" x="6456363" y="2405063"/>
          <p14:tracePt t="5909" x="6465888" y="2405063"/>
          <p14:tracePt t="5918" x="6491288" y="2405063"/>
          <p14:tracePt t="5924" x="6499225" y="2405063"/>
          <p14:tracePt t="5932" x="6508750" y="2405063"/>
          <p14:tracePt t="5938" x="6524625" y="2405063"/>
          <p14:tracePt t="5951" x="6542088" y="2405063"/>
          <p14:tracePt t="5954" x="6567488" y="2405063"/>
          <p14:tracePt t="5961" x="6584950" y="2405063"/>
          <p14:tracePt t="5968" x="6618288" y="2405063"/>
          <p14:tracePt t="5975" x="6626225" y="2405063"/>
          <p14:tracePt t="5983" x="6669088" y="2405063"/>
          <p14:tracePt t="5990" x="6686550" y="2405063"/>
          <p14:tracePt t="5997" x="6719888" y="2405063"/>
          <p14:tracePt t="6004" x="6737350" y="2405063"/>
          <p14:tracePt t="6011" x="6754813" y="2405063"/>
          <p14:tracePt t="6019" x="6762750" y="2405063"/>
          <p14:tracePt t="6026" x="6788150" y="2405063"/>
          <p14:tracePt t="6034" x="6805613" y="2405063"/>
          <p14:tracePt t="6040" x="6823075" y="2405063"/>
          <p14:tracePt t="6048" x="6838950" y="2405063"/>
          <p14:tracePt t="6055" x="6873875" y="2405063"/>
          <p14:tracePt t="6062" x="6899275" y="2405063"/>
          <p14:tracePt t="6070" x="6932613" y="2405063"/>
          <p14:tracePt t="6077" x="6983413" y="2405063"/>
          <p14:tracePt t="6084" x="7008813" y="2405063"/>
          <p14:tracePt t="6091" x="7059613" y="2405063"/>
          <p14:tracePt t="6099" x="7077075" y="2405063"/>
          <p14:tracePt t="6106" x="7119938" y="2405063"/>
          <p14:tracePt t="6113" x="7137400" y="2405063"/>
          <p14:tracePt t="6121" x="7162800" y="2405063"/>
          <p14:tracePt t="6128" x="7178675" y="2413000"/>
          <p14:tracePt t="6135" x="7196138" y="2413000"/>
          <p14:tracePt t="6142" x="7229475" y="2422525"/>
          <p14:tracePt t="6150" x="7239000" y="2430463"/>
          <p14:tracePt t="6157" x="7246938" y="2430463"/>
          <p14:tracePt t="6164" x="7264400" y="2438400"/>
          <p14:tracePt t="6171" x="7272338" y="2447925"/>
          <p14:tracePt t="6178" x="7289800" y="2455863"/>
          <p14:tracePt t="6187" x="7289800" y="2463800"/>
          <p14:tracePt t="6201" x="7307263" y="2463800"/>
          <p14:tracePt t="6207" x="7332663" y="2463800"/>
          <p14:tracePt t="6214" x="7340600" y="2463800"/>
          <p14:tracePt t="6528" x="7348538" y="2463800"/>
          <p14:tracePt t="6535" x="7383463" y="2463800"/>
          <p14:tracePt t="6542" x="7408863" y="2463800"/>
          <p14:tracePt t="6550" x="7434263" y="2463800"/>
          <p14:tracePt t="6556" x="7467600" y="2463800"/>
          <p14:tracePt t="6564" x="7485063" y="2463800"/>
          <p14:tracePt t="6571" x="7502525" y="2463800"/>
          <p14:tracePt t="6579" x="7535863" y="2463800"/>
          <p14:tracePt t="6586" x="7553325" y="2463800"/>
          <p14:tracePt t="6593" x="7578725" y="2455863"/>
          <p14:tracePt t="6601" x="7604125" y="2455863"/>
          <p14:tracePt t="6607" x="7621588" y="2455863"/>
          <p14:tracePt t="6616" x="7662863" y="2455863"/>
          <p14:tracePt t="6621" x="7688263" y="2455863"/>
          <p14:tracePt t="6629" x="7705725" y="2455863"/>
          <p14:tracePt t="6637" x="7723188" y="2455863"/>
          <p14:tracePt t="6644" x="7748588" y="2455863"/>
          <p14:tracePt t="6652" x="7766050" y="2455863"/>
          <p14:tracePt t="6659" x="7773988" y="2455863"/>
          <p14:tracePt t="6667" x="7791450" y="2455863"/>
          <p14:tracePt t="6673" x="7807325" y="2455863"/>
          <p14:tracePt t="6681" x="7842250" y="2463800"/>
          <p14:tracePt t="6688" x="7859713" y="2463800"/>
          <p14:tracePt t="6695" x="7885113" y="2463800"/>
          <p14:tracePt t="6702" x="7918450" y="2463800"/>
          <p14:tracePt t="6709" x="7951788" y="2463800"/>
          <p14:tracePt t="6717" x="7969250" y="2463800"/>
          <p14:tracePt t="6723" x="7994650" y="2463800"/>
          <p14:tracePt t="6731" x="8029575" y="2463800"/>
          <p14:tracePt t="6738" x="8045450" y="2463800"/>
          <p14:tracePt t="6745" x="8070850" y="2463800"/>
          <p14:tracePt t="6753" x="8080375" y="2463800"/>
          <p14:tracePt t="6760" x="8096250" y="2473325"/>
          <p14:tracePt t="6767" x="8105775" y="2473325"/>
          <p14:tracePt t="6774" x="8121650" y="2481263"/>
          <p14:tracePt t="6789" x="8131175" y="2489200"/>
          <p14:tracePt t="6803" x="8131175" y="2498725"/>
          <p14:tracePt t="6811" x="8147050" y="2498725"/>
          <p14:tracePt t="6818" x="8156575" y="2498725"/>
          <p14:tracePt t="6825" x="8181975" y="2498725"/>
          <p14:tracePt t="6831" x="8189913" y="2498725"/>
          <p14:tracePt t="7582" x="8199438" y="2498725"/>
          <p14:tracePt t="7588" x="8207375" y="2498725"/>
          <p14:tracePt t="7596" x="8215313" y="2498725"/>
          <p14:tracePt t="7603" x="8224838" y="2498725"/>
          <p14:tracePt t="7610" x="8232775" y="2498725"/>
          <p14:tracePt t="7618" x="8232775" y="2489200"/>
          <p14:tracePt t="7624" x="8258175" y="2489200"/>
          <p14:tracePt t="7635" x="8266113" y="2489200"/>
          <p14:tracePt t="7638" x="8291513" y="2473325"/>
          <p14:tracePt t="7646" x="8318500" y="2473325"/>
          <p14:tracePt t="7653" x="8326438" y="2473325"/>
          <p14:tracePt t="7660" x="8343900" y="2473325"/>
          <p14:tracePt t="7668" x="8359775" y="2473325"/>
          <p14:tracePt t="7674" x="8369300" y="2473325"/>
          <p14:tracePt t="7683" x="8377238" y="2473325"/>
          <p14:tracePt t="7689" x="8385175" y="2473325"/>
          <p14:tracePt t="7697" x="8394700" y="2473325"/>
          <p14:tracePt t="7711" x="8410575" y="2473325"/>
          <p14:tracePt t="7726" x="8435975" y="2473325"/>
          <p14:tracePt t="7733" x="8445500" y="2473325"/>
          <p14:tracePt t="7740" x="8462963" y="2473325"/>
          <p14:tracePt t="7748" x="8496300" y="2473325"/>
          <p14:tracePt t="7754" x="8513763" y="2473325"/>
          <p14:tracePt t="7762" x="8555038" y="2473325"/>
          <p14:tracePt t="7769" x="8615363" y="2473325"/>
          <p14:tracePt t="7777" x="8640763" y="2473325"/>
          <p14:tracePt t="7784" x="8674100" y="2473325"/>
          <p14:tracePt t="7799" x="8699500" y="2473325"/>
          <p14:tracePt t="7813" x="8734425" y="2473325"/>
          <p14:tracePt t="7820" x="8750300" y="2473325"/>
          <p14:tracePt t="7835" x="8785225" y="2473325"/>
          <p14:tracePt t="7842" x="8810625" y="2473325"/>
          <p14:tracePt t="7849" x="8818563" y="2473325"/>
          <p14:tracePt t="7856" x="8853488" y="2473325"/>
          <p14:tracePt t="7864" x="8886825" y="2473325"/>
          <p14:tracePt t="7870" x="8921750" y="2473325"/>
          <p14:tracePt t="7878" x="8947150" y="2473325"/>
          <p14:tracePt t="7886" x="8972550" y="2473325"/>
          <p14:tracePt t="7892" x="8997950" y="2473325"/>
          <p14:tracePt t="7900" x="9013825" y="2473325"/>
          <p14:tracePt t="7907" x="9031288" y="2473325"/>
          <p14:tracePt t="7916" x="9039225" y="2473325"/>
          <p14:tracePt t="7922" x="9056688" y="2473325"/>
          <p14:tracePt t="7929" x="9074150" y="2473325"/>
          <p14:tracePt t="7949" x="9099550" y="2473325"/>
          <p14:tracePt t="7951" x="9117013" y="2473325"/>
          <p14:tracePt t="7957" x="9142413" y="2481263"/>
          <p14:tracePt t="7966" x="9167813" y="2481263"/>
          <p14:tracePt t="7972" x="9209088" y="2489200"/>
          <p14:tracePt t="7980" x="9236075" y="2498725"/>
          <p14:tracePt t="7987" x="9269413" y="2498725"/>
          <p14:tracePt t="7994" x="9312275" y="2516188"/>
          <p14:tracePt t="8002" x="9328150" y="2516188"/>
          <p14:tracePt t="8009" x="9337675" y="2516188"/>
          <p14:tracePt t="8016" x="9363075" y="2516188"/>
          <p14:tracePt t="8023" x="9371013" y="2516188"/>
          <p14:tracePt t="8031" x="9380538" y="2524125"/>
          <p14:tracePt t="8046" x="9388475" y="2524125"/>
          <p14:tracePt t="8052" x="9396413" y="2524125"/>
          <p14:tracePt t="8088" x="9405938" y="2524125"/>
          <p14:tracePt t="8095" x="9413875" y="2516188"/>
          <p14:tracePt t="8343" x="9421813" y="2516188"/>
          <p14:tracePt t="8350" x="9456738" y="2516188"/>
          <p14:tracePt t="8358" x="9498013" y="2506663"/>
          <p14:tracePt t="8366" x="9601200" y="2498725"/>
          <p14:tracePt t="8372" x="9702800" y="2489200"/>
          <p14:tracePt t="8380" x="9771063" y="2489200"/>
          <p14:tracePt t="8387" x="9804400" y="2481263"/>
          <p14:tracePt t="8394" x="9855200" y="2473325"/>
          <p14:tracePt t="8402" x="9880600" y="2473325"/>
          <p14:tracePt t="8408" x="9915525" y="2473325"/>
          <p14:tracePt t="8417" x="9940925" y="2473325"/>
          <p14:tracePt t="8423" x="9974263" y="2473325"/>
          <p14:tracePt t="8430" x="10017125" y="2473325"/>
          <p14:tracePt t="8437" x="10059988" y="2473325"/>
          <p14:tracePt t="8445" x="10101263" y="2473325"/>
          <p14:tracePt t="8452" x="10144125" y="2463800"/>
          <p14:tracePt t="8460" x="10179050" y="2463800"/>
          <p14:tracePt t="8467" x="10204450" y="2463800"/>
          <p14:tracePt t="8474" x="10220325" y="2463800"/>
          <p14:tracePt t="8483" x="10245725" y="2463800"/>
          <p14:tracePt t="8488" x="10263188" y="2463800"/>
          <p14:tracePt t="8496" x="10288588" y="2463800"/>
          <p14:tracePt t="8503" x="10306050" y="2463800"/>
          <p14:tracePt t="8511" x="10323513" y="2463800"/>
          <p14:tracePt t="8518" x="10348913" y="2463800"/>
          <p14:tracePt t="8525" x="10364788" y="2463800"/>
          <p14:tracePt t="8533" x="10390188" y="2463800"/>
          <p14:tracePt t="8539" x="10433050" y="2463800"/>
          <p14:tracePt t="8546" x="10442575" y="2463800"/>
          <p14:tracePt t="8553" x="10483850" y="2463800"/>
          <p14:tracePt t="8561" x="10501313" y="2463800"/>
          <p14:tracePt t="8569" x="10544175" y="2463800"/>
          <p14:tracePt t="8576" x="10552113" y="2463800"/>
          <p14:tracePt t="8583" x="10577513" y="2463800"/>
          <p14:tracePt t="8590" x="10602913" y="2463800"/>
          <p14:tracePt t="8604" x="10628313" y="2463800"/>
          <p14:tracePt t="8619" x="10637838" y="2463800"/>
          <p14:tracePt t="8627" x="10645775" y="2463800"/>
          <p14:tracePt t="8634" x="10653713" y="2463800"/>
          <p14:tracePt t="8655" x="10671175" y="2463800"/>
          <p14:tracePt t="8663" x="10679113" y="2463800"/>
          <p14:tracePt t="8678" x="10696575" y="2463800"/>
          <p14:tracePt t="8699" x="10714038" y="2463800"/>
          <p14:tracePt t="8706" x="10721975" y="2463800"/>
          <p14:tracePt t="8720" x="10729913" y="2463800"/>
          <p14:tracePt t="8728" x="10739438" y="2463800"/>
          <p14:tracePt t="8742" x="10747375" y="2463800"/>
          <p14:tracePt t="8750" x="10756900" y="2463800"/>
          <p14:tracePt t="8757" x="10764838" y="2463800"/>
          <p14:tracePt t="8765" x="10772775" y="2463800"/>
          <p14:tracePt t="8772" x="10790238" y="2463800"/>
          <p14:tracePt t="8778" x="10798175" y="2463800"/>
          <p14:tracePt t="8786" x="10807700" y="2463800"/>
          <p14:tracePt t="8793" x="10815638" y="2463800"/>
          <p14:tracePt t="8801" x="10823575" y="2463800"/>
          <p14:tracePt t="8808" x="10833100" y="2463800"/>
          <p14:tracePt t="8823" x="10833100" y="2473325"/>
          <p14:tracePt t="8830" x="10841038" y="2473325"/>
          <p14:tracePt t="8845" x="10848975" y="2473325"/>
          <p14:tracePt t="8873" x="10858500" y="2473325"/>
          <p14:tracePt t="8896" x="10866438" y="2481263"/>
          <p14:tracePt t="8902" x="10874375" y="2498725"/>
          <p14:tracePt t="8917" x="10891838" y="2506663"/>
          <p14:tracePt t="8924" x="10891838" y="2516188"/>
          <p14:tracePt t="8932" x="10909300" y="2541588"/>
          <p14:tracePt t="8938" x="10909300" y="2549525"/>
          <p14:tracePt t="8947" x="10909300" y="2557463"/>
          <p14:tracePt t="8965" x="10909300" y="2582863"/>
          <p14:tracePt t="8975" x="10909300" y="2608263"/>
          <p14:tracePt t="8990" x="10909300" y="2617788"/>
          <p14:tracePt t="8997" x="10909300" y="2625725"/>
          <p14:tracePt t="9012" x="10909300" y="2643188"/>
          <p14:tracePt t="9048" x="10909300" y="2651125"/>
          <p14:tracePt t="9054" x="10909300" y="2660650"/>
          <p14:tracePt t="9062" x="10901363" y="2668588"/>
          <p14:tracePt t="9069" x="10874375" y="2686050"/>
          <p14:tracePt t="9077" x="10841038" y="2693988"/>
          <p14:tracePt t="9084" x="10815638" y="2701925"/>
          <p14:tracePt t="9091" x="10739438" y="2701925"/>
          <p14:tracePt t="9099" x="10704513" y="2719388"/>
          <p14:tracePt t="9106" x="10663238" y="2719388"/>
          <p14:tracePt t="9113" x="10620375" y="2719388"/>
          <p14:tracePt t="9120" x="10560050" y="2719388"/>
          <p14:tracePt t="9128" x="10475913" y="2719388"/>
          <p14:tracePt t="9135" x="10323513" y="2719388"/>
          <p14:tracePt t="9142" x="10067925" y="2719388"/>
          <p14:tracePt t="9150" x="9923463" y="2719388"/>
          <p14:tracePt t="9157" x="9779000" y="2736850"/>
          <p14:tracePt t="9165" x="9609138" y="2736850"/>
          <p14:tracePt t="9171" x="9294813" y="2736850"/>
          <p14:tracePt t="9179" x="8921750" y="2736850"/>
          <p14:tracePt t="9186" x="8802688" y="2736850"/>
          <p14:tracePt t="9193" x="8666163" y="2719388"/>
          <p14:tracePt t="9200" x="8504238" y="2719388"/>
          <p14:tracePt t="9207" x="8266113" y="2736850"/>
          <p14:tracePt t="9215" x="8004175" y="2736850"/>
          <p14:tracePt t="9221" x="7816850" y="2719388"/>
          <p14:tracePt t="9229" x="7621588" y="2693988"/>
          <p14:tracePt t="9236" x="7416800" y="2744788"/>
          <p14:tracePt t="9244" x="6992938" y="2651125"/>
          <p14:tracePt t="9252" x="6770688" y="2608263"/>
          <p14:tracePt t="9258" x="6626225" y="2608263"/>
          <p14:tracePt t="9266" x="6364288" y="2574925"/>
          <p14:tracePt t="9273" x="6015038" y="2701925"/>
          <p14:tracePt t="9281" x="5776913" y="2633663"/>
          <p14:tracePt t="9287" x="5581650" y="2668588"/>
          <p14:tracePt t="9295" x="5480050" y="2668588"/>
          <p14:tracePt t="9302" x="5368925" y="2668588"/>
          <p14:tracePt t="9310" x="5199063" y="2608263"/>
          <p14:tracePt t="9317" x="4995863" y="2608263"/>
          <p14:tracePt t="9324" x="4868863" y="2592388"/>
          <p14:tracePt t="9332" x="4740275" y="2582863"/>
          <p14:tracePt t="9338" x="4630738" y="2582863"/>
          <p14:tracePt t="9346" x="4451350" y="2582863"/>
          <p14:tracePt t="9352" x="4265613" y="2600325"/>
          <p14:tracePt t="9360" x="4086225" y="2600325"/>
          <p14:tracePt t="9368" x="3883025" y="2600325"/>
          <p14:tracePt t="9375" x="3771900" y="2600325"/>
          <p14:tracePt t="9382" x="3703638" y="2608263"/>
          <p14:tracePt t="9389" x="3543300" y="2608263"/>
          <p14:tracePt t="9397" x="3398838" y="2651125"/>
          <p14:tracePt t="9403" x="3228975" y="2651125"/>
          <p14:tracePt t="9412" x="3074988" y="2651125"/>
          <p14:tracePt t="9418" x="2965450" y="2660650"/>
          <p14:tracePt t="9426" x="2879725" y="2660650"/>
          <p14:tracePt t="9433" x="2820988" y="2660650"/>
          <p14:tracePt t="9440" x="2676525" y="2660650"/>
          <p14:tracePt t="9448" x="2582863" y="2660650"/>
          <p14:tracePt t="9454" x="2438400" y="2660650"/>
          <p14:tracePt t="9462" x="2301875" y="2660650"/>
          <p14:tracePt t="9469" x="2182813" y="2668588"/>
          <p14:tracePt t="9477" x="2116138" y="2668588"/>
          <p14:tracePt t="9484" x="2038350" y="2668588"/>
          <p14:tracePt t="9491" x="1987550" y="2668588"/>
          <p14:tracePt t="9498" x="1903413" y="2668588"/>
          <p14:tracePt t="9505" x="1843088" y="2668588"/>
          <p14:tracePt t="9513" x="1741488" y="2668588"/>
          <p14:tracePt t="9519" x="1682750" y="2668588"/>
          <p14:tracePt t="9526" x="1597025" y="2668588"/>
          <p14:tracePt t="9535" x="1554163" y="2668588"/>
          <p14:tracePt t="9542" x="1520825" y="2668588"/>
          <p14:tracePt t="9550" x="1495425" y="2668588"/>
          <p14:tracePt t="9556" x="1470025" y="2676525"/>
          <p14:tracePt t="9565" x="1444625" y="2676525"/>
          <p14:tracePt t="9571" x="1435100" y="2676525"/>
          <p14:tracePt t="9578" x="1419225" y="2676525"/>
          <p14:tracePt t="9585" x="1409700" y="2676525"/>
          <p14:tracePt t="9621" x="1401763" y="2676525"/>
          <p14:tracePt t="9833" x="1435100" y="2676525"/>
          <p14:tracePt t="9839" x="1452563" y="2676525"/>
          <p14:tracePt t="9847" x="1470025" y="2676525"/>
          <p14:tracePt t="9853" x="1495425" y="2676525"/>
          <p14:tracePt t="9861" x="1528763" y="2676525"/>
          <p14:tracePt t="9868" x="1538288" y="2676525"/>
          <p14:tracePt t="9876" x="1563688" y="2676525"/>
          <p14:tracePt t="9890" x="1589088" y="2676525"/>
          <p14:tracePt t="9898" x="1597025" y="2686050"/>
          <p14:tracePt t="9905" x="1606550" y="2686050"/>
          <p14:tracePt t="9912" x="1622425" y="2686050"/>
          <p14:tracePt t="9919" x="1631950" y="2686050"/>
          <p14:tracePt t="9927" x="1657350" y="2686050"/>
          <p14:tracePt t="9934" x="1673225" y="2686050"/>
          <p14:tracePt t="9941" x="1690688" y="2686050"/>
          <p14:tracePt t="9948" x="1708150" y="2686050"/>
          <p14:tracePt t="9956" x="1724025" y="2686050"/>
          <p14:tracePt t="9965" x="1749425" y="2686050"/>
          <p14:tracePt t="9969" x="1766888" y="2686050"/>
          <p14:tracePt t="9977" x="1784350" y="2686050"/>
          <p14:tracePt t="9985" x="1801813" y="2686050"/>
          <p14:tracePt t="9992" x="1817688" y="2686050"/>
          <p14:tracePt t="10000" x="1827213" y="2686050"/>
          <p14:tracePt t="10006" x="1835150" y="2686050"/>
          <p14:tracePt t="10015" x="1843088" y="2686050"/>
          <p14:tracePt t="10021" x="1852613" y="2686050"/>
          <p14:tracePt t="10043" x="1878013" y="2686050"/>
          <p14:tracePt t="10057" x="1885950" y="2686050"/>
          <p14:tracePt t="10072" x="1903413" y="2686050"/>
          <p14:tracePt t="10080" x="1911350" y="2686050"/>
          <p14:tracePt t="10086" x="1920875" y="2686050"/>
          <p14:tracePt t="10094" x="1936750" y="2686050"/>
          <p14:tracePt t="10101" x="1946275" y="2686050"/>
          <p14:tracePt t="10108" x="1954213" y="2686050"/>
          <p14:tracePt t="10116" x="1971675" y="2686050"/>
          <p14:tracePt t="10123" x="1979613" y="2686050"/>
          <p14:tracePt t="10131" x="2022475" y="2686050"/>
          <p14:tracePt t="10136" x="2065338" y="2686050"/>
          <p14:tracePt t="10508" x="2073275" y="2686050"/>
          <p14:tracePt t="10516" x="2090738" y="2686050"/>
          <p14:tracePt t="10538" x="2098675" y="2686050"/>
          <p14:tracePt t="10545" x="2106613" y="2686050"/>
          <p14:tracePt t="10552" x="2116138" y="2686050"/>
          <p14:tracePt t="10559" x="2124075" y="2686050"/>
          <p14:tracePt t="10567" x="2132013" y="2686050"/>
          <p14:tracePt t="10574" x="2141538" y="2686050"/>
          <p14:tracePt t="10583" x="2149475" y="2686050"/>
          <p14:tracePt t="10588" x="2166938" y="2693988"/>
          <p14:tracePt t="10596" x="2182813" y="2693988"/>
          <p14:tracePt t="10603" x="2200275" y="2693988"/>
          <p14:tracePt t="10611" x="2208213" y="2693988"/>
          <p14:tracePt t="10618" x="2243138" y="2693988"/>
          <p14:tracePt t="10625" x="2268538" y="2693988"/>
          <p14:tracePt t="10633" x="2286000" y="2693988"/>
          <p14:tracePt t="10639" x="2327275" y="2693988"/>
          <p14:tracePt t="10654" x="2362200" y="2686050"/>
          <p14:tracePt t="10662" x="2379663" y="2686050"/>
          <p14:tracePt t="10668" x="2405063" y="2686050"/>
          <p14:tracePt t="10676" x="2420938" y="2686050"/>
          <p14:tracePt t="10684" x="2455863" y="2686050"/>
          <p14:tracePt t="10691" x="2481263" y="2686050"/>
          <p14:tracePt t="10697" x="2532063" y="2686050"/>
          <p14:tracePt t="10703" x="2557463" y="2686050"/>
          <p14:tracePt t="10711" x="2616200" y="2676525"/>
          <p14:tracePt t="10718" x="2641600" y="2676525"/>
          <p14:tracePt t="10726" x="2693988" y="2676525"/>
          <p14:tracePt t="10733" x="2719388" y="2676525"/>
          <p14:tracePt t="10740" x="2752725" y="2660650"/>
          <p14:tracePt t="10748" x="2778125" y="2660650"/>
          <p14:tracePt t="10754" x="2811463" y="2660650"/>
          <p14:tracePt t="10762" x="2828925" y="2660650"/>
          <p14:tracePt t="10769" x="2854325" y="2660650"/>
          <p14:tracePt t="10776" x="2863850" y="2660650"/>
          <p14:tracePt t="10784" x="2871788" y="2660650"/>
          <p14:tracePt t="10791" x="2889250" y="2651125"/>
          <p14:tracePt t="10806" x="2897188" y="2651125"/>
          <p14:tracePt t="10827" x="2922588" y="2651125"/>
          <p14:tracePt t="10843" x="2940050" y="2643188"/>
          <p14:tracePt t="10850" x="2965450" y="2643188"/>
          <p14:tracePt t="10858" x="2982913" y="2633663"/>
          <p14:tracePt t="10866" x="2998788" y="2633663"/>
          <p14:tracePt t="10871" x="3024188" y="2633663"/>
          <p14:tracePt t="10887" x="3049588" y="2633663"/>
          <p14:tracePt t="10902" x="3067050" y="2633663"/>
          <p14:tracePt t="10909" x="3092450" y="2633663"/>
          <p14:tracePt t="10923" x="3109913" y="2633663"/>
          <p14:tracePt t="10930" x="3117850" y="2633663"/>
          <p14:tracePt t="10937" x="3152775" y="2633663"/>
          <p14:tracePt t="10949" x="3178175" y="2633663"/>
          <p14:tracePt t="10951" x="3186113" y="2633663"/>
          <p14:tracePt t="10958" x="3219450" y="2633663"/>
          <p14:tracePt t="10966" x="3254375" y="2633663"/>
          <p14:tracePt t="10973" x="3279775" y="2633663"/>
          <p14:tracePt t="10982" x="3322638" y="2633663"/>
          <p14:tracePt t="10987" x="3330575" y="2633663"/>
          <p14:tracePt t="10995" x="3363913" y="2633663"/>
          <p14:tracePt t="11002" x="3373438" y="2633663"/>
          <p14:tracePt t="11009" x="3406775" y="2633663"/>
          <p14:tracePt t="11017" x="3414713" y="2633663"/>
          <p14:tracePt t="11023" x="3424238" y="2633663"/>
          <p14:tracePt t="11031" x="3441700" y="2633663"/>
          <p14:tracePt t="11037" x="3467100" y="2633663"/>
          <p14:tracePt t="11044" x="3475038" y="2633663"/>
          <p14:tracePt t="11052" x="3492500" y="2633663"/>
          <p14:tracePt t="11058" x="3500438" y="2633663"/>
          <p14:tracePt t="11066" x="3508375" y="2633663"/>
          <p14:tracePt t="11073" x="3533775" y="2633663"/>
          <p14:tracePt t="11081" x="3551238" y="2643188"/>
          <p14:tracePt t="11088" x="3559175" y="2643188"/>
          <p14:tracePt t="11097" x="3586163" y="2643188"/>
          <p14:tracePt t="11103" x="3594100" y="2643188"/>
          <p14:tracePt t="11111" x="3611563" y="2643188"/>
          <p14:tracePt t="11118" x="3627438" y="2643188"/>
          <p14:tracePt t="11126" x="3644900" y="2643188"/>
          <p14:tracePt t="11132" x="3678238" y="2643188"/>
          <p14:tracePt t="11138" x="3713163" y="2643188"/>
          <p14:tracePt t="11490" x="3721100" y="2643188"/>
          <p14:tracePt t="11496" x="3738563" y="2643188"/>
          <p14:tracePt t="11504" x="3756025" y="2643188"/>
          <p14:tracePt t="11511" x="3763963" y="2643188"/>
          <p14:tracePt t="11518" x="3771900" y="2643188"/>
          <p14:tracePt t="11532" x="3781425" y="2643188"/>
          <p14:tracePt t="11540" x="3789363" y="2643188"/>
          <p14:tracePt t="11554" x="3797300" y="2643188"/>
          <p14:tracePt t="11569" x="3806825" y="2651125"/>
          <p14:tracePt t="11583" x="3814763" y="2660650"/>
          <p14:tracePt t="11613" x="3822700" y="2660650"/>
          <p14:tracePt t="11627" x="3832225" y="2668588"/>
          <p14:tracePt t="11649" x="3840163" y="2668588"/>
          <p14:tracePt t="11656" x="3848100" y="2668588"/>
          <p14:tracePt t="11663" x="3857625" y="2668588"/>
          <p14:tracePt t="11670" x="3865563" y="2668588"/>
          <p14:tracePt t="11678" x="3873500" y="2676525"/>
          <p14:tracePt t="11685" x="3883025" y="2676525"/>
          <p14:tracePt t="11692" x="3908425" y="2676525"/>
          <p14:tracePt t="11700" x="3925888" y="2676525"/>
          <p14:tracePt t="11707" x="3933825" y="2676525"/>
          <p14:tracePt t="11715" x="3951288" y="2676525"/>
          <p14:tracePt t="11721" x="3959225" y="2676525"/>
          <p14:tracePt t="11729" x="3967163" y="2676525"/>
          <p14:tracePt t="11736" x="3992563" y="2676525"/>
          <p14:tracePt t="11743" x="4002088" y="2676525"/>
          <p14:tracePt t="11751" x="4017963" y="2676525"/>
          <p14:tracePt t="11758" x="4044950" y="2676525"/>
          <p14:tracePt t="11765" x="4070350" y="2676525"/>
          <p14:tracePt t="11772" x="4103688" y="2676525"/>
          <p14:tracePt t="11779" x="4111625" y="2676525"/>
          <p14:tracePt t="11786" x="4146550" y="2676525"/>
          <p14:tracePt t="11794" x="4171950" y="2676525"/>
          <p14:tracePt t="11801" x="4197350" y="2676525"/>
          <p14:tracePt t="11809" x="4230688" y="2676525"/>
          <p14:tracePt t="11816" x="4248150" y="2676525"/>
          <p14:tracePt t="11822" x="4256088" y="2676525"/>
          <p14:tracePt t="11831" x="4281488" y="2676525"/>
          <p14:tracePt t="11837" x="4298950" y="2676525"/>
          <p14:tracePt t="11852" x="4324350" y="2676525"/>
          <p14:tracePt t="11859" x="4332288" y="2676525"/>
          <p14:tracePt t="11867" x="4349750" y="2676525"/>
          <p14:tracePt t="11874" x="4367213" y="2676525"/>
          <p14:tracePt t="11881" x="4392613" y="2676525"/>
          <p14:tracePt t="11888" x="4418013" y="2676525"/>
          <p14:tracePt t="11896" x="4435475" y="2676525"/>
          <p14:tracePt t="11903" x="4443413" y="2676525"/>
          <p14:tracePt t="11911" x="4468813" y="2693988"/>
          <p14:tracePt t="11918" x="4486275" y="2693988"/>
          <p14:tracePt t="11925" x="4494213" y="2701925"/>
          <p14:tracePt t="11933" x="4503738" y="2701925"/>
          <p14:tracePt t="11939" x="4519613" y="2701925"/>
          <p14:tracePt t="11949" x="4519613" y="2711450"/>
          <p14:tracePt t="11953" x="4537075" y="2719388"/>
          <p14:tracePt t="11961" x="4545013" y="2719388"/>
          <p14:tracePt t="11968" x="4554538" y="2719388"/>
          <p14:tracePt t="11976" x="4562475" y="2727325"/>
          <p14:tracePt t="11990" x="4579938" y="2727325"/>
          <p14:tracePt t="11999" x="4595813" y="2744788"/>
          <p14:tracePt t="12004" x="4605338" y="2752725"/>
          <p14:tracePt t="12012" x="4613275" y="2762250"/>
          <p14:tracePt t="12019" x="4621213" y="2762250"/>
          <p14:tracePt t="12027" x="4646613" y="2787650"/>
          <p14:tracePt t="12062" x="4656138" y="2787650"/>
          <p14:tracePt t="12419" x="4673600" y="2787650"/>
          <p14:tracePt t="12426" x="4714875" y="2787650"/>
          <p14:tracePt t="12433" x="4775200" y="2787650"/>
          <p14:tracePt t="12440" x="4818063" y="2787650"/>
          <p14:tracePt t="12448" x="4868863" y="2770188"/>
          <p14:tracePt t="12455" x="4884738" y="2770188"/>
          <p14:tracePt t="12463" x="4945063" y="2752725"/>
          <p14:tracePt t="12469" x="4962525" y="2752725"/>
          <p14:tracePt t="12477" x="5003800" y="2752725"/>
          <p14:tracePt t="12484" x="5013325" y="2752725"/>
          <p14:tracePt t="12491" x="5046663" y="2744788"/>
          <p14:tracePt t="12499" x="5072063" y="2744788"/>
          <p14:tracePt t="12505" x="5097463" y="2744788"/>
          <p14:tracePt t="12514" x="5114925" y="2744788"/>
          <p14:tracePt t="12520" x="5148263" y="2744788"/>
          <p14:tracePt t="12528" x="5183188" y="2736850"/>
          <p14:tracePt t="12535" x="5199063" y="2736850"/>
          <p14:tracePt t="12542" x="5216525" y="2736850"/>
          <p14:tracePt t="12550" x="5259388" y="2727325"/>
          <p14:tracePt t="12556" x="5267325" y="2727325"/>
          <p14:tracePt t="12564" x="5284788" y="2727325"/>
          <p14:tracePt t="12571" x="5302250" y="2727325"/>
          <p14:tracePt t="12579" x="5335588" y="2719388"/>
          <p14:tracePt t="12586" x="5343525" y="2719388"/>
          <p14:tracePt t="12593" x="5378450" y="2719388"/>
          <p14:tracePt t="12601" x="5403850" y="2719388"/>
          <p14:tracePt t="12608" x="5429250" y="2719388"/>
          <p14:tracePt t="12615" x="5454650" y="2719388"/>
          <p14:tracePt t="12622" x="5487988" y="2719388"/>
          <p14:tracePt t="12629" x="5513388" y="2719388"/>
          <p14:tracePt t="12636" x="5538788" y="2719388"/>
          <p14:tracePt t="12644" x="5573713" y="2719388"/>
          <p14:tracePt t="12651" x="5581650" y="2719388"/>
          <p14:tracePt t="12659" x="5607050" y="2719388"/>
          <p14:tracePt t="12666" x="5632450" y="2701925"/>
          <p14:tracePt t="12681" x="5657850" y="2701925"/>
          <p14:tracePt t="12695" x="5667375" y="2701925"/>
          <p14:tracePt t="12702" x="5683250" y="2693988"/>
          <p14:tracePt t="12717" x="5708650" y="2693988"/>
          <p14:tracePt t="12723" x="5726113" y="2693988"/>
          <p14:tracePt t="12732" x="5751513" y="2693988"/>
          <p14:tracePt t="12739" x="5768975" y="2693988"/>
          <p14:tracePt t="12745" x="5811838" y="2676525"/>
          <p14:tracePt t="12752" x="5837238" y="2676525"/>
          <p14:tracePt t="12760" x="5880100" y="2676525"/>
          <p14:tracePt t="12774" x="5913438" y="2668588"/>
          <p14:tracePt t="12789" x="5921375" y="2668588"/>
          <p14:tracePt t="12798" x="5938838" y="2668588"/>
          <p14:tracePt t="12811" x="5956300" y="2668588"/>
          <p14:tracePt t="12818" x="5964238" y="2668588"/>
          <p14:tracePt t="12824" x="5981700" y="2668588"/>
          <p14:tracePt t="12832" x="5989638" y="2668588"/>
          <p14:tracePt t="12840" x="5997575" y="2668588"/>
          <p14:tracePt t="12847" x="6007100" y="2668588"/>
          <p14:tracePt t="12854" x="6032500" y="2668588"/>
          <p14:tracePt t="12868" x="6065838" y="2668588"/>
          <p14:tracePt t="12876" x="6075363" y="2668588"/>
          <p14:tracePt t="12883" x="6091238" y="2668588"/>
          <p14:tracePt t="12891" x="6100763" y="2668588"/>
          <p14:tracePt t="12898" x="6108700" y="2668588"/>
          <p14:tracePt t="12905" x="6126163" y="2668588"/>
          <p14:tracePt t="12913" x="6134100" y="2668588"/>
          <p14:tracePt t="12919" x="6151563" y="2668588"/>
          <p14:tracePt t="12927" x="6167438" y="2668588"/>
          <p14:tracePt t="12942" x="6194425" y="2668588"/>
          <p14:tracePt t="12949" x="6202363" y="2668588"/>
          <p14:tracePt t="12956" x="6235700" y="2668588"/>
          <p14:tracePt t="12970" x="6261100" y="2668588"/>
          <p14:tracePt t="12985" x="6278563" y="2668588"/>
          <p14:tracePt t="13000" x="6296025" y="2668588"/>
          <p14:tracePt t="13014" x="6303963" y="2668588"/>
          <p14:tracePt t="13043" x="6311900" y="2668588"/>
          <p14:tracePt t="13057" x="6321425" y="2668588"/>
          <p14:tracePt t="13065" x="6329363" y="2668588"/>
          <p14:tracePt t="13072" x="6346825" y="2668588"/>
          <p14:tracePt t="13442" x="6346825" y="2686050"/>
          <p14:tracePt t="13457" x="6346825" y="2711450"/>
          <p14:tracePt t="13464" x="6346825" y="2719388"/>
          <p14:tracePt t="13479" x="6346825" y="2736850"/>
          <p14:tracePt t="13486" x="6346825" y="2744788"/>
          <p14:tracePt t="13509" x="6346825" y="2762250"/>
          <p14:tracePt t="13523" x="6346825" y="2770188"/>
          <p14:tracePt t="13537" x="6346825" y="2787650"/>
          <p14:tracePt t="13552" x="6346825" y="2795588"/>
          <p14:tracePt t="13567" x="6338888" y="2795588"/>
          <p14:tracePt t="13574" x="6338888" y="2805113"/>
          <p14:tracePt t="13581" x="6329363" y="2805113"/>
          <p14:tracePt t="13588" x="6311900" y="2813050"/>
          <p14:tracePt t="13596" x="6278563" y="2813050"/>
          <p14:tracePt t="13602" x="6235700" y="2820988"/>
          <p14:tracePt t="13611" x="6159500" y="2820988"/>
          <p14:tracePt t="13617" x="6100763" y="2820988"/>
          <p14:tracePt t="13624" x="6057900" y="2820988"/>
          <p14:tracePt t="13632" x="6007100" y="2820988"/>
          <p14:tracePt t="13639" x="5946775" y="2820988"/>
          <p14:tracePt t="13648" x="5888038" y="2820988"/>
          <p14:tracePt t="13653" x="5776913" y="2820988"/>
          <p14:tracePt t="13661" x="5632450" y="2820988"/>
          <p14:tracePt t="13668" x="5505450" y="2820988"/>
          <p14:tracePt t="13676" x="5353050" y="2820988"/>
          <p14:tracePt t="13683" x="5310188" y="2830513"/>
          <p14:tracePt t="13690" x="5191125" y="2805113"/>
          <p14:tracePt t="13697" x="5072063" y="2778125"/>
          <p14:tracePt t="13704" x="4987925" y="2778125"/>
          <p14:tracePt t="13713" x="4894263" y="2778125"/>
          <p14:tracePt t="13719" x="4818063" y="2778125"/>
          <p14:tracePt t="13727" x="4724400" y="2778125"/>
          <p14:tracePt t="13734" x="4689475" y="2778125"/>
          <p14:tracePt t="13741" x="4638675" y="2778125"/>
          <p14:tracePt t="13748" x="4613275" y="2778125"/>
          <p14:tracePt t="13756" x="4537075" y="2805113"/>
          <p14:tracePt t="13764" x="4519613" y="2805113"/>
          <p14:tracePt t="13770" x="4443413" y="2805113"/>
          <p14:tracePt t="13776" x="4375150" y="2805113"/>
          <p14:tracePt t="13783" x="4298950" y="2795588"/>
          <p14:tracePt t="13791" x="4230688" y="2795588"/>
          <p14:tracePt t="13799" x="4129088" y="2830513"/>
          <p14:tracePt t="13806" x="4070350" y="2830513"/>
          <p14:tracePt t="13813" x="4052888" y="2830513"/>
          <p14:tracePt t="13820" x="4017963" y="2830513"/>
          <p14:tracePt t="13829" x="4002088" y="2830513"/>
          <p14:tracePt t="13834" x="3992563" y="2830513"/>
          <p14:tracePt t="13842" x="3967163" y="2830513"/>
          <p14:tracePt t="13849" x="3959225" y="2830513"/>
          <p14:tracePt t="13857" x="3941763" y="2838450"/>
          <p14:tracePt t="13864" x="3925888" y="2838450"/>
          <p14:tracePt t="13871" x="3900488" y="2838450"/>
          <p14:tracePt t="13879" x="3883025" y="2838450"/>
          <p14:tracePt t="13885" x="3857625" y="2846388"/>
          <p14:tracePt t="13892" x="3832225" y="2846388"/>
          <p14:tracePt t="13900" x="3806825" y="2846388"/>
          <p14:tracePt t="13908" x="3789363" y="2846388"/>
          <p14:tracePt t="13915" x="3763963" y="2846388"/>
          <p14:tracePt t="13922" x="3721100" y="2846388"/>
          <p14:tracePt t="13930" x="3713163" y="2846388"/>
          <p14:tracePt t="13936" x="3703638" y="2846388"/>
          <p14:tracePt t="13947" x="3687763" y="2846388"/>
          <p14:tracePt t="13951" x="3678238" y="2846388"/>
          <p14:tracePt t="13959" x="3662363" y="2846388"/>
          <p14:tracePt t="13980" x="3644900" y="2846388"/>
          <p14:tracePt t="14002" x="3627438" y="2846388"/>
          <p14:tracePt t="14031" x="3627438" y="2855913"/>
          <p14:tracePt t="14038" x="3619500" y="2855913"/>
          <p14:tracePt t="14060" x="3611563" y="2863850"/>
          <p14:tracePt t="14148" x="3602038" y="2863850"/>
          <p14:tracePt t="14163" x="3602038" y="2881313"/>
          <p14:tracePt t="14169" x="3594100" y="2881313"/>
          <p14:tracePt t="14184" x="3586163" y="2889250"/>
          <p14:tracePt t="14206" x="3576638" y="2897188"/>
          <p14:tracePt t="14220" x="3576638" y="2906713"/>
          <p14:tracePt t="14242" x="3568700" y="2906713"/>
          <p14:tracePt t="14249" x="3559175" y="2906713"/>
          <p14:tracePt t="14257" x="3559175" y="2914650"/>
          <p14:tracePt t="14265" x="3559175" y="2922588"/>
          <p14:tracePt t="14467" x="3551238" y="2922588"/>
          <p14:tracePt t="14489" x="3551238" y="2932113"/>
          <p14:tracePt t="14496" x="3525838" y="2940050"/>
          <p14:tracePt t="14503" x="3517900" y="2940050"/>
          <p14:tracePt t="14510" x="3508375" y="2949575"/>
          <p14:tracePt t="14525" x="3500438" y="2957513"/>
          <p14:tracePt t="14540" x="3482975" y="2957513"/>
          <p14:tracePt t="14547" x="3475038" y="2957513"/>
          <p14:tracePt t="14554" x="3467100" y="2965450"/>
          <p14:tracePt t="14561" x="3457575" y="2974975"/>
          <p14:tracePt t="14568" x="3449638" y="2974975"/>
          <p14:tracePt t="14576" x="3441700" y="2974975"/>
          <p14:tracePt t="14620" x="3432175" y="2974975"/>
          <p14:tracePt t="14678" x="3424238" y="2974975"/>
          <p14:tracePt t="14692" x="3406775" y="2974975"/>
          <p14:tracePt t="14707" x="3398838" y="2974975"/>
          <p14:tracePt t="14721" x="3398838" y="2982913"/>
          <p14:tracePt t="14728" x="3389313" y="2982913"/>
          <p14:tracePt t="14743" x="3381375" y="2982913"/>
          <p14:tracePt t="14758" x="3373438" y="2982913"/>
          <p14:tracePt t="14765" x="3355975" y="2982913"/>
          <p14:tracePt t="14772" x="3355975" y="2990850"/>
          <p14:tracePt t="14782" x="3348038" y="2990850"/>
          <p14:tracePt t="14786" x="3338513" y="2990850"/>
          <p14:tracePt t="14801" x="3330575" y="2990850"/>
          <p14:tracePt t="14830" x="3313113" y="3000375"/>
          <p14:tracePt t="14837" x="3244850" y="3025775"/>
          <p14:tracePt t="46171" x="3287713" y="3016250"/>
          <p14:tracePt t="46177" x="3297238" y="3008313"/>
          <p14:tracePt t="46185" x="3322638" y="3000375"/>
          <p14:tracePt t="46192" x="3338513" y="3000375"/>
          <p14:tracePt t="46200" x="3348038" y="3000375"/>
          <p14:tracePt t="46207" x="3363913" y="3000375"/>
          <p14:tracePt t="46216" x="3381375" y="3000375"/>
          <p14:tracePt t="46229" x="3389313" y="3000375"/>
          <p14:tracePt t="46236" x="3398838" y="3000375"/>
          <p14:tracePt t="46251" x="3406775" y="3000375"/>
          <p14:tracePt t="46258" x="3414713" y="3000375"/>
          <p14:tracePt t="46265" x="3424238" y="3000375"/>
          <p14:tracePt t="46272" x="3432175" y="3000375"/>
          <p14:tracePt t="46279" x="3441700" y="3000375"/>
          <p14:tracePt t="46294" x="3457575" y="3008313"/>
          <p14:tracePt t="46301" x="3467100" y="3008313"/>
          <p14:tracePt t="46317" x="3482975" y="3008313"/>
          <p14:tracePt t="46324" x="3492500" y="3016250"/>
          <p14:tracePt t="46337" x="3500438" y="3016250"/>
          <p14:tracePt t="46345" x="3508375" y="3025775"/>
          <p14:tracePt t="46359" x="3517900" y="3025775"/>
          <p14:tracePt t="46373" x="3525838" y="3025775"/>
          <p14:tracePt t="46381" x="3533775" y="3033713"/>
          <p14:tracePt t="46402" x="3551238" y="3051175"/>
          <p14:tracePt t="46410" x="3559175" y="3067050"/>
          <p14:tracePt t="46417" x="3568700" y="3076575"/>
          <p14:tracePt t="46425" x="3586163" y="3127375"/>
          <p14:tracePt t="46438" x="3594100" y="3144838"/>
          <p14:tracePt t="46447" x="3594100" y="3160713"/>
          <p14:tracePt t="46453" x="3594100" y="3178175"/>
          <p14:tracePt t="46475" x="3594100" y="3203575"/>
          <p14:tracePt t="46512" x="3594100" y="3221038"/>
          <p14:tracePt t="46518" x="3594100" y="3238500"/>
          <p14:tracePt t="46540" x="3586163" y="3271838"/>
          <p14:tracePt t="46555" x="3568700" y="3279775"/>
          <p14:tracePt t="46562" x="3551238" y="3289300"/>
          <p14:tracePt t="46577" x="3533775" y="3297238"/>
          <p14:tracePt t="46584" x="3517900" y="3305175"/>
          <p14:tracePt t="46599" x="3500438" y="3305175"/>
          <p14:tracePt t="46606" x="3492500" y="3314700"/>
          <p14:tracePt t="46620" x="3467100" y="3322638"/>
          <p14:tracePt t="46627" x="3449638" y="3322638"/>
          <p14:tracePt t="46635" x="3441700" y="3322638"/>
          <p14:tracePt t="46642" x="3424238" y="3322638"/>
          <p14:tracePt t="46650" x="3414713" y="3322638"/>
          <p14:tracePt t="46657" x="3389313" y="3322638"/>
          <p14:tracePt t="46664" x="3381375" y="3322638"/>
          <p14:tracePt t="46671" x="3373438" y="3322638"/>
          <p14:tracePt t="46679" x="3348038" y="3322638"/>
          <p14:tracePt t="46685" x="3338513" y="3322638"/>
          <p14:tracePt t="46693" x="3322638" y="3322638"/>
          <p14:tracePt t="46700" x="3305175" y="3322638"/>
          <p14:tracePt t="46708" x="3297238" y="3322638"/>
          <p14:tracePt t="46715" x="3287713" y="3322638"/>
          <p14:tracePt t="46722" x="3279775" y="3322638"/>
          <p14:tracePt t="46730" x="3262313" y="3322638"/>
          <p14:tracePt t="46736" x="3244850" y="3322638"/>
          <p14:tracePt t="46744" x="3236913" y="3322638"/>
          <p14:tracePt t="46751" x="3228975" y="3322638"/>
          <p14:tracePt t="46759" x="3211513" y="3322638"/>
          <p14:tracePt t="46766" x="3203575" y="3322638"/>
          <p14:tracePt t="46773" x="3194050" y="3322638"/>
          <p14:tracePt t="46781" x="3186113" y="3322638"/>
          <p14:tracePt t="46795" x="3178175" y="3314700"/>
          <p14:tracePt t="46802" x="3168650" y="3314700"/>
          <p14:tracePt t="46867" x="3168650" y="3305175"/>
          <p14:tracePt t="47334" x="3160713" y="3305175"/>
          <p14:tracePt t="47341" x="3135313" y="3314700"/>
          <p14:tracePt t="47353" x="3109913" y="3314700"/>
          <p14:tracePt t="47368" x="3074988" y="3314700"/>
          <p14:tracePt t="47383" x="3067050" y="3314700"/>
          <p14:tracePt t="47390" x="3049588" y="3314700"/>
          <p14:tracePt t="47397" x="3041650" y="3314700"/>
          <p14:tracePt t="47413" x="3033713" y="3314700"/>
          <p14:tracePt t="47419" x="3024188" y="3314700"/>
          <p14:tracePt t="47427" x="3016250" y="3314700"/>
          <p14:tracePt t="47456" x="3008313" y="3314700"/>
          <p14:tracePt t="47463" x="2998788" y="3314700"/>
          <p14:tracePt t="47492" x="2982913" y="3314700"/>
          <p14:tracePt t="47521" x="2973388" y="3314700"/>
          <p14:tracePt t="47543" x="2965450" y="3314700"/>
          <p14:tracePt t="47550" x="2947988" y="3314700"/>
          <p14:tracePt t="47572" x="2940050" y="3314700"/>
          <p14:tracePt t="47616" x="2930525" y="3314700"/>
          <p14:tracePt t="48582" x="2930525" y="3305175"/>
          <p14:tracePt t="48589" x="2940050" y="3305175"/>
          <p14:tracePt t="48597" x="2955925" y="3305175"/>
          <p14:tracePt t="48611" x="2973388" y="3305175"/>
          <p14:tracePt t="48626" x="2982913" y="3305175"/>
          <p14:tracePt t="48632" x="2990850" y="3305175"/>
          <p14:tracePt t="48654" x="2998788" y="3305175"/>
          <p14:tracePt t="48668" x="3008313" y="3297238"/>
          <p14:tracePt t="48676" x="3016250" y="3297238"/>
          <p14:tracePt t="48682" x="3024188" y="3289300"/>
          <p14:tracePt t="48691" x="3041650" y="3289300"/>
          <p14:tracePt t="48705" x="3067050" y="3289300"/>
          <p14:tracePt t="48719" x="3092450" y="3289300"/>
          <p14:tracePt t="48727" x="3100388" y="3289300"/>
          <p14:tracePt t="48734" x="3135313" y="3289300"/>
          <p14:tracePt t="48742" x="3152775" y="3279775"/>
          <p14:tracePt t="48749" x="3168650" y="3279775"/>
          <p14:tracePt t="48756" x="3178175" y="3279775"/>
          <p14:tracePt t="48763" x="3203575" y="3279775"/>
          <p14:tracePt t="48778" x="3211513" y="3279775"/>
          <p14:tracePt t="48785" x="3228975" y="3279775"/>
          <p14:tracePt t="48792" x="3236913" y="3279775"/>
          <p14:tracePt t="48800" x="3244850" y="3279775"/>
          <p14:tracePt t="48807" x="3262313" y="3279775"/>
          <p14:tracePt t="48814" x="3279775" y="3279775"/>
          <p14:tracePt t="48821" x="3297238" y="3279775"/>
          <p14:tracePt t="48829" x="3330575" y="3279775"/>
          <p14:tracePt t="48836" x="3348038" y="3279775"/>
          <p14:tracePt t="48843" x="3381375" y="3271838"/>
          <p14:tracePt t="48850" x="3414713" y="3271838"/>
          <p14:tracePt t="48857" x="3449638" y="3271838"/>
          <p14:tracePt t="48865" x="3457575" y="3271838"/>
          <p14:tracePt t="48872" x="3482975" y="3271838"/>
          <p14:tracePt t="48880" x="3492500" y="3271838"/>
          <p14:tracePt t="48886" x="3517900" y="3271838"/>
          <p14:tracePt t="48896" x="3533775" y="3271838"/>
          <p14:tracePt t="48908" x="3559175" y="3271838"/>
          <p14:tracePt t="48916" x="3568700" y="3271838"/>
          <p14:tracePt t="48923" x="3619500" y="3263900"/>
          <p14:tracePt t="48930" x="3627438" y="3263900"/>
          <p14:tracePt t="48937" x="3662363" y="3263900"/>
          <p14:tracePt t="48945" x="3687763" y="3254375"/>
          <p14:tracePt t="48962" x="3756025" y="3254375"/>
          <p14:tracePt t="48966" x="3789363" y="3254375"/>
          <p14:tracePt t="48974" x="3814763" y="3254375"/>
          <p14:tracePt t="48982" x="3832225" y="3254375"/>
          <p14:tracePt t="48988" x="3865563" y="3254375"/>
          <p14:tracePt t="48996" x="3890963" y="3254375"/>
          <p14:tracePt t="49003" x="3925888" y="3254375"/>
          <p14:tracePt t="49010" x="3941763" y="3254375"/>
          <p14:tracePt t="49017" x="4010025" y="3238500"/>
          <p14:tracePt t="49025" x="4070350" y="3221038"/>
          <p14:tracePt t="49032" x="4154488" y="3203575"/>
          <p14:tracePt t="49038" x="4214813" y="3203575"/>
          <p14:tracePt t="49477" x="4222750" y="3203575"/>
          <p14:tracePt t="49483" x="4230688" y="3203575"/>
          <p14:tracePt t="49490" x="4248150" y="3203575"/>
          <p14:tracePt t="49498" x="4273550" y="3203575"/>
          <p14:tracePt t="49505" x="4281488" y="3203575"/>
          <p14:tracePt t="49514" x="4298950" y="3203575"/>
          <p14:tracePt t="49519" x="4316413" y="3203575"/>
          <p14:tracePt t="49527" x="4332288" y="3203575"/>
          <p14:tracePt t="49534" x="4341813" y="3203575"/>
          <p14:tracePt t="49541" x="4359275" y="3203575"/>
          <p14:tracePt t="49549" x="4375150" y="3203575"/>
          <p14:tracePt t="49555" x="4400550" y="3203575"/>
          <p14:tracePt t="49563" x="4425950" y="3211513"/>
          <p14:tracePt t="49569" x="4443413" y="3211513"/>
          <p14:tracePt t="49577" x="4486275" y="3211513"/>
          <p14:tracePt t="49584" x="4503738" y="3211513"/>
          <p14:tracePt t="49592" x="4519613" y="3221038"/>
          <p14:tracePt t="49599" x="4545013" y="3221038"/>
          <p14:tracePt t="49606" x="4579938" y="3221038"/>
          <p14:tracePt t="49613" x="4595813" y="3221038"/>
          <p14:tracePt t="49620" x="4613275" y="3221038"/>
          <p14:tracePt t="49628" x="4656138" y="3228975"/>
          <p14:tracePt t="49635" x="4664075" y="3228975"/>
          <p14:tracePt t="49642" x="4681538" y="3238500"/>
          <p14:tracePt t="49650" x="4732338" y="3246438"/>
          <p14:tracePt t="49657" x="4740275" y="3246438"/>
          <p14:tracePt t="49664" x="4775200" y="3246438"/>
          <p14:tracePt t="49671" x="4818063" y="3246438"/>
          <p14:tracePt t="49679" x="4851400" y="3246438"/>
          <p14:tracePt t="49686" x="4876800" y="3246438"/>
          <p14:tracePt t="49693" x="4894263" y="3246438"/>
          <p14:tracePt t="49700" x="4927600" y="3246438"/>
          <p14:tracePt t="49708" x="4945063" y="3246438"/>
          <p14:tracePt t="49715" x="4978400" y="3246438"/>
          <p14:tracePt t="49722" x="5021263" y="3254375"/>
          <p14:tracePt t="49729" x="5046663" y="3263900"/>
          <p14:tracePt t="49737" x="5080000" y="3263900"/>
          <p14:tracePt t="49745" x="5097463" y="3271838"/>
          <p14:tracePt t="49751" x="5157788" y="3279775"/>
          <p14:tracePt t="49759" x="5199063" y="3279775"/>
          <p14:tracePt t="49766" x="5259388" y="3289300"/>
          <p14:tracePt t="49773" x="5292725" y="3289300"/>
          <p14:tracePt t="49782" x="5318125" y="3297238"/>
          <p14:tracePt t="49787" x="5360988" y="3314700"/>
          <p14:tracePt t="49796" x="5386388" y="3314700"/>
          <p14:tracePt t="49802" x="5411788" y="3314700"/>
          <p14:tracePt t="49810" x="5446713" y="3314700"/>
          <p14:tracePt t="49817" x="5487988" y="3314700"/>
          <p14:tracePt t="49824" x="5522913" y="3322638"/>
          <p14:tracePt t="49832" x="5565775" y="3322638"/>
          <p14:tracePt t="49838" x="5607050" y="3322638"/>
          <p14:tracePt t="49847" x="5667375" y="3330575"/>
          <p14:tracePt t="49853" x="5708650" y="3330575"/>
          <p14:tracePt t="49860" x="5751513" y="3330575"/>
          <p14:tracePt t="49867" x="5786438" y="3330575"/>
          <p14:tracePt t="49875" x="5819775" y="3330575"/>
          <p14:tracePt t="49882" x="5853113" y="3340100"/>
          <p14:tracePt t="49889" x="5870575" y="3340100"/>
          <p14:tracePt t="49897" x="5930900" y="3340100"/>
          <p14:tracePt t="49904" x="5938838" y="3348038"/>
          <p14:tracePt t="49913" x="5997575" y="3348038"/>
          <p14:tracePt t="49918" x="6032500" y="3348038"/>
          <p14:tracePt t="49926" x="6075363" y="3348038"/>
          <p14:tracePt t="49933" x="6091238" y="3348038"/>
          <p14:tracePt t="49940" x="6116638" y="3340100"/>
          <p14:tracePt t="49947" x="6176963" y="3322638"/>
          <p14:tracePt t="49954" x="6176963" y="3314700"/>
          <p14:tracePt t="50203" x="6184900" y="3314700"/>
          <p14:tracePt t="50209" x="6194425" y="3305175"/>
          <p14:tracePt t="50217" x="6202363" y="3297238"/>
          <p14:tracePt t="50224" x="6227763" y="3289300"/>
          <p14:tracePt t="50232" x="6245225" y="3279775"/>
          <p14:tracePt t="50238" x="6253163" y="3279775"/>
          <p14:tracePt t="50246" x="6270625" y="3279775"/>
          <p14:tracePt t="50252" x="6296025" y="3279775"/>
          <p14:tracePt t="50260" x="6303963" y="3279775"/>
          <p14:tracePt t="50266" x="6329363" y="3279775"/>
          <p14:tracePt t="50275" x="6364288" y="3279775"/>
          <p14:tracePt t="50282" x="6372225" y="3279775"/>
          <p14:tracePt t="50289" x="6397625" y="3279775"/>
          <p14:tracePt t="50296" x="6423025" y="3279775"/>
          <p14:tracePt t="50311" x="6440488" y="3279775"/>
          <p14:tracePt t="50325" x="6456363" y="3279775"/>
          <p14:tracePt t="50333" x="6473825" y="3279775"/>
          <p14:tracePt t="50347" x="6491288" y="3279775"/>
          <p14:tracePt t="50354" x="6499225" y="3279775"/>
          <p14:tracePt t="50363" x="6516688" y="3279775"/>
          <p14:tracePt t="50368" x="6534150" y="3279775"/>
          <p14:tracePt t="50376" x="6550025" y="3279775"/>
          <p14:tracePt t="50383" x="6567488" y="3279775"/>
          <p14:tracePt t="50391" x="6600825" y="3279775"/>
          <p14:tracePt t="50405" x="6635750" y="3279775"/>
          <p14:tracePt t="50419" x="6661150" y="3279775"/>
          <p14:tracePt t="50427" x="6669088" y="3279775"/>
          <p14:tracePt t="50435" x="6694488" y="3279775"/>
          <p14:tracePt t="50441" x="6704013" y="3279775"/>
          <p14:tracePt t="50449" x="6719888" y="3279775"/>
          <p14:tracePt t="50456" x="6729413" y="3279775"/>
          <p14:tracePt t="50463" x="6745288" y="3279775"/>
          <p14:tracePt t="50470" x="6754813" y="3279775"/>
          <p14:tracePt t="50479" x="6762750" y="3279775"/>
          <p14:tracePt t="50485" x="6780213" y="3279775"/>
          <p14:tracePt t="50492" x="6788150" y="3279775"/>
          <p14:tracePt t="50499" x="6797675" y="3279775"/>
          <p14:tracePt t="50507" x="6813550" y="3279775"/>
          <p14:tracePt t="50514" x="6823075" y="3279775"/>
          <p14:tracePt t="50521" x="6838950" y="3279775"/>
          <p14:tracePt t="50529" x="6848475" y="3279775"/>
          <p14:tracePt t="50543" x="6873875" y="3279775"/>
          <p14:tracePt t="50550" x="6881813" y="3279775"/>
          <p14:tracePt t="50558" x="6889750" y="3279775"/>
          <p14:tracePt t="50565" x="6899275" y="3279775"/>
          <p14:tracePt t="50572" x="6924675" y="3279775"/>
          <p14:tracePt t="50579" x="6932613" y="3279775"/>
          <p14:tracePt t="50587" x="6950075" y="3279775"/>
          <p14:tracePt t="50594" x="6983413" y="3279775"/>
          <p14:tracePt t="50600" x="7008813" y="3279775"/>
          <p14:tracePt t="50871" x="7026275" y="3271838"/>
          <p14:tracePt t="50879" x="7043738" y="3271838"/>
          <p14:tracePt t="50885" x="7077075" y="3263900"/>
          <p14:tracePt t="50893" x="7102475" y="3254375"/>
          <p14:tracePt t="50899" x="7127875" y="3254375"/>
          <p14:tracePt t="50906" x="7153275" y="3254375"/>
          <p14:tracePt t="50913" x="7178675" y="3254375"/>
          <p14:tracePt t="50921" x="7204075" y="3254375"/>
          <p14:tracePt t="50928" x="7221538" y="3254375"/>
          <p14:tracePt t="50935" x="7246938" y="3254375"/>
          <p14:tracePt t="50943" x="7264400" y="3254375"/>
          <p14:tracePt t="50962" x="7315200" y="3254375"/>
          <p14:tracePt t="50964" x="7323138" y="3254375"/>
          <p14:tracePt t="50972" x="7332663" y="3254375"/>
          <p14:tracePt t="50979" x="7358063" y="3254375"/>
          <p14:tracePt t="50986" x="7366000" y="3254375"/>
          <p14:tracePt t="50993" x="7383463" y="3254375"/>
          <p14:tracePt t="51000" x="7400925" y="3254375"/>
          <p14:tracePt t="51008" x="7416800" y="3254375"/>
          <p14:tracePt t="51015" x="7426325" y="3254375"/>
          <p14:tracePt t="51022" x="7459663" y="3263900"/>
          <p14:tracePt t="51030" x="7477125" y="3263900"/>
          <p14:tracePt t="51037" x="7485063" y="3263900"/>
          <p14:tracePt t="51044" x="7510463" y="3263900"/>
          <p14:tracePt t="51051" x="7527925" y="3271838"/>
          <p14:tracePt t="51059" x="7545388" y="3271838"/>
          <p14:tracePt t="51066" x="7553325" y="3271838"/>
          <p14:tracePt t="51073" x="7570788" y="3271838"/>
          <p14:tracePt t="51088" x="7578725" y="3279775"/>
          <p14:tracePt t="51095" x="7596188" y="3279775"/>
          <p14:tracePt t="51102" x="7612063" y="3279775"/>
          <p14:tracePt t="51110" x="7621588" y="3279775"/>
          <p14:tracePt t="51116" x="7629525" y="3279775"/>
          <p14:tracePt t="51124" x="7654925" y="3279775"/>
          <p14:tracePt t="51131" x="7672388" y="3279775"/>
          <p14:tracePt t="51138" x="7688263" y="3279775"/>
          <p14:tracePt t="51145" x="7715250" y="3279775"/>
          <p14:tracePt t="51153" x="7731125" y="3279775"/>
          <p14:tracePt t="51161" x="7756525" y="3279775"/>
          <p14:tracePt t="51167" x="7766050" y="3279775"/>
          <p14:tracePt t="51175" x="7791450" y="3279775"/>
          <p14:tracePt t="51181" x="7807325" y="3279775"/>
          <p14:tracePt t="51189" x="7816850" y="3279775"/>
          <p14:tracePt t="51197" x="7832725" y="3279775"/>
          <p14:tracePt t="51204" x="7850188" y="3279775"/>
          <p14:tracePt t="51211" x="7867650" y="3279775"/>
          <p14:tracePt t="51218" x="7900988" y="3279775"/>
          <p14:tracePt t="51226" x="7943850" y="3271838"/>
          <p14:tracePt t="51232" x="7977188" y="3271838"/>
          <p14:tracePt t="51241" x="8037513" y="3263900"/>
          <p14:tracePt t="51248" x="8080375" y="3254375"/>
          <p14:tracePt t="51255" x="8164513" y="3228975"/>
          <p14:tracePt t="51261" x="8199438" y="3228975"/>
          <p14:tracePt t="51269" x="8240713" y="3203575"/>
          <p14:tracePt t="51277" x="8291513" y="3203575"/>
          <p14:tracePt t="51283" x="8301038" y="3203575"/>
          <p14:tracePt t="51292" x="8343900" y="3203575"/>
          <p14:tracePt t="51298" x="8369300" y="3203575"/>
          <p14:tracePt t="51306" x="8420100" y="3203575"/>
          <p14:tracePt t="51312" x="8445500" y="3203575"/>
          <p14:tracePt t="51320" x="8496300" y="3211513"/>
          <p14:tracePt t="51327" x="8529638" y="3211513"/>
          <p14:tracePt t="51334" x="8572500" y="3211513"/>
          <p14:tracePt t="51342" x="8605838" y="3228975"/>
          <p14:tracePt t="51349" x="8683625" y="3271838"/>
          <p14:tracePt t="51364" x="8709025" y="3271838"/>
          <p14:tracePt t="51371" x="8724900" y="3279775"/>
          <p14:tracePt t="51378" x="8742363" y="3279775"/>
          <p14:tracePt t="51386" x="8759825" y="3289300"/>
          <p14:tracePt t="51393" x="8767763" y="3289300"/>
          <p14:tracePt t="51400" x="8785225" y="3297238"/>
          <p14:tracePt t="51415" x="8802688" y="3297238"/>
          <p14:tracePt t="51422" x="8828088" y="3305175"/>
          <p14:tracePt t="51437" x="8843963" y="3314700"/>
          <p14:tracePt t="51445" x="8853488" y="3314700"/>
          <p14:tracePt t="51451" x="8861425" y="3314700"/>
          <p14:tracePt t="51458" x="8878888" y="3322638"/>
          <p14:tracePt t="51464" x="8886825" y="3322638"/>
          <p14:tracePt t="51482" x="8904288" y="3322638"/>
          <p14:tracePt t="51497" x="8921750" y="3322638"/>
          <p14:tracePt t="51502" x="8929688" y="3322638"/>
          <p14:tracePt t="51509" x="8947150" y="3322638"/>
          <p14:tracePt t="51517" x="8997950" y="3322638"/>
          <p14:tracePt t="51931" x="9005888" y="3322638"/>
          <p14:tracePt t="51939" x="9013825" y="3322638"/>
          <p14:tracePt t="51946" x="9013825" y="3314700"/>
          <p14:tracePt t="51953" x="9023350" y="3314700"/>
          <p14:tracePt t="51968" x="9039225" y="3305175"/>
          <p14:tracePt t="52004" x="9056688" y="3305175"/>
          <p14:tracePt t="52026" x="9064625" y="3305175"/>
          <p14:tracePt t="52048" x="9074150" y="3305175"/>
          <p14:tracePt t="52142" x="9091613" y="3297238"/>
          <p14:tracePt t="52149" x="9099550" y="3297238"/>
          <p14:tracePt t="52484" x="9107488" y="3297238"/>
          <p14:tracePt t="52493" x="9124950" y="3297238"/>
          <p14:tracePt t="52499" x="9142413" y="3289300"/>
          <p14:tracePt t="52505" x="9158288" y="3279775"/>
          <p14:tracePt t="52513" x="9167813" y="3279775"/>
          <p14:tracePt t="52519" x="9183688" y="3279775"/>
          <p14:tracePt t="52529" x="9201150" y="3279775"/>
          <p14:tracePt t="52542" x="9209088" y="3279775"/>
          <p14:tracePt t="52549" x="9226550" y="3271838"/>
          <p14:tracePt t="52563" x="9236075" y="3271838"/>
          <p14:tracePt t="52570" x="9244013" y="3271838"/>
          <p14:tracePt t="52584" x="9251950" y="3271838"/>
          <p14:tracePt t="52606" x="9261475" y="3271838"/>
          <p14:tracePt t="52621" x="9269413" y="3271838"/>
          <p14:tracePt t="52628" x="9277350" y="3271838"/>
          <p14:tracePt t="52643" x="9294813" y="3271838"/>
          <p14:tracePt t="52649" x="9302750" y="3271838"/>
          <p14:tracePt t="52657" x="9320213" y="3263900"/>
          <p14:tracePt t="52665" x="9337675" y="3263900"/>
          <p14:tracePt t="52672" x="9345613" y="3263900"/>
          <p14:tracePt t="52686" x="9371013" y="3254375"/>
          <p14:tracePt t="52694" x="9380538" y="3254375"/>
          <p14:tracePt t="52708" x="9396413" y="3254375"/>
          <p14:tracePt t="52715" x="9405938" y="3254375"/>
          <p14:tracePt t="52730" x="9421813" y="3254375"/>
          <p14:tracePt t="52737" x="9431338" y="3254375"/>
          <p14:tracePt t="52745" x="9439275" y="3254375"/>
          <p14:tracePt t="52751" x="9456738" y="3254375"/>
          <p14:tracePt t="52759" x="9464675" y="3254375"/>
          <p14:tracePt t="52766" x="9490075" y="3254375"/>
          <p14:tracePt t="52779" x="9507538" y="3246438"/>
          <p14:tracePt t="52787" x="9515475" y="3246438"/>
          <p14:tracePt t="52795" x="9523413" y="3246438"/>
          <p14:tracePt t="52802" x="9540875" y="3238500"/>
          <p14:tracePt t="52810" x="9550400" y="3238500"/>
          <p14:tracePt t="52816" x="9566275" y="3238500"/>
          <p14:tracePt t="52830" x="9583738" y="3228975"/>
          <p14:tracePt t="52838" x="9609138" y="3221038"/>
          <p14:tracePt t="52846" x="9617075" y="3221038"/>
          <p14:tracePt t="52853" x="9634538" y="3221038"/>
          <p14:tracePt t="52861" x="9667875" y="3211513"/>
          <p14:tracePt t="52867" x="9677400" y="3211513"/>
          <p14:tracePt t="52875" x="9694863" y="3211513"/>
          <p14:tracePt t="52881" x="9702800" y="3211513"/>
          <p14:tracePt t="52889" x="9710738" y="3211513"/>
          <p14:tracePt t="52897" x="9728200" y="3211513"/>
          <p14:tracePt t="52904" x="9736138" y="3203575"/>
          <p14:tracePt t="52911" x="9761538" y="3203575"/>
          <p14:tracePt t="52918" x="9771063" y="3195638"/>
          <p14:tracePt t="52926" x="9796463" y="3195638"/>
          <p14:tracePt t="52932" x="9804400" y="3195638"/>
          <p14:tracePt t="52941" x="9821863" y="3186113"/>
          <p14:tracePt t="52947" x="9847263" y="3186113"/>
          <p14:tracePt t="52955" x="9880600" y="3178175"/>
          <p14:tracePt t="52962" x="9915525" y="3178175"/>
          <p14:tracePt t="52969" x="9923463" y="3178175"/>
          <p14:tracePt t="52977" x="9966325" y="3178175"/>
          <p14:tracePt t="52983" x="9991725" y="3178175"/>
          <p14:tracePt t="52991" x="10009188" y="3178175"/>
          <p14:tracePt t="52997" x="10034588" y="3170238"/>
          <p14:tracePt t="53006" x="10050463" y="3170238"/>
          <p14:tracePt t="53012" x="10067925" y="3170238"/>
          <p14:tracePt t="53020" x="10093325" y="3170238"/>
          <p14:tracePt t="53027" x="10118725" y="3170238"/>
          <p14:tracePt t="53034" x="10136188" y="3170238"/>
          <p14:tracePt t="53042" x="10179050" y="3170238"/>
          <p14:tracePt t="53048" x="10194925" y="3170238"/>
          <p14:tracePt t="53056" x="10229850" y="3160713"/>
          <p14:tracePt t="53063" x="10263188" y="3160713"/>
          <p14:tracePt t="53071" x="10271125" y="3160713"/>
          <p14:tracePt t="53078" x="10306050" y="3160713"/>
          <p14:tracePt t="53085" x="10323513" y="3160713"/>
          <p14:tracePt t="53099" x="10348913" y="3160713"/>
          <p14:tracePt t="53108" x="10356850" y="3160713"/>
          <p14:tracePt t="53115" x="10382250" y="3160713"/>
          <p14:tracePt t="53123" x="10399713" y="3160713"/>
          <p14:tracePt t="53129" x="10407650" y="3160713"/>
          <p14:tracePt t="53137" x="10433050" y="3160713"/>
          <p14:tracePt t="53147" x="10450513" y="3160713"/>
          <p14:tracePt t="53152" x="10475913" y="3160713"/>
          <p14:tracePt t="53159" x="10501313" y="3160713"/>
          <p14:tracePt t="53166" x="10501313" y="3170238"/>
          <p14:tracePt t="53173" x="10509250" y="3178175"/>
          <p14:tracePt t="53182" x="10526713" y="3186113"/>
          <p14:tracePt t="53188" x="10552113" y="3186113"/>
          <p14:tracePt t="53211" x="10569575" y="3203575"/>
          <p14:tracePt t="53217" x="10569575" y="3211513"/>
          <p14:tracePt t="53231" x="10577513" y="3228975"/>
          <p14:tracePt t="53239" x="10585450" y="3238500"/>
          <p14:tracePt t="53253" x="10585450" y="3271838"/>
          <p14:tracePt t="53262" x="10585450" y="3279775"/>
          <p14:tracePt t="53268" x="10594975" y="3279775"/>
          <p14:tracePt t="53282" x="10594975" y="3297238"/>
          <p14:tracePt t="53289" x="10594975" y="3314700"/>
          <p14:tracePt t="53303" x="10594975" y="3322638"/>
          <p14:tracePt t="53311" x="10594975" y="3330575"/>
          <p14:tracePt t="53318" x="10577513" y="3348038"/>
          <p14:tracePt t="53325" x="10526713" y="3416300"/>
          <p14:tracePt t="53332" x="10475913" y="3433763"/>
          <p14:tracePt t="53341" x="10433050" y="3441700"/>
          <p14:tracePt t="53347" x="10364788" y="3484563"/>
          <p14:tracePt t="53354" x="10298113" y="3484563"/>
          <p14:tracePt t="53363" x="10067925" y="3543300"/>
          <p14:tracePt t="53369" x="9940925" y="3552825"/>
          <p14:tracePt t="53377" x="9804400" y="3552825"/>
          <p14:tracePt t="53383" x="9720263" y="3552825"/>
          <p14:tracePt t="53391" x="9464675" y="3629025"/>
          <p14:tracePt t="53398" x="9261475" y="3629025"/>
          <p14:tracePt t="53406" x="8828088" y="3629025"/>
          <p14:tracePt t="53412" x="8691563" y="3705225"/>
          <p14:tracePt t="53419" x="8504238" y="3687763"/>
          <p14:tracePt t="53428" x="8164513" y="3748088"/>
          <p14:tracePt t="53434" x="7875588" y="3748088"/>
          <p14:tracePt t="53442" x="7637463" y="3806825"/>
          <p14:tracePt t="53448" x="7502525" y="3806825"/>
          <p14:tracePt t="53457" x="7383463" y="3832225"/>
          <p14:tracePt t="53463" x="7256463" y="3841750"/>
          <p14:tracePt t="53471" x="7008813" y="3917950"/>
          <p14:tracePt t="53478" x="6780213" y="3960813"/>
          <p14:tracePt t="53485" x="6669088" y="3951288"/>
          <p14:tracePt t="53492" x="6542088" y="3951288"/>
          <p14:tracePt t="53500" x="6364288" y="3935413"/>
          <p14:tracePt t="53507" x="6049963" y="3935413"/>
          <p14:tracePt t="53515" x="5837238" y="3943350"/>
          <p14:tracePt t="53522" x="5649913" y="3968750"/>
          <p14:tracePt t="53530" x="5522913" y="3968750"/>
          <p14:tracePt t="53536" x="5378450" y="3968750"/>
          <p14:tracePt t="53544" x="5183188" y="3994150"/>
          <p14:tracePt t="53550" x="4927600" y="4044950"/>
          <p14:tracePt t="53558" x="4740275" y="4070350"/>
          <p14:tracePt t="53565" x="4621213" y="4105275"/>
          <p14:tracePt t="53572" x="4519613" y="4105275"/>
          <p14:tracePt t="53581" x="4410075" y="4105275"/>
          <p14:tracePt t="53587" x="4240213" y="4105275"/>
          <p14:tracePt t="53594" x="4078288" y="4105275"/>
          <p14:tracePt t="53601" x="3967163" y="4105275"/>
          <p14:tracePt t="53609" x="3857625" y="4105275"/>
          <p14:tracePt t="53616" x="3781425" y="4105275"/>
          <p14:tracePt t="53623" x="3678238" y="4087813"/>
          <p14:tracePt t="53631" x="3594100" y="4079875"/>
          <p14:tracePt t="53637" x="3441700" y="4079875"/>
          <p14:tracePt t="53646" x="3330575" y="4079875"/>
          <p14:tracePt t="53652" x="3244850" y="4079875"/>
          <p14:tracePt t="53661" x="3143250" y="4079875"/>
          <p14:tracePt t="53666" x="3100388" y="4079875"/>
          <p14:tracePt t="53674" x="3041650" y="4079875"/>
          <p14:tracePt t="53681" x="2990850" y="4062413"/>
          <p14:tracePt t="53689" x="2973388" y="4052888"/>
          <p14:tracePt t="53696" x="2940050" y="4027488"/>
          <p14:tracePt t="53703" x="2889250" y="3994150"/>
          <p14:tracePt t="53710" x="2854325" y="3976688"/>
          <p14:tracePt t="53717" x="2803525" y="3960813"/>
          <p14:tracePt t="53725" x="2752725" y="3943350"/>
          <p14:tracePt t="53732" x="2709863" y="3917950"/>
          <p14:tracePt t="53739" x="2651125" y="3908425"/>
          <p14:tracePt t="53747" x="2625725" y="3908425"/>
          <p14:tracePt t="53754" x="2574925" y="3900488"/>
          <p14:tracePt t="53762" x="2565400" y="3900488"/>
          <p14:tracePt t="53768" x="2540000" y="3892550"/>
          <p14:tracePt t="53777" x="2532063" y="3883025"/>
          <p14:tracePt t="53782" x="2514600" y="3875088"/>
          <p14:tracePt t="53791" x="2497138" y="3867150"/>
          <p14:tracePt t="53797" x="2489200" y="3857625"/>
          <p14:tracePt t="53805" x="2481263" y="3849688"/>
          <p14:tracePt t="53813" x="2463800" y="3849688"/>
          <p14:tracePt t="53819" x="2455863" y="3849688"/>
          <p14:tracePt t="53827" x="2455863" y="3841750"/>
          <p14:tracePt t="53841" x="2446338" y="3841750"/>
          <p14:tracePt t="53848" x="2438400" y="3841750"/>
          <p14:tracePt t="53863" x="2413000" y="3832225"/>
          <p14:tracePt t="53870" x="2405063" y="3824288"/>
          <p14:tracePt t="53877" x="2379663" y="3824288"/>
          <p14:tracePt t="53885" x="2362200" y="3806825"/>
          <p14:tracePt t="53892" x="2327275" y="3798888"/>
          <p14:tracePt t="53899" x="2301875" y="3798888"/>
          <p14:tracePt t="53907" x="2286000" y="3798888"/>
          <p14:tracePt t="53914" x="2260600" y="3790950"/>
          <p14:tracePt t="53921" x="2243138" y="3790950"/>
          <p14:tracePt t="53929" x="2225675" y="3790950"/>
          <p14:tracePt t="53935" x="2200275" y="3781425"/>
          <p14:tracePt t="53944" x="2192338" y="3773488"/>
          <p14:tracePt t="53949" x="2182813" y="3763963"/>
          <p14:tracePt t="53958" x="2157413" y="3756025"/>
          <p14:tracePt t="53964" x="2149475" y="3748088"/>
          <p14:tracePt t="53972" x="2132013" y="3738563"/>
          <p14:tracePt t="53981" x="2116138" y="3722688"/>
          <p14:tracePt t="53986" x="2098675" y="3705225"/>
          <p14:tracePt t="53994" x="2081213" y="3697288"/>
          <p14:tracePt t="54001" x="2055813" y="3687763"/>
          <p14:tracePt t="54009" x="2047875" y="3679825"/>
          <p14:tracePt t="54015" x="2038350" y="3679825"/>
          <p14:tracePt t="54023" x="2022475" y="3679825"/>
          <p14:tracePt t="54059" x="2012950" y="3679825"/>
          <p14:tracePt t="54065" x="2005013" y="3679825"/>
          <p14:tracePt t="54452" x="2022475" y="3671888"/>
          <p14:tracePt t="54459" x="2055813" y="3671888"/>
          <p14:tracePt t="54466" x="2098675" y="3662363"/>
          <p14:tracePt t="54473" x="2157413" y="3654425"/>
          <p14:tracePt t="54481" x="2182813" y="3646488"/>
          <p14:tracePt t="54488" x="2217738" y="3629025"/>
          <p14:tracePt t="54495" x="2251075" y="3629025"/>
          <p14:tracePt t="54502" x="2286000" y="3629025"/>
          <p14:tracePt t="54511" x="2301875" y="3629025"/>
          <p14:tracePt t="54516" x="2344738" y="3629025"/>
          <p14:tracePt t="54525" x="2362200" y="3629025"/>
          <p14:tracePt t="54532" x="2370138" y="3629025"/>
          <p14:tracePt t="54539" x="2395538" y="3629025"/>
          <p14:tracePt t="54546" x="2420938" y="3629025"/>
          <p14:tracePt t="54561" x="2455863" y="3629025"/>
          <p14:tracePt t="54567" x="2463800" y="3629025"/>
          <p14:tracePt t="54576" x="2481263" y="3629025"/>
          <p14:tracePt t="54582" x="2506663" y="3629025"/>
          <p14:tracePt t="54589" x="2514600" y="3629025"/>
          <p14:tracePt t="54597" x="2540000" y="3629025"/>
          <p14:tracePt t="54604" x="2549525" y="3629025"/>
          <p14:tracePt t="54611" x="2565400" y="3629025"/>
          <p14:tracePt t="54618" x="2582863" y="3629025"/>
          <p14:tracePt t="54627" x="2590800" y="3629025"/>
          <p14:tracePt t="54633" x="2616200" y="3629025"/>
          <p14:tracePt t="54640" x="2633663" y="3629025"/>
          <p14:tracePt t="54647" x="2641600" y="3629025"/>
          <p14:tracePt t="54655" x="2659063" y="3629025"/>
          <p14:tracePt t="54662" x="2668588" y="3629025"/>
          <p14:tracePt t="54669" x="2676525" y="3629025"/>
          <p14:tracePt t="54678" x="2701925" y="3629025"/>
          <p14:tracePt t="54684" x="2709863" y="3629025"/>
          <p14:tracePt t="54691" x="2735263" y="3629025"/>
          <p14:tracePt t="54698" x="2752725" y="3629025"/>
          <p14:tracePt t="54705" x="2786063" y="3629025"/>
          <p14:tracePt t="54713" x="2803525" y="3629025"/>
          <p14:tracePt t="54720" x="2828925" y="3629025"/>
          <p14:tracePt t="54728" x="2863850" y="3629025"/>
          <p14:tracePt t="54742" x="2879725" y="3629025"/>
          <p14:tracePt t="54749" x="2922588" y="3629025"/>
          <p14:tracePt t="54764" x="2955925" y="3629025"/>
          <p14:tracePt t="54770" x="2965450" y="3629025"/>
          <p14:tracePt t="54778" x="2990850" y="3629025"/>
          <p14:tracePt t="54785" x="3016250" y="3629025"/>
          <p14:tracePt t="54799" x="3049588" y="3629025"/>
          <p14:tracePt t="54807" x="3067050" y="3629025"/>
          <p14:tracePt t="54814" x="3092450" y="3629025"/>
          <p14:tracePt t="54822" x="3109913" y="3629025"/>
          <p14:tracePt t="54829" x="3127375" y="3629025"/>
          <p14:tracePt t="54836" x="3152775" y="3629025"/>
          <p14:tracePt t="54844" x="3178175" y="3629025"/>
          <p14:tracePt t="54851" x="3203575" y="3629025"/>
          <p14:tracePt t="54858" x="3244850" y="3619500"/>
          <p14:tracePt t="54864" x="3297238" y="3611563"/>
          <p14:tracePt t="55534" x="3305175" y="3603625"/>
          <p14:tracePt t="55542" x="3313113" y="3594100"/>
          <p14:tracePt t="55549" x="3348038" y="3578225"/>
          <p14:tracePt t="55556" x="3363913" y="3578225"/>
          <p14:tracePt t="55563" x="3389313" y="3568700"/>
          <p14:tracePt t="55571" x="3406775" y="3560763"/>
          <p14:tracePt t="55578" x="3424238" y="3552825"/>
          <p14:tracePt t="55584" x="3441700" y="3552825"/>
          <p14:tracePt t="55593" x="3457575" y="3552825"/>
          <p14:tracePt t="55599" x="3467100" y="3552825"/>
          <p14:tracePt t="55607" x="3475038" y="3552825"/>
          <p14:tracePt t="55613" x="3492500" y="3552825"/>
          <p14:tracePt t="55628" x="3508375" y="3552825"/>
          <p14:tracePt t="55650" x="3517900" y="3552825"/>
          <p14:tracePt t="55658" x="3525838" y="3552825"/>
          <p14:tracePt t="55664" x="3533775" y="3552825"/>
          <p14:tracePt t="55672" x="3543300" y="3543300"/>
          <p14:tracePt t="55686" x="3559175" y="3543300"/>
          <p14:tracePt t="55693" x="3568700" y="3543300"/>
          <p14:tracePt t="55700" x="3586163" y="3543300"/>
          <p14:tracePt t="55709" x="3586163" y="3535363"/>
          <p14:tracePt t="55715" x="3602038" y="3535363"/>
          <p14:tracePt t="55722" x="3611563" y="3535363"/>
          <p14:tracePt t="55730" x="3619500" y="3535363"/>
          <p14:tracePt t="55737" x="3627438" y="3527425"/>
          <p14:tracePt t="55745" x="3636963" y="3527425"/>
          <p14:tracePt t="55751" x="3644900" y="3527425"/>
          <p14:tracePt t="55759" x="3662363" y="3527425"/>
          <p14:tracePt t="55766" x="3670300" y="3527425"/>
          <p14:tracePt t="55773" x="3687763" y="3527425"/>
          <p14:tracePt t="55788" x="3713163" y="3527425"/>
          <p14:tracePt t="55795" x="3721100" y="3527425"/>
          <p14:tracePt t="55802" x="3738563" y="3517900"/>
          <p14:tracePt t="55810" x="3756025" y="3509963"/>
          <p14:tracePt t="55817" x="3763963" y="3509963"/>
          <p14:tracePt t="55825" x="3789363" y="3502025"/>
          <p14:tracePt t="55831" x="3814763" y="3502025"/>
          <p14:tracePt t="55839" x="3832225" y="3502025"/>
          <p14:tracePt t="55846" x="3857625" y="3492500"/>
          <p14:tracePt t="55852" x="3883025" y="3492500"/>
          <p14:tracePt t="55861" x="3908425" y="3492500"/>
          <p14:tracePt t="55868" x="3951288" y="3492500"/>
          <p14:tracePt t="55876" x="3967163" y="3492500"/>
          <p14:tracePt t="55882" x="3992563" y="3492500"/>
          <p14:tracePt t="55890" x="4010025" y="3484563"/>
          <p14:tracePt t="55897" x="4017963" y="3484563"/>
          <p14:tracePt t="55904" x="4044950" y="3475038"/>
          <p14:tracePt t="55912" x="4070350" y="3475038"/>
          <p14:tracePt t="55919" x="4078288" y="3475038"/>
          <p14:tracePt t="55927" x="4086225" y="3475038"/>
          <p14:tracePt t="55933" x="4095750" y="3475038"/>
          <p14:tracePt t="55941" x="4111625" y="3467100"/>
          <p14:tracePt t="55961" x="4129088" y="3467100"/>
          <p14:tracePt t="55970" x="4137025" y="3467100"/>
          <p14:tracePt t="55977" x="4154488" y="3467100"/>
          <p14:tracePt t="55984" x="4171950" y="3467100"/>
          <p14:tracePt t="55998" x="4187825" y="3467100"/>
          <p14:tracePt t="56006" x="4197350" y="3467100"/>
          <p14:tracePt t="56013" x="4214813" y="3467100"/>
          <p14:tracePt t="56020" x="4230688" y="3467100"/>
          <p14:tracePt t="56028" x="4248150" y="3467100"/>
          <p14:tracePt t="56043" x="4281488" y="3467100"/>
          <p14:tracePt t="56049" x="4291013" y="3467100"/>
          <p14:tracePt t="56057" x="4306888" y="3467100"/>
          <p14:tracePt t="56071" x="4316413" y="3467100"/>
          <p14:tracePt t="56079" x="4324350" y="3467100"/>
          <p14:tracePt t="56094" x="4341813" y="3467100"/>
          <p14:tracePt t="56100" x="4375150" y="3492500"/>
          <p14:tracePt t="56107" x="4384675" y="3502025"/>
          <p14:tracePt t="56327" x="4400550" y="3502025"/>
          <p14:tracePt t="56334" x="4468813" y="3502025"/>
          <p14:tracePt t="56341" x="4545013" y="3502025"/>
          <p14:tracePt t="56346" x="4613275" y="3502025"/>
          <p14:tracePt t="56354" x="4714875" y="3475038"/>
          <p14:tracePt t="56362" x="4818063" y="3467100"/>
          <p14:tracePt t="56368" x="4910138" y="3467100"/>
          <p14:tracePt t="56376" x="5013325" y="3449638"/>
          <p14:tracePt t="56383" x="5072063" y="3449638"/>
          <p14:tracePt t="56391" x="5097463" y="3449638"/>
          <p14:tracePt t="56398" x="5122863" y="3449638"/>
          <p14:tracePt t="56406" x="5165725" y="3441700"/>
          <p14:tracePt t="56412" x="5183188" y="3441700"/>
          <p14:tracePt t="56420" x="5208588" y="3441700"/>
          <p14:tracePt t="56427" x="5224463" y="3441700"/>
          <p14:tracePt t="56434" x="5249863" y="3441700"/>
          <p14:tracePt t="56442" x="5276850" y="3441700"/>
          <p14:tracePt t="56448" x="5310188" y="3441700"/>
          <p14:tracePt t="56457" x="5343525" y="3441700"/>
          <p14:tracePt t="56463" x="5368925" y="3441700"/>
          <p14:tracePt t="56471" x="5421313" y="3441700"/>
          <p14:tracePt t="56478" x="5497513" y="3441700"/>
          <p14:tracePt t="56485" x="5530850" y="3441700"/>
          <p14:tracePt t="56492" x="5565775" y="3449638"/>
          <p14:tracePt t="56500" x="5607050" y="3449638"/>
          <p14:tracePt t="56507" x="5616575" y="3449638"/>
          <p14:tracePt t="56514" x="5641975" y="3449638"/>
          <p14:tracePt t="56528" x="5667375" y="3449638"/>
          <p14:tracePt t="56537" x="5675313" y="3449638"/>
          <p14:tracePt t="56543" x="5692775" y="3449638"/>
          <p14:tracePt t="56550" x="5708650" y="3449638"/>
          <p14:tracePt t="56558" x="5743575" y="3467100"/>
          <p14:tracePt t="56565" x="5786438" y="3484563"/>
          <p14:tracePt t="56572" x="5819775" y="3492500"/>
          <p14:tracePt t="56579" x="5905500" y="3492500"/>
          <p14:tracePt t="56587" x="5964238" y="3492500"/>
          <p14:tracePt t="56595" x="5981700" y="3492500"/>
          <p14:tracePt t="56601" x="6007100" y="3484563"/>
          <p14:tracePt t="56609" x="6024563" y="3484563"/>
          <p14:tracePt t="56616" x="6032500" y="3484563"/>
          <p14:tracePt t="56630" x="6040438" y="3484563"/>
          <p14:tracePt t="56638" x="6057900" y="3484563"/>
          <p14:tracePt t="56659" x="6065838" y="3492500"/>
          <p14:tracePt t="56666" x="6083300" y="3492500"/>
          <p14:tracePt t="56675" x="6100763" y="3502025"/>
          <p14:tracePt t="56681" x="6126163" y="3502025"/>
          <p14:tracePt t="56688" x="6159500" y="3509963"/>
          <p14:tracePt t="56695" x="6194425" y="3527425"/>
          <p14:tracePt t="56703" x="6210300" y="3535363"/>
          <p14:tracePt t="56711" x="6261100" y="3543300"/>
          <p14:tracePt t="56717" x="6278563" y="3543300"/>
          <p14:tracePt t="56725" x="6296025" y="3552825"/>
          <p14:tracePt t="56732" x="6311900" y="3552825"/>
          <p14:tracePt t="56739" x="6321425" y="3552825"/>
          <p14:tracePt t="56746" x="6338888" y="3560763"/>
          <p14:tracePt t="56761" x="6338888" y="3568700"/>
          <p14:tracePt t="56768" x="6364288" y="3578225"/>
          <p14:tracePt t="56776" x="6380163" y="3603625"/>
          <p14:tracePt t="56782" x="6389688" y="3619500"/>
          <p14:tracePt t="56791" x="6415088" y="3646488"/>
          <p14:tracePt t="56797" x="6465888" y="3679825"/>
          <p14:tracePt t="56805" x="6534150" y="3705225"/>
          <p14:tracePt t="56812" x="6542088" y="3705225"/>
          <p14:tracePt t="56819" x="6584950" y="3730625"/>
          <p14:tracePt t="56834" x="6610350" y="3738563"/>
          <p14:tracePt t="56856" x="6626225" y="3763963"/>
          <p14:tracePt t="56870" x="6635750" y="3773488"/>
          <p14:tracePt t="56877" x="6643688" y="3781425"/>
          <p14:tracePt t="56885" x="6678613" y="3790950"/>
          <p14:tracePt t="56892" x="6711950" y="3841750"/>
          <p14:tracePt t="56899" x="6719888" y="3841750"/>
          <p14:tracePt t="56907" x="6745288" y="3867150"/>
          <p14:tracePt t="56921" x="6762750" y="3883025"/>
          <p14:tracePt t="56928" x="6788150" y="3892550"/>
          <p14:tracePt t="56943" x="6788150" y="3900488"/>
          <p14:tracePt t="56959" x="6813550" y="3917950"/>
          <p14:tracePt t="56964" x="6831013" y="3925888"/>
          <p14:tracePt t="56972" x="6838950" y="3943350"/>
          <p14:tracePt t="56987" x="6856413" y="3951288"/>
          <p14:tracePt t="56995" x="6873875" y="3968750"/>
          <p14:tracePt t="57001" x="6915150" y="3986213"/>
          <p14:tracePt t="57008" x="6915150" y="3994150"/>
          <p14:tracePt t="57015" x="6924675" y="4002088"/>
          <p14:tracePt t="57022" x="6932613" y="4002088"/>
          <p14:tracePt t="57030" x="6942138" y="4002088"/>
          <p14:tracePt t="57357" x="6950075" y="4011613"/>
          <p14:tracePt t="57532" x="6958013" y="4011613"/>
          <p14:tracePt t="57569" x="6967538" y="4011613"/>
          <p14:tracePt t="57627" x="6975475" y="4011613"/>
          <p14:tracePt t="57707" x="6983413" y="4011613"/>
          <p14:tracePt t="64557" x="6975475" y="4011613"/>
          <p14:tracePt t="64593" x="6967538" y="4011613"/>
          <p14:tracePt t="64607" x="6958013" y="4011613"/>
          <p14:tracePt t="64622" x="6942138" y="4019550"/>
          <p14:tracePt t="64629" x="6932613" y="4019550"/>
          <p14:tracePt t="64636" x="6915150" y="4027488"/>
          <p14:tracePt t="64643" x="6899275" y="4027488"/>
          <p14:tracePt t="64658" x="6881813" y="4027488"/>
          <p14:tracePt t="64665" x="6873875" y="4027488"/>
          <p14:tracePt t="64673" x="6864350" y="4027488"/>
          <p14:tracePt t="64680" x="6848475" y="4027488"/>
          <p14:tracePt t="64689" x="6848475" y="4037013"/>
          <p14:tracePt t="64694" x="6831013" y="4044950"/>
          <p14:tracePt t="64702" x="6823075" y="4044950"/>
          <p14:tracePt t="64709" x="6813550" y="4044950"/>
          <p14:tracePt t="64715" x="6813550" y="4052888"/>
          <p14:tracePt t="64721" x="6797675" y="4052888"/>
          <p14:tracePt t="64737" x="6788150" y="4052888"/>
          <p14:tracePt t="64744" x="6770688" y="4052888"/>
          <p14:tracePt t="64752" x="6762750" y="4052888"/>
          <p14:tracePt t="64758" x="6737350" y="4062413"/>
          <p14:tracePt t="64766" x="6704013" y="4070350"/>
          <p14:tracePt t="64774" x="6669088" y="4087813"/>
          <p14:tracePt t="64781" x="6610350" y="4121150"/>
          <p14:tracePt t="64788" x="6584950" y="4138613"/>
          <p14:tracePt t="64796" x="6534150" y="4164013"/>
          <p14:tracePt t="64803" x="6491288" y="4189413"/>
          <p14:tracePt t="64810" x="6440488" y="4224338"/>
          <p14:tracePt t="64818" x="6430963" y="4224338"/>
          <p14:tracePt t="64827" x="6405563" y="4240213"/>
          <p14:tracePt t="64833" x="6389688" y="4240213"/>
          <p14:tracePt t="64840" x="6372225" y="4240213"/>
          <p14:tracePt t="64847" x="6364288" y="4240213"/>
          <p14:tracePt t="64855" x="6346825" y="4240213"/>
          <p14:tracePt t="64861" x="6329363" y="4240213"/>
          <p14:tracePt t="64876" x="6321425" y="4240213"/>
          <p14:tracePt t="64883" x="6296025" y="4240213"/>
          <p14:tracePt t="64890" x="6286500" y="4240213"/>
          <p14:tracePt t="64897" x="6270625" y="4240213"/>
          <p14:tracePt t="64906" x="6253163" y="4240213"/>
          <p14:tracePt t="64912" x="6219825" y="4240213"/>
          <p14:tracePt t="64920" x="6202363" y="4232275"/>
          <p14:tracePt t="64927" x="6176963" y="4214813"/>
          <p14:tracePt t="64934" x="6142038" y="4197350"/>
          <p14:tracePt t="64942" x="6100763" y="4189413"/>
          <p14:tracePt t="64949" x="6091238" y="4181475"/>
          <p14:tracePt t="64957" x="6083300" y="4171950"/>
          <p14:tracePt t="64963" x="6049963" y="4171950"/>
          <p14:tracePt t="64971" x="6040438" y="4164013"/>
          <p14:tracePt t="64977" x="6024563" y="4146550"/>
          <p14:tracePt t="64985" x="6015038" y="4138613"/>
          <p14:tracePt t="64992" x="6007100" y="4138613"/>
          <p14:tracePt t="64999" x="5997575" y="4130675"/>
          <p14:tracePt t="65007" x="5989638" y="4121150"/>
          <p14:tracePt t="65027" x="5981700" y="4113213"/>
          <p14:tracePt t="65050" x="5972175" y="4113213"/>
          <p14:tracePt t="65064" x="5972175" y="4087813"/>
          <p14:tracePt t="65087" x="5946775" y="4079875"/>
          <p14:tracePt t="65108" x="5938838" y="4079875"/>
          <p14:tracePt t="65115" x="5930900" y="4070350"/>
          <p14:tracePt t="65129" x="5930900" y="4052888"/>
          <p14:tracePt t="65144" x="5921375" y="4052888"/>
          <p14:tracePt t="65173" x="5921375" y="4044950"/>
          <p14:tracePt t="70593" x="5938838" y="4037013"/>
          <p14:tracePt t="70600" x="5972175" y="4037013"/>
          <p14:tracePt t="70607" x="5989638" y="4037013"/>
          <p14:tracePt t="70615" x="6049963" y="4037013"/>
          <p14:tracePt t="70622" x="6083300" y="4037013"/>
          <p14:tracePt t="70630" x="6159500" y="4037013"/>
          <p14:tracePt t="70638" x="6176963" y="4027488"/>
          <p14:tracePt t="70644" x="6202363" y="4027488"/>
          <p14:tracePt t="70652" x="6227763" y="4027488"/>
          <p14:tracePt t="70658" x="6235700" y="4027488"/>
          <p14:tracePt t="70667" x="6261100" y="4027488"/>
          <p14:tracePt t="70673" x="6286500" y="4027488"/>
          <p14:tracePt t="70680" x="6303963" y="4027488"/>
          <p14:tracePt t="70688" x="6321425" y="4027488"/>
          <p14:tracePt t="70695" x="6346825" y="4027488"/>
          <p14:tracePt t="70704" x="6364288" y="4027488"/>
          <p14:tracePt t="70709" x="6389688" y="4027488"/>
          <p14:tracePt t="70717" x="6430963" y="4027488"/>
          <p14:tracePt t="70724" x="6465888" y="4027488"/>
          <p14:tracePt t="70732" x="6508750" y="4027488"/>
          <p14:tracePt t="70738" x="6534150" y="4027488"/>
          <p14:tracePt t="70746" x="6584950" y="4037013"/>
          <p14:tracePt t="70753" x="6600825" y="4037013"/>
          <p14:tracePt t="70760" x="6653213" y="4037013"/>
          <p14:tracePt t="70770" x="6669088" y="4037013"/>
          <p14:tracePt t="70775" x="6694488" y="4037013"/>
          <p14:tracePt t="70782" x="6754813" y="4037013"/>
          <p14:tracePt t="70789" x="6770688" y="4027488"/>
          <p14:tracePt t="70797" x="6805613" y="4011613"/>
          <p14:tracePt t="70804" x="6823075" y="4011613"/>
          <p14:tracePt t="70811" x="6881813" y="4002088"/>
          <p14:tracePt t="70820" x="6889750" y="4002088"/>
          <p14:tracePt t="70825" x="6924675" y="4002088"/>
          <p14:tracePt t="70832" x="6967538" y="4002088"/>
          <p14:tracePt t="70839" x="6983413" y="4002088"/>
          <p14:tracePt t="70847" x="7008813" y="3994150"/>
          <p14:tracePt t="70855" x="7026275" y="3994150"/>
          <p14:tracePt t="70863" x="7059613" y="3994150"/>
          <p14:tracePt t="70876" x="7069138" y="3994150"/>
          <p14:tracePt t="70890" x="7085013" y="3994150"/>
          <p14:tracePt t="70898" x="7102475" y="3994150"/>
          <p14:tracePt t="70913" x="7112000" y="3994150"/>
          <p14:tracePt t="70927" x="7137400" y="3994150"/>
          <p14:tracePt t="70935" x="7153275" y="3994150"/>
          <p14:tracePt t="70941" x="7188200" y="4002088"/>
          <p14:tracePt t="70949" x="7196138" y="4002088"/>
          <p14:tracePt t="70969" x="7229475" y="4002088"/>
          <p14:tracePt t="70971" x="7246938" y="4011613"/>
          <p14:tracePt t="70978" x="7272338" y="4011613"/>
          <p14:tracePt t="70992" x="7281863" y="4011613"/>
          <p14:tracePt t="71007" x="7297738" y="4011613"/>
          <p14:tracePt t="71021" x="7307263" y="4011613"/>
          <p14:tracePt t="71037" x="7323138" y="4011613"/>
          <p14:tracePt t="71051" x="7332663" y="4011613"/>
          <p14:tracePt t="71080" x="7340600" y="4011613"/>
          <p14:tracePt t="71093" x="7348538" y="4011613"/>
          <p14:tracePt t="71101" x="7358063" y="4011613"/>
          <p14:tracePt t="71114" x="7366000" y="4011613"/>
          <p14:tracePt t="71121" x="7373938" y="4011613"/>
          <p14:tracePt t="71129" x="7391400" y="4011613"/>
          <p14:tracePt t="71137" x="7400925" y="4011613"/>
          <p14:tracePt t="71145" x="7408863" y="4011613"/>
          <p14:tracePt t="71159" x="7416800" y="4011613"/>
          <p14:tracePt t="71173" x="7434263" y="4011613"/>
          <p14:tracePt t="71203" x="7442200" y="4011613"/>
          <p14:tracePt t="71210" x="7459663" y="4011613"/>
          <p14:tracePt t="71217" x="7477125" y="4011613"/>
          <p14:tracePt t="97018" x="7485063" y="4011613"/>
          <p14:tracePt t="97024" x="7493000" y="4019550"/>
          <p14:tracePt t="97032" x="7510463" y="4027488"/>
          <p14:tracePt t="97054" x="7527925" y="4037013"/>
          <p14:tracePt t="97061" x="7527925" y="4044950"/>
          <p14:tracePt t="97075" x="7535863" y="4062413"/>
          <p14:tracePt t="97082" x="7545388" y="4062413"/>
          <p14:tracePt t="97090" x="7545388" y="4070350"/>
          <p14:tracePt t="97097" x="7545388" y="4079875"/>
          <p14:tracePt t="97112" x="7545388" y="4087813"/>
          <p14:tracePt t="97119" x="7545388" y="4095750"/>
          <p14:tracePt t="97134" x="7545388" y="4105275"/>
          <p14:tracePt t="97148" x="7545388" y="4113213"/>
          <p14:tracePt t="97156" x="7545388" y="4130675"/>
          <p14:tracePt t="97177" x="7518400" y="4156075"/>
          <p14:tracePt t="97185" x="7502525" y="4164013"/>
          <p14:tracePt t="97192" x="7485063" y="4181475"/>
          <p14:tracePt t="97200" x="7459663" y="4206875"/>
          <p14:tracePt t="97207" x="7434263" y="4214813"/>
          <p14:tracePt t="97213" x="7400925" y="4224338"/>
          <p14:tracePt t="97222" x="7332663" y="4265613"/>
          <p14:tracePt t="97228" x="7323138" y="4275138"/>
          <p14:tracePt t="97236" x="7256463" y="4308475"/>
          <p14:tracePt t="97242" x="7229475" y="4316413"/>
          <p14:tracePt t="97251" x="7162800" y="4359275"/>
          <p14:tracePt t="97257" x="7119938" y="4359275"/>
          <p14:tracePt t="97264" x="7043738" y="4368800"/>
          <p14:tracePt t="97273" x="6958013" y="4384675"/>
          <p14:tracePt t="97279" x="6907213" y="4402138"/>
          <p14:tracePt t="97287" x="6856413" y="4402138"/>
          <p14:tracePt t="97293" x="6797675" y="4402138"/>
          <p14:tracePt t="97301" x="6754813" y="4402138"/>
          <p14:tracePt t="97308" x="6711950" y="4419600"/>
          <p14:tracePt t="97315" x="6499225" y="4419600"/>
          <p14:tracePt t="97322" x="6397625" y="4478338"/>
          <p14:tracePt t="97330" x="6270625" y="4478338"/>
          <p14:tracePt t="97338" x="6184900" y="4495800"/>
          <p14:tracePt t="97344" x="6100763" y="4495800"/>
          <p14:tracePt t="97351" x="6024563" y="4495800"/>
          <p14:tracePt t="97358" x="5938838" y="4495800"/>
          <p14:tracePt t="97367" x="5837238" y="4521200"/>
          <p14:tracePt t="97373" x="5768975" y="4521200"/>
          <p14:tracePt t="97381" x="5616575" y="4521200"/>
          <p14:tracePt t="97388" x="5530850" y="4521200"/>
          <p14:tracePt t="97395" x="5411788" y="4529138"/>
          <p14:tracePt t="97403" x="5335588" y="4554538"/>
          <p14:tracePt t="97409" x="5267325" y="4564063"/>
          <p14:tracePt t="97417" x="5183188" y="4589463"/>
          <p14:tracePt t="97425" x="5080000" y="4589463"/>
          <p14:tracePt t="97432" x="4978400" y="4589463"/>
          <p14:tracePt t="97439" x="4868863" y="4589463"/>
          <p14:tracePt t="97446" x="4800600" y="4589463"/>
          <p14:tracePt t="97454" x="4740275" y="4589463"/>
          <p14:tracePt t="97461" x="4706938" y="4589463"/>
          <p14:tracePt t="97468" x="4664075" y="4589463"/>
          <p14:tracePt t="97475" x="4638675" y="4589463"/>
          <p14:tracePt t="97483" x="4621213" y="4589463"/>
          <p14:tracePt t="97490" x="4605338" y="4589463"/>
          <p14:tracePt t="97497" x="4570413" y="4589463"/>
          <p14:tracePt t="97505" x="4511675" y="4564063"/>
          <p14:tracePt t="97511" x="4503738" y="4564063"/>
          <p14:tracePt t="97519" x="4468813" y="4546600"/>
          <p14:tracePt t="97526" x="4443413" y="4546600"/>
          <p14:tracePt t="97533" x="4418013" y="4546600"/>
          <p14:tracePt t="97541" x="4410075" y="4546600"/>
          <p14:tracePt t="97548" x="4400550" y="4546600"/>
          <p14:tracePt t="97555" x="4392613" y="4546600"/>
          <p14:tracePt t="100688" x="4392613" y="4538663"/>
          <p14:tracePt t="100709" x="4392613" y="4529138"/>
          <p14:tracePt t="100723" x="4410075" y="4513263"/>
          <p14:tracePt t="100730" x="4425950" y="4513263"/>
          <p14:tracePt t="100738" x="4443413" y="4503738"/>
          <p14:tracePt t="100744" x="4468813" y="4495800"/>
          <p14:tracePt t="100752" x="4511675" y="4486275"/>
          <p14:tracePt t="100758" x="4537075" y="4486275"/>
          <p14:tracePt t="100766" x="4562475" y="4486275"/>
          <p14:tracePt t="100773" x="4579938" y="4486275"/>
          <p14:tracePt t="100781" x="4605338" y="4478338"/>
          <p14:tracePt t="100788" x="4638675" y="4470400"/>
          <p14:tracePt t="100795" x="4714875" y="4435475"/>
          <p14:tracePt t="100803" x="4783138" y="4435475"/>
          <p14:tracePt t="100810" x="4843463" y="4427538"/>
          <p14:tracePt t="100817" x="4970463" y="4410075"/>
          <p14:tracePt t="100824" x="5072063" y="4410075"/>
          <p14:tracePt t="100832" x="5183188" y="4402138"/>
          <p14:tracePt t="100839" x="5327650" y="4376738"/>
          <p14:tracePt t="100846" x="5632450" y="4359275"/>
          <p14:tracePt t="100854" x="5870575" y="4351338"/>
          <p14:tracePt t="100860" x="6151563" y="4283075"/>
          <p14:tracePt t="100867" x="6278563" y="4265613"/>
          <p14:tracePt t="100875" x="6473825" y="4265613"/>
          <p14:tracePt t="100882" x="6754813" y="4224338"/>
          <p14:tracePt t="100890" x="6958013" y="4224338"/>
          <p14:tracePt t="100897" x="7085013" y="4224338"/>
          <p14:tracePt t="100905" x="7178675" y="4224338"/>
          <p14:tracePt t="100911" x="7340600" y="4224338"/>
          <p14:tracePt t="100919" x="7451725" y="4224338"/>
          <p14:tracePt t="100926" x="7604125" y="4206875"/>
          <p14:tracePt t="100933" x="7824788" y="4224338"/>
          <p14:tracePt t="100941" x="7969250" y="4240213"/>
          <p14:tracePt t="100953" x="8096250" y="4240213"/>
          <p14:tracePt t="100956" x="8164513" y="4249738"/>
          <p14:tracePt t="100962" x="8308975" y="4275138"/>
          <p14:tracePt t="100970" x="8470900" y="4300538"/>
          <p14:tracePt t="100977" x="8605838" y="4300538"/>
          <p14:tracePt t="100984" x="8683625" y="4308475"/>
          <p14:tracePt t="100991" x="8767763" y="4333875"/>
          <p14:tracePt t="100999" x="8861425" y="4341813"/>
          <p14:tracePt t="101006" x="8894763" y="4359275"/>
          <p14:tracePt t="101013" x="8947150" y="4359275"/>
          <p14:tracePt t="101021" x="9048750" y="4368800"/>
          <p14:tracePt t="101027" x="9124950" y="4368800"/>
          <p14:tracePt t="101035" x="9209088" y="4384675"/>
          <p14:tracePt t="101042" x="9312275" y="4384675"/>
          <p14:tracePt t="101050" x="9396413" y="4384675"/>
          <p14:tracePt t="101057" x="9421813" y="4384675"/>
          <p14:tracePt t="101064" x="9515475" y="4402138"/>
          <p14:tracePt t="101072" x="9558338" y="4402138"/>
          <p14:tracePt t="101078" x="9566275" y="4402138"/>
          <p14:tracePt t="101087" x="9634538" y="4402138"/>
          <p14:tracePt t="101093" x="9652000" y="4402138"/>
          <p14:tracePt t="101100" x="9667875" y="4402138"/>
          <p14:tracePt t="101107" x="9702800" y="4402138"/>
          <p14:tracePt t="101114" x="9728200" y="4402138"/>
          <p14:tracePt t="101122" x="9796463" y="4410075"/>
          <p14:tracePt t="101129" x="9872663" y="4410075"/>
          <p14:tracePt t="101137" x="9983788" y="4410075"/>
          <p14:tracePt t="101144" x="10042525" y="4410075"/>
          <p14:tracePt t="101152" x="10126663" y="4410075"/>
          <p14:tracePt t="101158" x="10179050" y="4410075"/>
          <p14:tracePt t="101165" x="10229850" y="4410075"/>
          <p14:tracePt t="101173" x="10271125" y="4410075"/>
          <p14:tracePt t="101180" x="10298113" y="4410075"/>
          <p14:tracePt t="101187" x="10331450" y="4410075"/>
          <p14:tracePt t="101195" x="10374313" y="4419600"/>
          <p14:tracePt t="101203" x="10399713" y="4419600"/>
          <p14:tracePt t="101209" x="10433050" y="4419600"/>
          <p14:tracePt t="101216" x="10467975" y="4435475"/>
          <p14:tracePt t="101224" x="10526713" y="4435475"/>
          <p14:tracePt t="101231" x="10569575" y="4435475"/>
          <p14:tracePt t="101239" x="10585450" y="4445000"/>
          <p14:tracePt t="101246" x="10645775" y="4452938"/>
          <p14:tracePt t="101253" x="10671175" y="4460875"/>
          <p14:tracePt t="101260" x="10688638" y="4478338"/>
          <p14:tracePt t="101268" x="10704513" y="4486275"/>
          <p14:tracePt t="101274" x="10729913" y="4486275"/>
          <p14:tracePt t="101282" x="10764838" y="4495800"/>
          <p14:tracePt t="101289" x="10772775" y="4495800"/>
          <p14:tracePt t="101297" x="10790238" y="4495800"/>
          <p14:tracePt t="101303" x="10807700" y="4503738"/>
          <p14:tracePt t="101311" x="10807700" y="4513263"/>
          <p14:tracePt t="101318" x="10833100" y="4521200"/>
          <p14:tracePt t="101325" x="10858500" y="4529138"/>
          <p14:tracePt t="101333" x="10909300" y="4546600"/>
          <p14:tracePt t="101340" x="10942638" y="4564063"/>
          <p14:tracePt t="101348" x="11002963" y="4579938"/>
          <p14:tracePt t="101355" x="11028363" y="4589463"/>
          <p14:tracePt t="101361" x="11096625" y="4622800"/>
          <p14:tracePt t="101370" x="11122025" y="4648200"/>
          <p14:tracePt t="101376" x="11155363" y="4657725"/>
          <p14:tracePt t="101384" x="11188700" y="4683125"/>
          <p14:tracePt t="101391" x="11223625" y="4699000"/>
          <p14:tracePt t="101398" x="11249025" y="4708525"/>
          <p14:tracePt t="101406" x="11282363" y="4733925"/>
          <p14:tracePt t="101412" x="11299825" y="4749800"/>
          <p14:tracePt t="101420" x="11333163" y="4775200"/>
          <p14:tracePt t="101427" x="11360150" y="4784725"/>
          <p14:tracePt t="101434" x="11385550" y="4792663"/>
          <p14:tracePt t="101441" x="11401425" y="4802188"/>
          <p14:tracePt t="101449" x="11436350" y="4818063"/>
          <p14:tracePt t="101456" x="11461750" y="4818063"/>
          <p14:tracePt t="101464" x="11469688" y="4818063"/>
          <p14:tracePt t="101471" x="11477625" y="4818063"/>
          <p14:tracePt t="101478" x="11495088" y="4818063"/>
          <p14:tracePt t="101487" x="11503025" y="4818063"/>
          <p14:tracePt t="101492" x="11512550" y="4818063"/>
          <p14:tracePt t="101500" x="11520488" y="4818063"/>
          <p14:tracePt t="101507" x="11530013" y="4827588"/>
          <p14:tracePt t="101522" x="11537950" y="4827588"/>
          <p14:tracePt t="101529" x="11555413" y="4835525"/>
          <p14:tracePt t="101544" x="11563350" y="4835525"/>
          <p14:tracePt t="101552" x="11571288" y="4835525"/>
          <p14:tracePt t="101565" x="11588750" y="4843463"/>
          <p14:tracePt t="101587" x="11596688" y="4843463"/>
          <p14:tracePt t="101608" x="11606213" y="4843463"/>
          <p14:tracePt t="101835" x="11614150" y="4843463"/>
          <p14:tracePt t="101943" x="11622088" y="4843463"/>
          <p14:tracePt t="101950" x="11631613" y="4843463"/>
          <p14:tracePt t="124796" x="11639550" y="4852988"/>
          <p14:tracePt t="124810" x="11647488" y="4860925"/>
          <p14:tracePt t="124818" x="11647488" y="4868863"/>
          <p14:tracePt t="124831" x="11657013" y="4878388"/>
          <p14:tracePt t="124846" x="11664950" y="4894263"/>
          <p14:tracePt t="124853" x="11674475" y="4894263"/>
          <p14:tracePt t="124867" x="11674475" y="4903788"/>
          <p14:tracePt t="124876" x="11674475" y="4911725"/>
          <p14:tracePt t="124882" x="11682413" y="4911725"/>
          <p14:tracePt t="124925" x="11682413" y="4919663"/>
          <p14:tracePt t="124940" x="11690350" y="4929188"/>
          <p14:tracePt t="124947" x="11699875" y="4937125"/>
          <p14:tracePt t="124962" x="11699875" y="4954588"/>
          <p14:tracePt t="124976" x="11707813" y="4954588"/>
          <p14:tracePt t="124983" x="11707813" y="4962525"/>
          <p14:tracePt t="124992" x="11715750" y="4962525"/>
          <p14:tracePt t="124998" x="11715750" y="4972050"/>
          <p14:tracePt t="125006" x="11725275" y="4972050"/>
          <p14:tracePt t="125012" x="11725275" y="4979988"/>
          <p14:tracePt t="125049" x="11725275" y="4987925"/>
          <p14:tracePt t="125071" x="11733213" y="4997450"/>
          <p14:tracePt t="125085" x="11733213" y="5013325"/>
          <p14:tracePt t="125092" x="11741150" y="5013325"/>
          <p14:tracePt t="125108" x="11741150" y="5030788"/>
          <p14:tracePt t="125129" x="11741150" y="5056188"/>
          <p14:tracePt t="125143" x="11741150" y="5091113"/>
          <p14:tracePt t="125150" x="11741150" y="5099050"/>
          <p14:tracePt t="125159" x="11741150" y="5106988"/>
          <p14:tracePt t="125165" x="11741150" y="5124450"/>
          <p14:tracePt t="125172" x="11733213" y="5141913"/>
          <p14:tracePt t="125179" x="11733213" y="5149850"/>
          <p14:tracePt t="125195" x="11725275" y="5157788"/>
          <p14:tracePt t="125209" x="11715750" y="5175250"/>
          <p14:tracePt t="125223" x="11715750" y="5183188"/>
          <p14:tracePt t="125230" x="11707813" y="5183188"/>
          <p14:tracePt t="125238" x="11690350" y="5183188"/>
          <p14:tracePt t="125245" x="11682413" y="5192713"/>
          <p14:tracePt t="125252" x="11657013" y="5200650"/>
          <p14:tracePt t="125260" x="11647488" y="5208588"/>
          <p14:tracePt t="125266" x="11631613" y="5208588"/>
          <p14:tracePt t="125274" x="11606213" y="5208588"/>
          <p14:tracePt t="125281" x="11596688" y="5218113"/>
          <p14:tracePt t="125288" x="11571288" y="5218113"/>
          <p14:tracePt t="125295" x="11555413" y="5218113"/>
          <p14:tracePt t="125303" x="11530013" y="5218113"/>
          <p14:tracePt t="125311" x="11512550" y="5226050"/>
          <p14:tracePt t="125318" x="11469688" y="5226050"/>
          <p14:tracePt t="125325" x="11444288" y="5226050"/>
          <p14:tracePt t="125331" x="11418888" y="5226050"/>
          <p14:tracePt t="125339" x="11393488" y="5226050"/>
          <p14:tracePt t="125346" x="11360150" y="5226050"/>
          <p14:tracePt t="125354" x="11333163" y="5226050"/>
          <p14:tracePt t="125361" x="11317288" y="5235575"/>
          <p14:tracePt t="125369" x="11291888" y="5235575"/>
          <p14:tracePt t="125376" x="11282363" y="5235575"/>
          <p14:tracePt t="125383" x="11274425" y="5235575"/>
          <p14:tracePt t="125391" x="11256963" y="5243513"/>
          <p14:tracePt t="125397" x="11231563" y="5243513"/>
          <p14:tracePt t="125412" x="11215688" y="5243513"/>
          <p14:tracePt t="125419" x="11180763" y="5243513"/>
          <p14:tracePt t="125427" x="11172825" y="5243513"/>
          <p14:tracePt t="125434" x="11147425" y="5243513"/>
          <p14:tracePt t="125441" x="11112500" y="5243513"/>
          <p14:tracePt t="125448" x="11096625" y="5251450"/>
          <p14:tracePt t="125456" x="11053763" y="5251450"/>
          <p14:tracePt t="125462" x="11036300" y="5251450"/>
          <p14:tracePt t="125470" x="11002963" y="5251450"/>
          <p14:tracePt t="125478" x="10993438" y="5251450"/>
          <p14:tracePt t="125485" x="10977563" y="5251450"/>
          <p14:tracePt t="125492" x="10968038" y="5251450"/>
          <p14:tracePt t="125499" x="10952163" y="5251450"/>
          <p14:tracePt t="125506" x="10934700" y="5260975"/>
          <p14:tracePt t="125528" x="10926763" y="5268913"/>
          <p14:tracePt t="125536" x="10917238" y="5268913"/>
          <p14:tracePt t="125557" x="10909300" y="5268913"/>
          <p14:tracePt t="125564" x="10901363" y="5268913"/>
          <p14:tracePt t="125578" x="10891838" y="5268913"/>
          <p14:tracePt t="125601" x="10883900" y="5268913"/>
          <p14:tracePt t="125629" x="10874375" y="5268913"/>
          <p14:tracePt t="125637" x="10866438" y="5268913"/>
          <p14:tracePt t="125644" x="10841038" y="5286375"/>
          <p14:tracePt t="143156" x="10841038" y="5302250"/>
          <p14:tracePt t="143170" x="10841038" y="5311775"/>
          <p14:tracePt t="143185" x="10841038" y="5319713"/>
          <p14:tracePt t="143192" x="10841038" y="5327650"/>
          <p14:tracePt t="143214" x="10848975" y="5337175"/>
          <p14:tracePt t="143220" x="10858500" y="5337175"/>
          <p14:tracePt t="143228" x="10866438" y="5362575"/>
          <p14:tracePt t="143243" x="10866438" y="5370513"/>
          <p14:tracePt t="143250" x="10866438" y="5387975"/>
          <p14:tracePt t="143257" x="10874375" y="5413375"/>
          <p14:tracePt t="143272" x="10883900" y="5446713"/>
          <p14:tracePt t="143279" x="10883900" y="5456238"/>
          <p14:tracePt t="143287" x="10883900" y="5514975"/>
          <p14:tracePt t="143308" x="10883900" y="5524500"/>
          <p14:tracePt t="143317" x="10883900" y="5532438"/>
          <p14:tracePt t="143322" x="10883900" y="5549900"/>
          <p14:tracePt t="143359" x="10883900" y="5565775"/>
          <p14:tracePt t="143367" x="10883900" y="5575300"/>
          <p14:tracePt t="143373" x="10866438" y="5591175"/>
          <p14:tracePt t="143381" x="10848975" y="5600700"/>
          <p14:tracePt t="143388" x="10841038" y="5600700"/>
          <p14:tracePt t="143395" x="10833100" y="5608638"/>
          <p14:tracePt t="143404" x="10807700" y="5608638"/>
          <p14:tracePt t="143410" x="10782300" y="5616575"/>
          <p14:tracePt t="143418" x="10739438" y="5634038"/>
          <p14:tracePt t="143424" x="10688638" y="5641975"/>
          <p14:tracePt t="143433" x="10628313" y="5641975"/>
          <p14:tracePt t="143438" x="10594975" y="5659438"/>
          <p14:tracePt t="143446" x="10534650" y="5676900"/>
          <p14:tracePt t="143453" x="10433050" y="5702300"/>
          <p14:tracePt t="143461" x="10425113" y="5702300"/>
          <p14:tracePt t="143468" x="10390188" y="5719763"/>
          <p14:tracePt t="143475" x="10356850" y="5727700"/>
          <p14:tracePt t="143483" x="10323513" y="5727700"/>
          <p14:tracePt t="143489" x="10298113" y="5735638"/>
          <p14:tracePt t="143497" x="10263188" y="5735638"/>
          <p14:tracePt t="143512" x="10220325" y="5745163"/>
          <p14:tracePt t="143525" x="10186988" y="5745163"/>
          <p14:tracePt t="143532" x="10169525" y="5753100"/>
          <p14:tracePt t="143540" x="10144125" y="5770563"/>
          <p14:tracePt t="143547" x="10101263" y="5778500"/>
          <p14:tracePt t="143554" x="10085388" y="5778500"/>
          <p14:tracePt t="143562" x="10050463" y="5778500"/>
          <p14:tracePt t="143569" x="10042525" y="5778500"/>
          <p14:tracePt t="143577" x="9991725" y="5788025"/>
          <p14:tracePt t="143583" x="9983788" y="5795963"/>
          <p14:tracePt t="143590" x="9956800" y="5803900"/>
          <p14:tracePt t="143599" x="9948863" y="5803900"/>
          <p14:tracePt t="143605" x="9940925" y="5803900"/>
          <p14:tracePt t="143613" x="9923463" y="5803900"/>
          <p14:tracePt t="143619" x="9915525" y="5803900"/>
          <p14:tracePt t="143627" x="9890125" y="5813425"/>
          <p14:tracePt t="143657" x="9872663" y="5813425"/>
          <p14:tracePt t="143670" x="9847263" y="5813425"/>
          <p14:tracePt t="143685" x="9821863" y="5829300"/>
          <p14:tracePt t="143692" x="9812338" y="5829300"/>
          <p14:tracePt t="143700" x="9786938" y="5829300"/>
          <p14:tracePt t="143716" x="9761538" y="5829300"/>
          <p14:tracePt t="143721" x="9753600" y="5829300"/>
          <p14:tracePt t="143736" x="9736138" y="5829300"/>
          <p14:tracePt t="143744" x="9728200" y="5829300"/>
          <p14:tracePt t="143751" x="9720263" y="5829300"/>
          <p14:tracePt t="143758" x="9702800" y="5829300"/>
          <p14:tracePt t="143766" x="9694863" y="5829300"/>
          <p14:tracePt t="143772" x="9667875" y="5829300"/>
          <p14:tracePt t="143780" x="9659938" y="5829300"/>
          <p14:tracePt t="143787" x="9652000" y="5829300"/>
          <p14:tracePt t="143794" x="9626600" y="5829300"/>
          <p14:tracePt t="143802" x="9609138" y="5829300"/>
          <p14:tracePt t="143816" x="9591675" y="5829300"/>
          <p14:tracePt t="143823" x="9583738" y="5829300"/>
          <p14:tracePt t="176384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A7D27-5BBA-429D-9201-91F6A3A19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DF959-0383-4468-BF0B-83AB92382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481" y="1845734"/>
            <a:ext cx="10115203" cy="4309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300" dirty="0"/>
              <a:t> Conclusion: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300" dirty="0"/>
              <a:t>The SAS for Edge Computing environment is designed and evaluated considering the adaptation approaches.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300" dirty="0"/>
              <a:t>Several scenarios are considered to investigate the effect of the workload and applications </a:t>
            </a:r>
            <a:r>
              <a:rPr lang="en-GB" sz="2300"/>
              <a:t>on the Edge </a:t>
            </a:r>
            <a:r>
              <a:rPr lang="en-GB" sz="2300" dirty="0"/>
              <a:t>Computing environment.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300" dirty="0"/>
              <a:t>A set of take-aways messages are made.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300" dirty="0"/>
              <a:t>Future work: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300" dirty="0"/>
              <a:t>Evaluate the SAS adaptation approaches using a higher workload.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300" dirty="0"/>
              <a:t>Consider QoS.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300" dirty="0"/>
              <a:t>Cloud layer offloading policy.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B0E641-2A8F-468E-BF31-972679FD0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ICAS’21 30 May-03 June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AA8F4-A190-42DD-816F-BC3FC8AE4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ACD0-7E70-4E57-BEAB-60CC854F3585}" type="slidenum">
              <a:rPr lang="en-GB" smtClean="0"/>
              <a:t>13</a:t>
            </a:fld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8706F00-7355-4F76-84BE-808B22FBF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6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55"/>
    </mc:Choice>
    <mc:Fallback xmlns="">
      <p:transition spd="slow" advTm="97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9" x="6303963" y="3935413"/>
          <p14:tracePt t="656" x="6270625" y="3951288"/>
          <p14:tracePt t="663" x="6261100" y="3951288"/>
          <p14:tracePt t="671" x="6235700" y="3951288"/>
          <p14:tracePt t="678" x="6202363" y="3951288"/>
          <p14:tracePt t="687" x="6176963" y="3960813"/>
          <p14:tracePt t="694" x="6159500" y="3960813"/>
          <p14:tracePt t="700" x="6126163" y="3960813"/>
          <p14:tracePt t="707" x="6108700" y="3960813"/>
          <p14:tracePt t="716" x="6083300" y="3960813"/>
          <p14:tracePt t="721" x="6049963" y="3960813"/>
          <p14:tracePt t="729" x="5981700" y="3960813"/>
          <p14:tracePt t="736" x="5938838" y="3960813"/>
          <p14:tracePt t="743" x="5853113" y="3960813"/>
          <p14:tracePt t="751" x="5811838" y="3960813"/>
          <p14:tracePt t="758" x="5751513" y="3960813"/>
          <p14:tracePt t="766" x="5700713" y="3951288"/>
          <p14:tracePt t="772" x="5675313" y="3943350"/>
          <p14:tracePt t="780" x="5649913" y="3935413"/>
          <p14:tracePt t="787" x="5624513" y="3925888"/>
          <p14:tracePt t="794" x="5607050" y="3908425"/>
          <p14:tracePt t="804" x="5591175" y="3892550"/>
          <p14:tracePt t="809" x="5565775" y="3867150"/>
          <p14:tracePt t="817" x="5522913" y="3841750"/>
          <p14:tracePt t="823" x="5480050" y="3841750"/>
          <p14:tracePt t="832" x="5437188" y="3841750"/>
          <p14:tracePt t="837" x="5378450" y="3824288"/>
          <p14:tracePt t="845" x="5318125" y="3824288"/>
          <p14:tracePt t="852" x="5259388" y="3816350"/>
          <p14:tracePt t="859" x="5208588" y="3773488"/>
          <p14:tracePt t="866" x="5173663" y="3773488"/>
          <p14:tracePt t="873" x="5132388" y="3773488"/>
          <p14:tracePt t="883" x="5089525" y="3748088"/>
          <p14:tracePt t="888" x="5072063" y="3738563"/>
          <p14:tracePt t="896" x="5038725" y="3730625"/>
          <p14:tracePt t="903" x="4995863" y="3722688"/>
          <p14:tracePt t="911" x="4970463" y="3705225"/>
          <p14:tracePt t="917" x="4935538" y="3705225"/>
          <p14:tracePt t="925" x="4902200" y="3697288"/>
          <p14:tracePt t="933" x="4868863" y="3679825"/>
          <p14:tracePt t="939" x="4843463" y="3671888"/>
          <p14:tracePt t="947" x="4808538" y="3654425"/>
          <p14:tracePt t="962" x="4765675" y="3636963"/>
          <p14:tracePt t="968" x="4749800" y="3629025"/>
          <p14:tracePt t="976" x="4740275" y="3629025"/>
          <p14:tracePt t="982" x="4724400" y="3603625"/>
          <p14:tracePt t="990" x="4714875" y="3603625"/>
          <p14:tracePt t="1000" x="4706938" y="3594100"/>
          <p14:tracePt t="1005" x="4673600" y="3543300"/>
          <p14:tracePt t="1019" x="4656138" y="3502025"/>
          <p14:tracePt t="1027" x="4646613" y="3492500"/>
          <p14:tracePt t="1033" x="4638675" y="3492500"/>
          <p14:tracePt t="1041" x="4638675" y="3484563"/>
          <p14:tracePt t="1049" x="4621213" y="3449638"/>
          <p14:tracePt t="1064" x="4605338" y="3408363"/>
          <p14:tracePt t="1085" x="4595813" y="3408363"/>
          <p14:tracePt t="1092" x="4595813" y="3390900"/>
          <p14:tracePt t="1100" x="4554538" y="3348038"/>
          <p14:tracePt t="1115" x="4554538" y="3340100"/>
          <p14:tracePt t="1128" x="4545013" y="3330575"/>
          <p14:tracePt t="1143" x="4519613" y="3322638"/>
          <p14:tracePt t="1149" x="4519613" y="3305175"/>
          <p14:tracePt t="1166" x="4503738" y="3297238"/>
          <p14:tracePt t="1172" x="4494213" y="3297238"/>
          <p14:tracePt t="1186" x="4476750" y="3289300"/>
          <p14:tracePt t="1194" x="4468813" y="3279775"/>
          <p14:tracePt t="1202" x="4460875" y="3271838"/>
          <p14:tracePt t="1216" x="4435475" y="3238500"/>
          <p14:tracePt t="1233" x="4418013" y="3221038"/>
          <p14:tracePt t="1244" x="4392613" y="3186113"/>
          <p14:tracePt t="1259" x="4375150" y="3152775"/>
          <p14:tracePt t="1273" x="4341813" y="3109913"/>
          <p14:tracePt t="1283" x="4332288" y="3101975"/>
          <p14:tracePt t="1288" x="4291013" y="3051175"/>
          <p14:tracePt t="1303" x="4281488" y="3041650"/>
          <p14:tracePt t="1309" x="4273550" y="3025775"/>
          <p14:tracePt t="1317" x="4248150" y="3008313"/>
          <p14:tracePt t="1324" x="4230688" y="3000375"/>
          <p14:tracePt t="1333" x="4222750" y="2982913"/>
          <p14:tracePt t="1339" x="4214813" y="2982913"/>
          <p14:tracePt t="1346" x="4205288" y="2982913"/>
          <p14:tracePt t="1353" x="4179888" y="2965450"/>
          <p14:tracePt t="1361" x="4179888" y="2957513"/>
          <p14:tracePt t="1367" x="4162425" y="2949575"/>
          <p14:tracePt t="1375" x="4137025" y="2940050"/>
          <p14:tracePt t="1383" x="4121150" y="2940050"/>
          <p14:tracePt t="1389" x="4103688" y="2932113"/>
          <p14:tracePt t="1399" x="4095750" y="2932113"/>
          <p14:tracePt t="1404" x="4095750" y="2922588"/>
          <p14:tracePt t="1411" x="4060825" y="2914650"/>
          <p14:tracePt t="1426" x="4052888" y="2914650"/>
          <p14:tracePt t="1434" x="4044950" y="2906713"/>
          <p14:tracePt t="1449" x="4035425" y="2906713"/>
          <p14:tracePt t="1455" x="4027488" y="2906713"/>
          <p14:tracePt t="1469" x="4010025" y="2906713"/>
          <p14:tracePt t="1476" x="3992563" y="2897188"/>
          <p14:tracePt t="1484" x="3976688" y="2889250"/>
          <p14:tracePt t="1491" x="3941763" y="2881313"/>
          <p14:tracePt t="1499" x="3925888" y="2871788"/>
          <p14:tracePt t="1506" x="3908425" y="2863850"/>
          <p14:tracePt t="1514" x="3890963" y="2863850"/>
          <p14:tracePt t="1521" x="3883025" y="2863850"/>
          <p14:tracePt t="1528" x="3865563" y="2863850"/>
          <p14:tracePt t="1535" x="3857625" y="2855913"/>
          <p14:tracePt t="1542" x="3848100" y="2855913"/>
          <p14:tracePt t="1549" x="3832225" y="2855913"/>
          <p14:tracePt t="1566" x="3814763" y="2855913"/>
          <p14:tracePt t="1571" x="3806825" y="2846388"/>
          <p14:tracePt t="1578" x="3797300" y="2846388"/>
          <p14:tracePt t="1586" x="3781425" y="2846388"/>
          <p14:tracePt t="1593" x="3771900" y="2846388"/>
          <p14:tracePt t="1601" x="3763963" y="2838450"/>
          <p14:tracePt t="1607" x="3738563" y="2830513"/>
          <p14:tracePt t="1629" x="3721100" y="2830513"/>
          <p14:tracePt t="1636" x="3713163" y="2820988"/>
          <p14:tracePt t="1644" x="3687763" y="2805113"/>
          <p14:tracePt t="1657" x="3652838" y="2795588"/>
          <p14:tracePt t="1666" x="3627438" y="2795588"/>
          <p14:tracePt t="1673" x="3611563" y="2795588"/>
          <p14:tracePt t="1680" x="3586163" y="2787650"/>
          <p14:tracePt t="1687" x="3559175" y="2787650"/>
          <p14:tracePt t="1695" x="3543300" y="2778125"/>
          <p14:tracePt t="1703" x="3533775" y="2778125"/>
          <p14:tracePt t="1710" x="3525838" y="2770188"/>
          <p14:tracePt t="1715" x="3517900" y="2770188"/>
          <p14:tracePt t="1732" x="3508375" y="2770188"/>
          <p14:tracePt t="1737" x="3492500" y="2770188"/>
          <p14:tracePt t="1753" x="3482975" y="2770188"/>
          <p14:tracePt t="1760" x="3475038" y="2770188"/>
          <p14:tracePt t="1774" x="3467100" y="2770188"/>
          <p14:tracePt t="1782" x="3457575" y="2770188"/>
          <p14:tracePt t="1804" x="3449638" y="2770188"/>
          <p14:tracePt t="1811" x="3441700" y="2762250"/>
          <p14:tracePt t="1826" x="3424238" y="2752725"/>
          <p14:tracePt t="1833" x="3406775" y="2752725"/>
          <p14:tracePt t="1839" x="3363913" y="2752725"/>
          <p14:tracePt t="1849" x="3330575" y="2752725"/>
          <p14:tracePt t="1854" x="3287713" y="2752725"/>
          <p14:tracePt t="1862" x="3254375" y="2752725"/>
          <p14:tracePt t="1869" x="3228975" y="2752725"/>
          <p14:tracePt t="1876" x="3219450" y="2752725"/>
          <p14:tracePt t="1884" x="3203575" y="2752725"/>
          <p14:tracePt t="1891" x="3194050" y="2752725"/>
          <p14:tracePt t="1905" x="3186113" y="2752725"/>
          <p14:tracePt t="2108" x="3186113" y="2762250"/>
          <p14:tracePt t="2123" x="3186113" y="2795588"/>
          <p14:tracePt t="2130" x="3186113" y="2805113"/>
          <p14:tracePt t="15236" x="3194050" y="2805113"/>
          <p14:tracePt t="15243" x="3203575" y="2805113"/>
          <p14:tracePt t="15250" x="3228975" y="2805113"/>
          <p14:tracePt t="15259" x="3262313" y="2795588"/>
          <p14:tracePt t="15264" x="3287713" y="2787650"/>
          <p14:tracePt t="15272" x="3313113" y="2787650"/>
          <p14:tracePt t="15279" x="3348038" y="2787650"/>
          <p14:tracePt t="15287" x="3373438" y="2787650"/>
          <p14:tracePt t="15294" x="3398838" y="2778125"/>
          <p14:tracePt t="15301" x="3414713" y="2778125"/>
          <p14:tracePt t="15308" x="3432175" y="2778125"/>
          <p14:tracePt t="15315" x="3441700" y="2778125"/>
          <p14:tracePt t="15323" x="3457575" y="2778125"/>
          <p14:tracePt t="15330" x="3475038" y="2778125"/>
          <p14:tracePt t="15337" x="3517900" y="2770188"/>
          <p14:tracePt t="15344" x="3551238" y="2762250"/>
          <p14:tracePt t="15352" x="3594100" y="2762250"/>
          <p14:tracePt t="15360" x="3627438" y="2762250"/>
          <p14:tracePt t="15366" x="3687763" y="2762250"/>
          <p14:tracePt t="15374" x="3746500" y="2762250"/>
          <p14:tracePt t="15380" x="3781425" y="2752725"/>
          <p14:tracePt t="15388" x="3840163" y="2752725"/>
          <p14:tracePt t="15395" x="3865563" y="2752725"/>
          <p14:tracePt t="15402" x="3900488" y="2752725"/>
          <p14:tracePt t="15410" x="3941763" y="2752725"/>
          <p14:tracePt t="15417" x="3984625" y="2752725"/>
          <p14:tracePt t="15426" x="4044950" y="2752725"/>
          <p14:tracePt t="15431" x="4129088" y="2752725"/>
          <p14:tracePt t="15438" x="4197350" y="2752725"/>
          <p14:tracePt t="15446" x="4256088" y="2752725"/>
          <p14:tracePt t="15453" x="4316413" y="2752725"/>
          <p14:tracePt t="15461" x="4375150" y="2752725"/>
          <p14:tracePt t="15468" x="4418013" y="2752725"/>
          <p14:tracePt t="15476" x="4460875" y="2752725"/>
          <p14:tracePt t="15482" x="4537075" y="2752725"/>
          <p14:tracePt t="15491" x="4579938" y="2752725"/>
          <p14:tracePt t="15497" x="4630738" y="2752725"/>
          <p14:tracePt t="15504" x="4706938" y="2752725"/>
          <p14:tracePt t="15511" x="4765675" y="2752725"/>
          <p14:tracePt t="15518" x="4808538" y="2752725"/>
          <p14:tracePt t="15526" x="4851400" y="2752725"/>
          <p14:tracePt t="15533" x="4884738" y="2752725"/>
          <p14:tracePt t="15542" x="4902200" y="2752725"/>
          <p14:tracePt t="15547" x="4935538" y="2762250"/>
          <p14:tracePt t="15555" x="4995863" y="2762250"/>
          <p14:tracePt t="15562" x="5038725" y="2762250"/>
          <p14:tracePt t="15569" x="5080000" y="2762250"/>
          <p14:tracePt t="15577" x="5157788" y="2762250"/>
          <p14:tracePt t="15584" x="5199063" y="2762250"/>
          <p14:tracePt t="15593" x="5284788" y="2770188"/>
          <p14:tracePt t="15598" x="5318125" y="2770188"/>
          <p14:tracePt t="15606" x="5360988" y="2770188"/>
          <p14:tracePt t="15613" x="5394325" y="2778125"/>
          <p14:tracePt t="15620" x="5411788" y="2778125"/>
          <p14:tracePt t="15627" x="5437188" y="2795588"/>
          <p14:tracePt t="15635" x="5497513" y="2795588"/>
          <p14:tracePt t="15642" x="5538788" y="2795588"/>
          <p14:tracePt t="15649" x="5607050" y="2795588"/>
          <p14:tracePt t="15658" x="5667375" y="2795588"/>
          <p14:tracePt t="15663" x="5735638" y="2795588"/>
          <p14:tracePt t="15671" x="5819775" y="2795588"/>
          <p14:tracePt t="15678" x="5853113" y="2805113"/>
          <p14:tracePt t="15686" x="5905500" y="2820988"/>
          <p14:tracePt t="15693" x="5938838" y="2830513"/>
          <p14:tracePt t="15700" x="5956300" y="2846388"/>
          <p14:tracePt t="15708" x="5989638" y="2855913"/>
          <p14:tracePt t="15715" x="6024563" y="2871788"/>
          <p14:tracePt t="15722" x="6049963" y="2889250"/>
          <p14:tracePt t="15729" x="6100763" y="2906713"/>
          <p14:tracePt t="15736" x="6116638" y="2922588"/>
          <p14:tracePt t="15743" x="6176963" y="2940050"/>
          <p14:tracePt t="15751" x="6210300" y="2957513"/>
          <p14:tracePt t="15759" x="6235700" y="2974975"/>
          <p14:tracePt t="15765" x="6296025" y="3000375"/>
          <p14:tracePt t="15773" x="6303963" y="3016250"/>
          <p14:tracePt t="15780" x="6338888" y="3025775"/>
          <p14:tracePt t="15787" x="6372225" y="3033713"/>
          <p14:tracePt t="15796" x="6389688" y="3041650"/>
          <p14:tracePt t="15802" x="6389688" y="3051175"/>
          <p14:tracePt t="15809" x="6430963" y="3059113"/>
          <p14:tracePt t="15816" x="6430963" y="3076575"/>
          <p14:tracePt t="15826" x="6465888" y="3094038"/>
          <p14:tracePt t="15830" x="6483350" y="3101975"/>
          <p14:tracePt t="15838" x="6499225" y="3109913"/>
          <p14:tracePt t="15845" x="6516688" y="3127375"/>
          <p14:tracePt t="15853" x="6550025" y="3135313"/>
          <p14:tracePt t="15859" x="6575425" y="3144838"/>
          <p14:tracePt t="15867" x="6600825" y="3152775"/>
          <p14:tracePt t="15876" x="6610350" y="3170238"/>
          <p14:tracePt t="15882" x="6643688" y="3178175"/>
          <p14:tracePt t="15889" x="6669088" y="3178175"/>
          <p14:tracePt t="15896" x="6694488" y="3186113"/>
          <p14:tracePt t="15903" x="6711950" y="3186113"/>
          <p14:tracePt t="15911" x="6737350" y="3186113"/>
          <p14:tracePt t="15918" x="6754813" y="3186113"/>
          <p14:tracePt t="15926" x="6770688" y="3195638"/>
          <p14:tracePt t="15933" x="6797675" y="3203575"/>
          <p14:tracePt t="15942" x="6823075" y="3211513"/>
          <p14:tracePt t="15947" x="6848475" y="3211513"/>
          <p14:tracePt t="15955" x="6848475" y="3221038"/>
          <p14:tracePt t="15961" x="6864350" y="3228975"/>
          <p14:tracePt t="15977" x="6873875" y="3228975"/>
          <p14:tracePt t="15983" x="6873875" y="3238500"/>
          <p14:tracePt t="15992" x="6881813" y="3238500"/>
          <p14:tracePt t="15997" x="6889750" y="3246438"/>
          <p14:tracePt t="16012" x="6899275" y="3254375"/>
          <p14:tracePt t="16020" x="6924675" y="3263900"/>
          <p14:tracePt t="16027" x="6932613" y="3271838"/>
          <p14:tracePt t="16034" x="6950075" y="3289300"/>
          <p14:tracePt t="16042" x="6967538" y="3297238"/>
          <p14:tracePt t="16056" x="6975475" y="3314700"/>
          <p14:tracePt t="16063" x="6992938" y="3330575"/>
          <p14:tracePt t="16070" x="7000875" y="3330575"/>
          <p14:tracePt t="16114" x="7008813" y="3355975"/>
          <p14:tracePt t="16143" x="7018338" y="3365500"/>
          <p14:tracePt t="16150" x="7026275" y="3365500"/>
          <p14:tracePt t="16157" x="7034213" y="3373438"/>
          <p14:tracePt t="16201" x="7043738" y="3390900"/>
          <p14:tracePt t="16245" x="7059613" y="3398838"/>
          <p14:tracePt t="16281" x="7069138" y="3416300"/>
          <p14:tracePt t="16303" x="7069138" y="3424238"/>
          <p14:tracePt t="16310" x="7069138" y="3441700"/>
          <p14:tracePt t="16317" x="7069138" y="3459163"/>
          <p14:tracePt t="16327" x="7069138" y="3484563"/>
          <p14:tracePt t="16390" x="7069138" y="3492500"/>
          <p14:tracePt t="16397" x="7069138" y="3502025"/>
          <p14:tracePt t="16469" x="7069138" y="3535363"/>
          <p14:tracePt t="16477" x="7069138" y="3543300"/>
          <p14:tracePt t="16484" x="7069138" y="3568700"/>
          <p14:tracePt t="16493" x="7069138" y="3586163"/>
          <p14:tracePt t="16513" x="7059613" y="3603625"/>
          <p14:tracePt t="16520" x="7000875" y="3603625"/>
          <p14:tracePt t="27557" x="7008813" y="3603625"/>
          <p14:tracePt t="27564" x="7018338" y="3603625"/>
          <p14:tracePt t="27586" x="7034213" y="3603625"/>
          <p14:tracePt t="27593" x="7043738" y="3603625"/>
          <p14:tracePt t="27615" x="7051675" y="3603625"/>
          <p14:tracePt t="27622" x="7059613" y="3603625"/>
          <p14:tracePt t="27637" x="7069138" y="3603625"/>
          <p14:tracePt t="27652" x="7077075" y="3603625"/>
          <p14:tracePt t="27658" x="7085013" y="3611563"/>
          <p14:tracePt t="27694" x="7102475" y="3619500"/>
          <p14:tracePt t="27709" x="7112000" y="3619500"/>
          <p14:tracePt t="27732" x="7112000" y="3629025"/>
          <p14:tracePt t="27753" x="7119938" y="3636963"/>
          <p14:tracePt t="27768" x="7127875" y="3654425"/>
          <p14:tracePt t="27775" x="7137400" y="3654425"/>
          <p14:tracePt t="27781" x="7137400" y="3662363"/>
          <p14:tracePt t="27789" x="7137400" y="3687763"/>
          <p14:tracePt t="27796" x="7145338" y="3697288"/>
          <p14:tracePt t="27811" x="7153275" y="3705225"/>
          <p14:tracePt t="27820" x="7153275" y="3722688"/>
          <p14:tracePt t="27825" x="7153275" y="3730625"/>
          <p14:tracePt t="27833" x="7153275" y="3748088"/>
          <p14:tracePt t="27840" x="7153275" y="3763963"/>
          <p14:tracePt t="27854" x="7153275" y="3790950"/>
          <p14:tracePt t="27862" x="7145338" y="3816350"/>
          <p14:tracePt t="27876" x="7145338" y="3824288"/>
          <p14:tracePt t="27884" x="7127875" y="3832225"/>
          <p14:tracePt t="27905" x="7127875" y="3841750"/>
          <p14:tracePt t="27912" x="7119938" y="3849688"/>
          <p14:tracePt t="27935" x="7094538" y="3867150"/>
          <p14:tracePt t="27949" x="7085013" y="3875088"/>
          <p14:tracePt t="27956" x="7069138" y="3875088"/>
          <p14:tracePt t="27971" x="7051675" y="3883025"/>
          <p14:tracePt t="27977" x="7026275" y="3900488"/>
          <p14:tracePt t="27992" x="7008813" y="3900488"/>
          <p14:tracePt t="28000" x="7000875" y="3908425"/>
          <p14:tracePt t="28007" x="6992938" y="3908425"/>
          <p14:tracePt t="28014" x="6975475" y="3917950"/>
          <p14:tracePt t="28021" x="6975475" y="3925888"/>
          <p14:tracePt t="28028" x="6958013" y="3935413"/>
          <p14:tracePt t="28036" x="6942138" y="3943350"/>
          <p14:tracePt t="28043" x="6942138" y="3951288"/>
          <p14:tracePt t="28052" x="6924675" y="3951288"/>
          <p14:tracePt t="28058" x="6907213" y="3960813"/>
          <p14:tracePt t="28065" x="6899275" y="3968750"/>
          <p14:tracePt t="28072" x="6881813" y="3976688"/>
          <p14:tracePt t="28079" x="6856413" y="3976688"/>
          <p14:tracePt t="28087" x="6831013" y="3986213"/>
          <p14:tracePt t="28094" x="6823075" y="3994150"/>
          <p14:tracePt t="28103" x="6788150" y="4002088"/>
          <p14:tracePt t="28109" x="6762750" y="4011613"/>
          <p14:tracePt t="28116" x="6729413" y="4019550"/>
          <p14:tracePt t="28130" x="6694488" y="4027488"/>
          <p14:tracePt t="28145" x="6669088" y="4044950"/>
          <p14:tracePt t="28153" x="6661150" y="4044950"/>
          <p14:tracePt t="28160" x="6643688" y="4044950"/>
          <p14:tracePt t="28169" x="6626225" y="4044950"/>
          <p14:tracePt t="28181" x="6618288" y="4044950"/>
          <p14:tracePt t="28188" x="6592888" y="4044950"/>
          <p14:tracePt t="28204" x="6559550" y="4044950"/>
          <p14:tracePt t="28210" x="6542088" y="4044950"/>
          <p14:tracePt t="28219" x="6516688" y="4052888"/>
          <p14:tracePt t="28232" x="6499225" y="4052888"/>
          <p14:tracePt t="28246" x="6483350" y="4062413"/>
          <p14:tracePt t="28253" x="6473825" y="4062413"/>
          <p14:tracePt t="28261" x="6456363" y="4062413"/>
          <p14:tracePt t="28275" x="6440488" y="4062413"/>
          <p14:tracePt t="28319" x="6430963" y="4062413"/>
          <p14:tracePt t="28370" x="6415088" y="4095750"/>
          <p14:tracePt t="33707" x="6415088" y="4138613"/>
          <p14:tracePt t="33721" x="6405563" y="4171950"/>
          <p14:tracePt t="33728" x="6397625" y="4214813"/>
          <p14:tracePt t="33735" x="6389688" y="4265613"/>
          <p14:tracePt t="33750" x="6354763" y="4351338"/>
          <p14:tracePt t="33765" x="6278563" y="4394200"/>
          <p14:tracePt t="33772" x="6245225" y="4410075"/>
          <p14:tracePt t="33779" x="6194425" y="4452938"/>
          <p14:tracePt t="33786" x="6126163" y="4521200"/>
          <p14:tracePt t="33793" x="5972175" y="4708525"/>
          <p14:tracePt t="33800" x="5921375" y="4749800"/>
          <p14:tracePt t="33808" x="5837238" y="4818063"/>
          <p14:tracePt t="33816" x="5657850" y="5022850"/>
          <p14:tracePt t="33822" x="5421313" y="5124450"/>
          <p14:tracePt t="33830" x="5302250" y="5183188"/>
          <p14:tracePt t="33837" x="5191125" y="5183188"/>
          <p14:tracePt t="33844" x="5097463" y="5218113"/>
          <p14:tracePt t="33853" x="5021263" y="5226050"/>
          <p14:tracePt t="33858" x="4935538" y="5286375"/>
          <p14:tracePt t="33866" x="4851400" y="5286375"/>
          <p14:tracePt t="33873" x="4732338" y="5319713"/>
          <p14:tracePt t="33881" x="4630738" y="5362575"/>
          <p14:tracePt t="33888" x="4486275" y="5387975"/>
          <p14:tracePt t="33895" x="4435475" y="5413375"/>
          <p14:tracePt t="33902" x="4324350" y="5430838"/>
          <p14:tracePt t="33909" x="4281488" y="5456238"/>
          <p14:tracePt t="33916" x="4214813" y="5489575"/>
          <p14:tracePt t="33924" x="4171950" y="5514975"/>
          <p14:tracePt t="33933" x="4137025" y="5532438"/>
          <p14:tracePt t="33939" x="4103688" y="5540375"/>
          <p14:tracePt t="33946" x="4095750" y="5540375"/>
          <p14:tracePt t="33953" x="4035425" y="5549900"/>
          <p14:tracePt t="33960" x="4027488" y="5549900"/>
          <p14:tracePt t="33968" x="3967163" y="5557838"/>
          <p14:tracePt t="33975" x="3925888" y="5557838"/>
          <p14:tracePt t="33983" x="3900488" y="5565775"/>
          <p14:tracePt t="33989" x="3857625" y="5565775"/>
          <p14:tracePt t="33997" x="3822700" y="5565775"/>
          <p14:tracePt t="34004" x="3789363" y="5591175"/>
          <p14:tracePt t="34011" x="3771900" y="5591175"/>
          <p14:tracePt t="34018" x="3746500" y="5608638"/>
          <p14:tracePt t="34026" x="3729038" y="5608638"/>
          <p14:tracePt t="34033" x="3721100" y="5616575"/>
          <p14:tracePt t="34040" x="3703638" y="5626100"/>
          <p14:tracePt t="34047" x="3695700" y="5626100"/>
          <p14:tracePt t="34054" x="3687763" y="5634038"/>
          <p14:tracePt t="34062" x="3670300" y="5634038"/>
          <p14:tracePt t="34069" x="3652838" y="5641975"/>
          <p14:tracePt t="34083" x="3644900" y="5641975"/>
          <p14:tracePt t="34100" x="3627438" y="5641975"/>
          <p14:tracePt t="34120" x="3611563" y="5641975"/>
          <p14:tracePt t="34127" x="3602038" y="5634038"/>
          <p14:tracePt t="34134" x="3602038" y="5616575"/>
          <p14:tracePt t="34142" x="3594100" y="5616575"/>
          <p14:tracePt t="34150" x="3586163" y="5608638"/>
          <p14:tracePt t="34157" x="3576638" y="5591175"/>
          <p14:tracePt t="34164" x="3576638" y="5583238"/>
          <p14:tracePt t="34171" x="3559175" y="5565775"/>
          <p14:tracePt t="34178" x="3551238" y="5565775"/>
          <p14:tracePt t="34185" x="3551238" y="5557838"/>
          <p14:tracePt t="34192" x="3543300" y="5549900"/>
          <p14:tracePt t="34207" x="3543300" y="5540375"/>
          <p14:tracePt t="34229" x="3543300" y="5524500"/>
          <p14:tracePt t="34244" x="3533775" y="5507038"/>
          <p14:tracePt t="34258" x="3533775" y="5497513"/>
          <p14:tracePt t="34265" x="3533775" y="5489575"/>
          <p14:tracePt t="34272" x="3533775" y="5472113"/>
          <p14:tracePt t="34281" x="3533775" y="5464175"/>
          <p14:tracePt t="34287" x="3533775" y="5446713"/>
          <p14:tracePt t="34295" x="3533775" y="5413375"/>
          <p14:tracePt t="34303" x="3543300" y="5387975"/>
          <p14:tracePt t="34309" x="3551238" y="5362575"/>
          <p14:tracePt t="34316" x="3568700" y="5327650"/>
          <p14:tracePt t="34332" x="3568700" y="5319713"/>
          <p14:tracePt t="34338" x="3586163" y="5302250"/>
          <p14:tracePt t="34344" x="3594100" y="5286375"/>
          <p14:tracePt t="34352" x="3611563" y="5276850"/>
          <p14:tracePt t="34360" x="3619500" y="5268913"/>
          <p14:tracePt t="34366" x="3644900" y="5260975"/>
          <p14:tracePt t="34374" x="3670300" y="5235575"/>
          <p14:tracePt t="34383" x="3687763" y="5235575"/>
          <p14:tracePt t="34389" x="3729038" y="5226050"/>
          <p14:tracePt t="34396" x="3789363" y="5200650"/>
          <p14:tracePt t="34403" x="3832225" y="5192713"/>
          <p14:tracePt t="34410" x="3890963" y="5183188"/>
          <p14:tracePt t="34420" x="3951288" y="5183188"/>
          <p14:tracePt t="34425" x="4035425" y="5183188"/>
          <p14:tracePt t="34433" x="4086225" y="5175250"/>
          <p14:tracePt t="34439" x="4154488" y="5167313"/>
          <p14:tracePt t="34449" x="4205288" y="5149850"/>
          <p14:tracePt t="34454" x="4291013" y="5149850"/>
          <p14:tracePt t="34461" x="4400550" y="5149850"/>
          <p14:tracePt t="34469" x="4486275" y="5149850"/>
          <p14:tracePt t="34476" x="4570413" y="5149850"/>
          <p14:tracePt t="34483" x="4646613" y="5167313"/>
          <p14:tracePt t="34490" x="4706938" y="5157788"/>
          <p14:tracePt t="34499" x="4765675" y="5157788"/>
          <p14:tracePt t="34505" x="4808538" y="5157788"/>
          <p14:tracePt t="34513" x="4843463" y="5157788"/>
          <p14:tracePt t="34519" x="4894263" y="5157788"/>
          <p14:tracePt t="34527" x="4995863" y="5124450"/>
          <p14:tracePt t="34774" x="5003800" y="5124450"/>
          <p14:tracePt t="34781" x="5064125" y="5124450"/>
          <p14:tracePt t="34788" x="5114925" y="5124450"/>
          <p14:tracePt t="34795" x="5191125" y="5124450"/>
          <p14:tracePt t="34802" x="5318125" y="5106988"/>
          <p14:tracePt t="34810" x="5446713" y="5106988"/>
          <p14:tracePt t="34818" x="5675313" y="5106988"/>
          <p14:tracePt t="34824" x="5819775" y="5099050"/>
          <p14:tracePt t="34832" x="5946775" y="5099050"/>
          <p14:tracePt t="34839" x="6091238" y="5073650"/>
          <p14:tracePt t="34846" x="6261100" y="5073650"/>
          <p14:tracePt t="34853" x="6635750" y="5073650"/>
          <p14:tracePt t="34861" x="6762750" y="5064125"/>
          <p14:tracePt t="34868" x="6889750" y="5048250"/>
          <p14:tracePt t="34875" x="7018338" y="5030788"/>
          <p14:tracePt t="34883" x="7188200" y="5030788"/>
          <p14:tracePt t="34889" x="7348538" y="5013325"/>
          <p14:tracePt t="34898" x="7502525" y="4987925"/>
          <p14:tracePt t="34904" x="7604125" y="4987925"/>
          <p14:tracePt t="34912" x="7705725" y="4979988"/>
          <p14:tracePt t="34919" x="7773988" y="4979988"/>
          <p14:tracePt t="34926" x="7875588" y="4979988"/>
          <p14:tracePt t="34932" x="7961313" y="4979988"/>
          <p14:tracePt t="34941" x="8113713" y="4979988"/>
          <p14:tracePt t="34949" x="8199438" y="4979988"/>
          <p14:tracePt t="34955" x="8343900" y="5005388"/>
          <p14:tracePt t="34963" x="8428038" y="5013325"/>
          <p14:tracePt t="34982" x="8572500" y="5022850"/>
          <p14:tracePt t="34985" x="8683625" y="5073650"/>
          <p14:tracePt t="34991" x="8734425" y="5073650"/>
          <p14:tracePt t="34999" x="8818563" y="5073650"/>
          <p14:tracePt t="35006" x="8921750" y="5099050"/>
          <p14:tracePt t="35013" x="8963025" y="5099050"/>
          <p14:tracePt t="35021" x="9064625" y="5099050"/>
          <p14:tracePt t="35027" x="9107488" y="5099050"/>
          <p14:tracePt t="35035" x="9167813" y="5099050"/>
          <p14:tracePt t="35042" x="9226550" y="5099050"/>
          <p14:tracePt t="35049" x="9277350" y="5116513"/>
          <p14:tracePt t="35057" x="9294813" y="5116513"/>
          <p14:tracePt t="35066" x="9371013" y="5116513"/>
          <p14:tracePt t="35071" x="9388475" y="5116513"/>
          <p14:tracePt t="35079" x="9431338" y="5116513"/>
          <p14:tracePt t="35086" x="9472613" y="5124450"/>
          <p14:tracePt t="35093" x="9498013" y="5124450"/>
          <p14:tracePt t="35101" x="9532938" y="5124450"/>
          <p14:tracePt t="35107" x="9558338" y="5124450"/>
          <p14:tracePt t="35116" x="9566275" y="5124450"/>
          <p14:tracePt t="35122" x="9591675" y="5124450"/>
          <p14:tracePt t="35129" x="9609138" y="5124450"/>
          <p14:tracePt t="35136" x="9634538" y="5124450"/>
          <p14:tracePt t="35144" x="9642475" y="5124450"/>
          <p14:tracePt t="35151" x="9667875" y="5124450"/>
          <p14:tracePt t="35158" x="9677400" y="5124450"/>
          <p14:tracePt t="35172" x="9685338" y="5124450"/>
          <p14:tracePt t="35182" x="9694863" y="5124450"/>
          <p14:tracePt t="35216" x="9694863" y="5132388"/>
          <p14:tracePt t="35312" x="9677400" y="5132388"/>
          <p14:tracePt t="35320" x="9667875" y="5132388"/>
          <p14:tracePt t="35326" x="9652000" y="5132388"/>
          <p14:tracePt t="35333" x="9642475" y="5132388"/>
          <p14:tracePt t="35340" x="9626600" y="5132388"/>
          <p14:tracePt t="35349" x="9609138" y="5132388"/>
          <p14:tracePt t="35354" x="9601200" y="5132388"/>
          <p14:tracePt t="35361" x="9591675" y="5132388"/>
          <p14:tracePt t="35369" x="9575800" y="5124450"/>
          <p14:tracePt t="35383" x="9558338" y="5106988"/>
          <p14:tracePt t="35400" x="9550400" y="5106988"/>
          <p14:tracePt t="35478" x="9540875" y="5106988"/>
          <p14:tracePt t="35492" x="9540875" y="5099050"/>
          <p14:tracePt t="35514" x="9540875" y="5081588"/>
          <p14:tracePt t="35536" x="9540875" y="5073650"/>
          <p14:tracePt t="35543" x="9540875" y="5064125"/>
          <p14:tracePt t="35587" x="9540875" y="5048250"/>
          <p14:tracePt t="35637" x="9540875" y="5038725"/>
          <p14:tracePt t="35673" x="9550400" y="5106988"/>
          <p14:tracePt t="52608" x="9550400" y="5116513"/>
          <p14:tracePt t="52623" x="9550400" y="5124450"/>
          <p14:tracePt t="52630" x="9550400" y="5132388"/>
          <p14:tracePt t="52688" x="9550400" y="5149850"/>
          <p14:tracePt t="52702" x="9540875" y="5167313"/>
          <p14:tracePt t="52717" x="9515475" y="5175250"/>
          <p14:tracePt t="52723" x="9507538" y="5183188"/>
          <p14:tracePt t="52731" x="9482138" y="5200650"/>
          <p14:tracePt t="52741" x="9456738" y="5208588"/>
          <p14:tracePt t="52746" x="9421813" y="5226050"/>
          <p14:tracePt t="52753" x="9371013" y="5251450"/>
          <p14:tracePt t="52761" x="9328150" y="5260975"/>
          <p14:tracePt t="52767" x="9261475" y="5294313"/>
          <p14:tracePt t="52775" x="9236075" y="5294313"/>
          <p14:tracePt t="52782" x="9183688" y="5319713"/>
          <p14:tracePt t="52790" x="9142413" y="5327650"/>
          <p14:tracePt t="52797" x="9107488" y="5327650"/>
          <p14:tracePt t="52805" x="9091613" y="5327650"/>
          <p14:tracePt t="52811" x="9031288" y="5362575"/>
          <p14:tracePt t="52818" x="8972550" y="5380038"/>
          <p14:tracePt t="52826" x="8937625" y="5380038"/>
          <p14:tracePt t="52833" x="8869363" y="5395913"/>
          <p14:tracePt t="52840" x="8785225" y="5395913"/>
          <p14:tracePt t="52847" x="8699500" y="5395913"/>
          <p14:tracePt t="52856" x="8658225" y="5395913"/>
          <p14:tracePt t="52862" x="8605838" y="5430838"/>
          <p14:tracePt t="52869" x="8547100" y="5438775"/>
          <p14:tracePt t="52877" x="8478838" y="5438775"/>
          <p14:tracePt t="52883" x="8428038" y="5438775"/>
          <p14:tracePt t="52891" x="8318500" y="5438775"/>
          <p14:tracePt t="52899" x="8232775" y="5464175"/>
          <p14:tracePt t="52907" x="8131175" y="5464175"/>
          <p14:tracePt t="52913" x="8062913" y="5464175"/>
          <p14:tracePt t="52920" x="7994650" y="5481638"/>
          <p14:tracePt t="52928" x="7943850" y="5481638"/>
          <p14:tracePt t="52935" x="7867650" y="5489575"/>
          <p14:tracePt t="52942" x="7807325" y="5489575"/>
          <p14:tracePt t="52949" x="7723188" y="5489575"/>
          <p14:tracePt t="52958" x="7654925" y="5489575"/>
          <p14:tracePt t="52964" x="7553325" y="5489575"/>
          <p14:tracePt t="52971" x="7485063" y="5489575"/>
          <p14:tracePt t="52978" x="7366000" y="5489575"/>
          <p14:tracePt t="52985" x="7315200" y="5489575"/>
          <p14:tracePt t="52992" x="7229475" y="5489575"/>
          <p14:tracePt t="52999" x="7112000" y="5489575"/>
          <p14:tracePt t="53007" x="6950075" y="5464175"/>
          <p14:tracePt t="53014" x="6610350" y="5464175"/>
          <p14:tracePt t="53023" x="6483350" y="5464175"/>
          <p14:tracePt t="53029" x="6354763" y="5438775"/>
          <p14:tracePt t="53036" x="6278563" y="5456238"/>
          <p14:tracePt t="53043" x="6151563" y="5456238"/>
          <p14:tracePt t="53051" x="6049963" y="5456238"/>
          <p14:tracePt t="53058" x="5921375" y="5456238"/>
          <p14:tracePt t="53065" x="5888038" y="5430838"/>
          <p14:tracePt t="53074" x="5786438" y="5430838"/>
          <p14:tracePt t="53080" x="5743575" y="5421313"/>
          <p14:tracePt t="53087" x="5641975" y="5387975"/>
          <p14:tracePt t="53094" x="5616575" y="5370513"/>
          <p14:tracePt t="53102" x="5548313" y="5353050"/>
          <p14:tracePt t="53108" x="5480050" y="5345113"/>
          <p14:tracePt t="53116" x="5394325" y="5345113"/>
          <p14:tracePt t="53123" x="5276850" y="5345113"/>
          <p14:tracePt t="53131" x="5191125" y="5345113"/>
          <p14:tracePt t="53139" x="5106988" y="5345113"/>
          <p14:tracePt t="53145" x="5038725" y="5345113"/>
          <p14:tracePt t="53152" x="4995863" y="5345113"/>
          <p14:tracePt t="53160" x="4919663" y="5345113"/>
          <p14:tracePt t="53167" x="4868863" y="5345113"/>
          <p14:tracePt t="53174" x="4791075" y="5337175"/>
          <p14:tracePt t="53181" x="4630738" y="5353050"/>
          <p14:tracePt t="53190" x="4503738" y="5362575"/>
          <p14:tracePt t="53196" x="4298950" y="5405438"/>
          <p14:tracePt t="53203" x="4086225" y="5481638"/>
          <p14:tracePt t="53211" x="3992563" y="5489575"/>
          <p14:tracePt t="53218" x="3890963" y="5489575"/>
          <p14:tracePt t="53226" x="3721100" y="5557838"/>
          <p14:tracePt t="53232" x="3594100" y="5591175"/>
          <p14:tracePt t="53240" x="3475038" y="5600700"/>
          <p14:tracePt t="53247" x="3389313" y="5626100"/>
          <p14:tracePt t="53255" x="3330575" y="5626100"/>
          <p14:tracePt t="53261" x="3287713" y="5634038"/>
          <p14:tracePt t="53268" x="3236913" y="5634038"/>
          <p14:tracePt t="53283" x="3211513" y="5634038"/>
          <p14:tracePt t="53298" x="3203575" y="5634038"/>
          <p14:tracePt t="53421" x="3194050" y="5626100"/>
          <p14:tracePt t="53443" x="3186113" y="5626100"/>
          <p14:tracePt t="53458" x="3186113" y="5616575"/>
          <p14:tracePt t="53465" x="3186113" y="5608638"/>
          <p14:tracePt t="53487" x="3186113" y="5600700"/>
          <p14:tracePt t="79017" x="3194050" y="5600700"/>
          <p14:tracePt t="79024" x="3203575" y="5591175"/>
          <p14:tracePt t="79032" x="3219450" y="5583238"/>
          <p14:tracePt t="79039" x="3228975" y="5575300"/>
          <p14:tracePt t="79047" x="3236913" y="5565775"/>
          <p14:tracePt t="79054" x="3244850" y="5565775"/>
          <p14:tracePt t="79061" x="3262313" y="5549900"/>
          <p14:tracePt t="79068" x="3270250" y="5540375"/>
          <p14:tracePt t="79077" x="3279775" y="5540375"/>
          <p14:tracePt t="79083" x="3287713" y="5532438"/>
          <p14:tracePt t="79091" x="3305175" y="5524500"/>
          <p14:tracePt t="79097" x="3313113" y="5514975"/>
          <p14:tracePt t="79105" x="3330575" y="5514975"/>
          <p14:tracePt t="79113" x="3348038" y="5514975"/>
          <p14:tracePt t="79119" x="3363913" y="5507038"/>
          <p14:tracePt t="79127" x="3398838" y="5489575"/>
          <p14:tracePt t="79134" x="3414713" y="5489575"/>
          <p14:tracePt t="79143" x="3424238" y="5481638"/>
          <p14:tracePt t="79149" x="3432175" y="5464175"/>
          <p14:tracePt t="79155" x="3457575" y="5456238"/>
          <p14:tracePt t="79170" x="3482975" y="5456238"/>
          <p14:tracePt t="79178" x="3500438" y="5438775"/>
          <p14:tracePt t="79184" x="3508375" y="5430838"/>
          <p14:tracePt t="79193" x="3525838" y="5413375"/>
          <p14:tracePt t="79198" x="3533775" y="5413375"/>
          <p14:tracePt t="79206" x="3551238" y="5413375"/>
          <p14:tracePt t="79214" x="3568700" y="5405438"/>
          <p14:tracePt t="79221" x="3594100" y="5387975"/>
          <p14:tracePt t="79227" x="3602038" y="5380038"/>
          <p14:tracePt t="79235" x="3652838" y="5362575"/>
          <p14:tracePt t="79244" x="3670300" y="5362575"/>
          <p14:tracePt t="79250" x="3703638" y="5353050"/>
          <p14:tracePt t="79259" x="3738563" y="5337175"/>
          <p14:tracePt t="79265" x="3771900" y="5319713"/>
          <p14:tracePt t="79272" x="3797300" y="5319713"/>
          <p14:tracePt t="79280" x="3822700" y="5311775"/>
          <p14:tracePt t="79286" x="3840163" y="5311775"/>
          <p14:tracePt t="79294" x="3857625" y="5311775"/>
          <p14:tracePt t="79300" x="3883025" y="5311775"/>
          <p14:tracePt t="79308" x="3900488" y="5302250"/>
          <p14:tracePt t="79315" x="3908425" y="5302250"/>
          <p14:tracePt t="79323" x="3941763" y="5302250"/>
          <p14:tracePt t="79330" x="3951288" y="5302250"/>
          <p14:tracePt t="79337" x="3976688" y="5302250"/>
          <p14:tracePt t="79345" x="3984625" y="5302250"/>
          <p14:tracePt t="79351" x="4010025" y="5302250"/>
          <p14:tracePt t="79360" x="4017963" y="5302250"/>
          <p14:tracePt t="79366" x="4052888" y="5319713"/>
          <p14:tracePt t="79373" x="4060825" y="5327650"/>
          <p14:tracePt t="79380" x="4086225" y="5337175"/>
          <p14:tracePt t="79388" x="4095750" y="5345113"/>
          <p14:tracePt t="79394" x="4111625" y="5353050"/>
          <p14:tracePt t="79402" x="4137025" y="5380038"/>
          <p14:tracePt t="79417" x="4154488" y="5387975"/>
          <p14:tracePt t="79424" x="4171950" y="5395913"/>
          <p14:tracePt t="79431" x="4179888" y="5405438"/>
          <p14:tracePt t="79438" x="4197350" y="5413375"/>
          <p14:tracePt t="79447" x="4205288" y="5421313"/>
          <p14:tracePt t="79453" x="4214813" y="5438775"/>
          <p14:tracePt t="79460" x="4230688" y="5446713"/>
          <p14:tracePt t="79475" x="4265613" y="5472113"/>
          <p14:tracePt t="79482" x="4265613" y="5481638"/>
          <p14:tracePt t="79489" x="4265613" y="5489575"/>
          <p14:tracePt t="79497" x="4281488" y="5489575"/>
          <p14:tracePt t="79504" x="4298950" y="5497513"/>
          <p14:tracePt t="79513" x="4316413" y="5514975"/>
          <p14:tracePt t="79519" x="4332288" y="5524500"/>
          <p14:tracePt t="79527" x="4349750" y="5540375"/>
          <p14:tracePt t="79533" x="4359275" y="5549900"/>
          <p14:tracePt t="79541" x="4375150" y="5557838"/>
          <p14:tracePt t="79555" x="4400550" y="5575300"/>
          <p14:tracePt t="79563" x="4425950" y="5616575"/>
          <p14:tracePt t="79577" x="4460875" y="5668963"/>
          <p14:tracePt t="79592" x="4468813" y="5694363"/>
          <p14:tracePt t="79598" x="4468813" y="5702300"/>
          <p14:tracePt t="79606" x="4486275" y="5735638"/>
          <p14:tracePt t="79613" x="4519613" y="5803900"/>
          <p14:tracePt t="79627" x="4519613" y="5813425"/>
          <p14:tracePt t="79644" x="4537075" y="5846763"/>
          <p14:tracePt t="79671" x="4537075" y="5854700"/>
          <p14:tracePt t="79678" x="4545013" y="5872163"/>
          <p14:tracePt t="79700" x="4562475" y="5922963"/>
          <p14:tracePt t="79722" x="4587875" y="5957888"/>
          <p14:tracePt t="79736" x="4587875" y="5973763"/>
          <p14:tracePt t="79765" x="4595813" y="5999163"/>
          <p14:tracePt t="79780" x="4595813" y="6008688"/>
          <p14:tracePt t="79801" x="4605338" y="6024563"/>
          <p14:tracePt t="79809" x="4605338" y="6034088"/>
          <p14:tracePt t="79816" x="4605338" y="6049963"/>
          <p14:tracePt t="79823" x="4613275" y="6067425"/>
          <p14:tracePt t="79830" x="4613275" y="6084888"/>
          <p14:tracePt t="79838" x="4613275" y="6102350"/>
          <p14:tracePt t="79853" x="4613275" y="6110288"/>
          <p14:tracePt t="79875" x="4613275" y="6127750"/>
          <p14:tracePt t="79882" x="4613275" y="6135688"/>
          <p14:tracePt t="79903" x="4613275" y="6169025"/>
          <p14:tracePt t="79932" x="4605338" y="6229350"/>
          <p14:tracePt t="79947" x="4595813" y="6237288"/>
          <p14:tracePt t="79954" x="4587875" y="6254750"/>
          <p14:tracePt t="79961" x="4579938" y="6262688"/>
          <p14:tracePt t="79990" x="4554538" y="6305550"/>
          <p14:tracePt t="80012" x="4554538" y="6313488"/>
          <p14:tracePt t="80027" x="4537075" y="6323013"/>
          <p14:tracePt t="80042" x="4529138" y="6330950"/>
          <p14:tracePt t="80048" x="4529138" y="6338888"/>
          <p14:tracePt t="80063" x="4519613" y="6348413"/>
          <p14:tracePt t="80070" x="4503738" y="6365875"/>
          <p14:tracePt t="80077" x="4494213" y="6381750"/>
          <p14:tracePt t="80094" x="4486275" y="6381750"/>
          <p14:tracePt t="80099" x="4476750" y="6399213"/>
          <p14:tracePt t="80107" x="4468813" y="6407150"/>
          <p14:tracePt t="80129" x="4460875" y="6416675"/>
          <p14:tracePt t="80143" x="4435475" y="6424613"/>
          <p14:tracePt t="80150" x="4435475" y="6432550"/>
          <p14:tracePt t="80158" x="4392613" y="6432550"/>
          <p14:tracePt t="80164" x="4375150" y="6432550"/>
          <p14:tracePt t="94729" x="4384675" y="6432550"/>
          <p14:tracePt t="94743" x="4392613" y="6432550"/>
          <p14:tracePt t="94751" x="4418013" y="6432550"/>
          <p14:tracePt t="94780" x="4435475" y="6432550"/>
          <p14:tracePt t="94787" x="4443413" y="6432550"/>
          <p14:tracePt t="94802" x="4443413" y="6424613"/>
          <p14:tracePt t="94808" x="4451350" y="6424613"/>
          <p14:tracePt t="94816" x="4460875" y="6424613"/>
          <p14:tracePt t="94823" x="4460875" y="6416675"/>
          <p14:tracePt t="94838" x="4468813" y="6416675"/>
          <p14:tracePt t="94845" x="4476750" y="6407150"/>
          <p14:tracePt t="94860" x="4486275" y="6407150"/>
          <p14:tracePt t="94889" x="4494213" y="6399213"/>
          <p14:tracePt t="94896" x="4503738" y="6399213"/>
          <p14:tracePt t="94910" x="4503738" y="6391275"/>
          <p14:tracePt t="94925" x="4511675" y="6391275"/>
          <p14:tracePt t="94954" x="4519613" y="6381750"/>
          <p14:tracePt t="94961" x="4529138" y="6381750"/>
          <p14:tracePt t="95012" x="4537075" y="6381750"/>
          <p14:tracePt t="95018" x="4570413" y="637381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B8A1B5F-0801-4AFF-A489-335B6A85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201B52-6441-4DBA-BACE-23597758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DF3DBB-17DD-4058-A944-5578E18A0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CAB725-AE5F-46F5-A61B-471B742FE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89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4DFD5-45FD-480D-B510-52822CD97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ICAS’21 30 May-03 June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4868BB-274D-4023-A377-9FE3CCF3F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717ACD0-7E70-4E57-BEAB-60CC854F3585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431A7F0-0B70-4394-958A-5E5CFCCC8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1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0"/>
    </mc:Choice>
    <mc:Fallback xmlns="">
      <p:transition spd="slow" advTm="5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18" x="4460875" y="6297613"/>
          <p14:tracePt t="4124" x="4111625" y="6049963"/>
          <p14:tracePt t="4132" x="3533775" y="5626100"/>
          <p14:tracePt t="4140" x="3135313" y="5387975"/>
          <p14:tracePt t="4147" x="2889250" y="5251450"/>
          <p14:tracePt t="4155" x="2192338" y="5005388"/>
          <p14:tracePt t="4161" x="1852613" y="4818063"/>
          <p14:tracePt t="4168" x="1487488" y="4325938"/>
          <p14:tracePt t="4175" x="1104900" y="3857625"/>
          <p14:tracePt t="4183" x="484188" y="3502025"/>
          <p14:tracePt t="4190" x="339725" y="3424238"/>
          <p14:tracePt t="4197" x="101600" y="30003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C5F09-CE43-401B-94AE-910B05591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Presenter’s Bio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FDB1D5-DCD7-4AB5-BA1B-7ED0C5BF4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CLOSER'21 28-30 April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260F0-067F-4327-8C2F-A2B9B5F5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ACD0-7E70-4E57-BEAB-60CC854F3585}" type="slidenum">
              <a:rPr lang="en-GB" smtClean="0"/>
              <a:t>2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1972F21-4854-43A6-801F-0691E3F16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8" y="1687485"/>
            <a:ext cx="8412481" cy="472242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BSc in Computer Science from Prince </a:t>
            </a:r>
            <a:r>
              <a:rPr lang="en-GB" sz="2800" dirty="0" err="1"/>
              <a:t>Sattam</a:t>
            </a:r>
            <a:r>
              <a:rPr lang="en-GB" sz="2800" dirty="0"/>
              <a:t> Bin </a:t>
            </a:r>
            <a:r>
              <a:rPr lang="en-GB" sz="2800" dirty="0" err="1"/>
              <a:t>Abdulaziz</a:t>
            </a:r>
            <a:r>
              <a:rPr lang="en-GB" sz="2800" dirty="0"/>
              <a:t> University.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MSc in Advanced Computer Science (Cloud Computing) from the University of Leeds.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Present: PhD student working on auto-scaling SAS for Edge Computing at the University of Leeds.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A member of the Distributed Systems and Services Research Group at the School of Computing, University of Leeds.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C31A2B-96F0-4991-850B-85B8051D7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357" y="2766518"/>
            <a:ext cx="2342148" cy="234214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B782908-883C-4585-8C57-7020C5B61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4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00"/>
    </mc:Choice>
    <mc:Fallback xmlns="">
      <p:transition spd="slow" advTm="29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9" x="6270625" y="1622425"/>
          <p14:tracePt t="425" x="6296025" y="1622425"/>
          <p14:tracePt t="434" x="6311900" y="1622425"/>
          <p14:tracePt t="440" x="6329363" y="1614488"/>
          <p14:tracePt t="447" x="6338888" y="1614488"/>
          <p14:tracePt t="455" x="6346825" y="1606550"/>
          <p14:tracePt t="462" x="6354763" y="1606550"/>
          <p14:tracePt t="477" x="6372225" y="1606550"/>
          <p14:tracePt t="493" x="6389688" y="1606550"/>
          <p14:tracePt t="513" x="6405563" y="1606550"/>
          <p14:tracePt t="535" x="6415088" y="1606550"/>
          <p14:tracePt t="550" x="6423025" y="1614488"/>
          <p14:tracePt t="558" x="6430963" y="1614488"/>
          <p14:tracePt t="564" x="6430963" y="1622425"/>
          <p14:tracePt t="572" x="6448425" y="1631950"/>
          <p14:tracePt t="586" x="6465888" y="1639888"/>
          <p14:tracePt t="601" x="6473825" y="1649413"/>
          <p14:tracePt t="613" x="6473825" y="1657350"/>
          <p14:tracePt t="624" x="6491288" y="1674813"/>
          <p14:tracePt t="637" x="6499225" y="1674813"/>
          <p14:tracePt t="644" x="6499225" y="1708150"/>
          <p14:tracePt t="651" x="6508750" y="1708150"/>
          <p14:tracePt t="659" x="6508750" y="1741488"/>
          <p14:tracePt t="666" x="6516688" y="1766888"/>
          <p14:tracePt t="675" x="6524625" y="1809750"/>
          <p14:tracePt t="688" x="6524625" y="1920875"/>
          <p14:tracePt t="702" x="6524625" y="1938338"/>
          <p14:tracePt t="708" x="6524625" y="1989138"/>
          <p14:tracePt t="717" x="6524625" y="1997075"/>
          <p14:tracePt t="725" x="6516688" y="2014538"/>
          <p14:tracePt t="731" x="6473825" y="2047875"/>
          <p14:tracePt t="739" x="6415088" y="2073275"/>
          <p14:tracePt t="746" x="6354763" y="2098675"/>
          <p14:tracePt t="753" x="6303963" y="2133600"/>
          <p14:tracePt t="760" x="6235700" y="2174875"/>
          <p14:tracePt t="768" x="6159500" y="2209800"/>
          <p14:tracePt t="776" x="5880100" y="2371725"/>
          <p14:tracePt t="782" x="5667375" y="2379663"/>
          <p14:tracePt t="789" x="5446713" y="2516188"/>
          <p14:tracePt t="797" x="5241925" y="2557463"/>
          <p14:tracePt t="804" x="4962525" y="2600325"/>
          <p14:tracePt t="812" x="4757738" y="2617788"/>
          <p14:tracePt t="818" x="4511675" y="2736850"/>
          <p14:tracePt t="826" x="4384675" y="2736850"/>
          <p14:tracePt t="833" x="4291013" y="2752725"/>
          <p14:tracePt t="842" x="4248150" y="2762250"/>
          <p14:tracePt t="848" x="4187825" y="2752725"/>
          <p14:tracePt t="854" x="4095750" y="2762250"/>
          <p14:tracePt t="862" x="4027488" y="2762250"/>
          <p14:tracePt t="869" x="3916363" y="2762250"/>
          <p14:tracePt t="877" x="3857625" y="2762250"/>
          <p14:tracePt t="884" x="3763963" y="2727325"/>
          <p14:tracePt t="893" x="3713163" y="2701925"/>
          <p14:tracePt t="898" x="3652838" y="2686050"/>
          <p14:tracePt t="906" x="3619500" y="2668588"/>
          <p14:tracePt t="920" x="3594100" y="2668588"/>
          <p14:tracePt t="928" x="3568700" y="2651125"/>
          <p14:tracePt t="943" x="3568700" y="2643188"/>
          <p14:tracePt t="959" x="3559175" y="2643188"/>
          <p14:tracePt t="964" x="3551238" y="2643188"/>
          <p14:tracePt t="970" x="3551238" y="2633663"/>
          <p14:tracePt t="978" x="3525838" y="2633663"/>
          <p14:tracePt t="985" x="3517900" y="2633663"/>
          <p14:tracePt t="992" x="3482975" y="2633663"/>
          <p14:tracePt t="1000" x="3467100" y="2643188"/>
          <p14:tracePt t="1008" x="3432175" y="2651125"/>
          <p14:tracePt t="1014" x="3432175" y="2660650"/>
          <p14:tracePt t="1022" x="3406775" y="2668588"/>
          <p14:tracePt t="1109" x="3398838" y="2668588"/>
          <p14:tracePt t="1124" x="3389313" y="2668588"/>
          <p14:tracePt t="1139" x="3381375" y="2668588"/>
          <p14:tracePt t="5389" x="3373438" y="2668588"/>
          <p14:tracePt t="5394" x="3363913" y="2676525"/>
          <p14:tracePt t="5402" x="3363913" y="2686050"/>
          <p14:tracePt t="5409" x="3348038" y="2686050"/>
          <p14:tracePt t="5416" x="3338513" y="2686050"/>
          <p14:tracePt t="5431" x="3330575" y="2693988"/>
          <p14:tracePt t="5439" x="3322638" y="2701925"/>
          <p14:tracePt t="5453" x="3305175" y="2701925"/>
          <p14:tracePt t="5467" x="3305175" y="2711450"/>
          <p14:tracePt t="5482" x="3287713" y="2711450"/>
          <p14:tracePt t="5496" x="3287713" y="2719388"/>
          <p14:tracePt t="5518" x="3270250" y="2727325"/>
          <p14:tracePt t="5525" x="3262313" y="2727325"/>
          <p14:tracePt t="5540" x="3254375" y="2736850"/>
          <p14:tracePt t="5561" x="3236913" y="2744788"/>
          <p14:tracePt t="5576" x="3228975" y="2744788"/>
          <p14:tracePt t="5591" x="3219450" y="2744788"/>
          <p14:tracePt t="5606" x="3211513" y="2744788"/>
          <p14:tracePt t="5627" x="3203575" y="2744788"/>
          <p14:tracePt t="5664" x="3186113" y="2752725"/>
          <p14:tracePt t="5765" x="3178175" y="2752725"/>
          <p14:tracePt t="6964" x="3186113" y="2770188"/>
          <p14:tracePt t="6971" x="3203575" y="2770188"/>
          <p14:tracePt t="6978" x="3203575" y="2778125"/>
          <p14:tracePt t="6986" x="3219450" y="2778125"/>
          <p14:tracePt t="6993" x="3236913" y="2778125"/>
          <p14:tracePt t="7000" x="3254375" y="2778125"/>
          <p14:tracePt t="7007" x="3262313" y="2787650"/>
          <p14:tracePt t="7015" x="3279775" y="2795588"/>
          <p14:tracePt t="7022" x="3297238" y="2795588"/>
          <p14:tracePt t="7029" x="3322638" y="2795588"/>
          <p14:tracePt t="7038" x="3330575" y="2795588"/>
          <p14:tracePt t="7044" x="3363913" y="2795588"/>
          <p14:tracePt t="7052" x="3381375" y="2795588"/>
          <p14:tracePt t="7058" x="3398838" y="2795588"/>
          <p14:tracePt t="7065" x="3424238" y="2805113"/>
          <p14:tracePt t="7073" x="3441700" y="2805113"/>
          <p14:tracePt t="7080" x="3457575" y="2805113"/>
          <p14:tracePt t="7089" x="3482975" y="2805113"/>
          <p14:tracePt t="7094" x="3500438" y="2805113"/>
          <p14:tracePt t="7103" x="3517900" y="2805113"/>
          <p14:tracePt t="7109" x="3525838" y="2805113"/>
          <p14:tracePt t="7117" x="3551238" y="2805113"/>
          <p14:tracePt t="7124" x="3568700" y="2813050"/>
          <p14:tracePt t="7131" x="3594100" y="2813050"/>
          <p14:tracePt t="7139" x="3619500" y="2813050"/>
          <p14:tracePt t="7145" x="3644900" y="2820988"/>
          <p14:tracePt t="7155" x="3662363" y="2820988"/>
          <p14:tracePt t="7160" x="3695700" y="2830513"/>
          <p14:tracePt t="7167" x="3721100" y="2830513"/>
          <p14:tracePt t="7174" x="3746500" y="2830513"/>
          <p14:tracePt t="7182" x="3789363" y="2838450"/>
          <p14:tracePt t="7190" x="3797300" y="2838450"/>
          <p14:tracePt t="7196" x="3822700" y="2838450"/>
          <p14:tracePt t="7205" x="3840163" y="2846388"/>
          <p14:tracePt t="7211" x="3865563" y="2855913"/>
          <p14:tracePt t="7225" x="3900488" y="2855913"/>
          <p14:tracePt t="7240" x="3933825" y="2871788"/>
          <p14:tracePt t="7247" x="3941763" y="2871788"/>
          <p14:tracePt t="7255" x="3959225" y="2871788"/>
          <p14:tracePt t="7261" x="3967163" y="2871788"/>
          <p14:tracePt t="7269" x="3984625" y="2889250"/>
          <p14:tracePt t="7276" x="4002088" y="2889250"/>
          <p14:tracePt t="7284" x="4010025" y="2906713"/>
          <p14:tracePt t="7291" x="4027488" y="2914650"/>
          <p14:tracePt t="7298" x="4035425" y="2914650"/>
          <p14:tracePt t="7305" x="4044950" y="2922588"/>
          <p14:tracePt t="7313" x="4052888" y="2940050"/>
          <p14:tracePt t="7321" x="4060825" y="2940050"/>
          <p14:tracePt t="7327" x="4078288" y="2957513"/>
          <p14:tracePt t="7335" x="4103688" y="2974975"/>
          <p14:tracePt t="7342" x="4111625" y="2982913"/>
          <p14:tracePt t="7356" x="4154488" y="3051175"/>
          <p14:tracePt t="7386" x="4171950" y="3059113"/>
          <p14:tracePt t="7392" x="4171950" y="3067050"/>
          <p14:tracePt t="7400" x="4187825" y="3076575"/>
          <p14:tracePt t="7408" x="4197350" y="3101975"/>
          <p14:tracePt t="7422" x="4205288" y="3109913"/>
          <p14:tracePt t="7429" x="4222750" y="3127375"/>
          <p14:tracePt t="7437" x="4240213" y="3160713"/>
          <p14:tracePt t="7443" x="4240213" y="3170238"/>
          <p14:tracePt t="7451" x="4248150" y="3186113"/>
          <p14:tracePt t="7474" x="4256088" y="3186113"/>
          <p14:tracePt t="7480" x="4256088" y="3195638"/>
          <p14:tracePt t="7488" x="4291013" y="3221038"/>
          <p14:tracePt t="7502" x="4291013" y="3228975"/>
          <p14:tracePt t="7509" x="4298950" y="3246438"/>
          <p14:tracePt t="7524" x="4316413" y="3271838"/>
          <p14:tracePt t="7531" x="4324350" y="3297238"/>
          <p14:tracePt t="7539" x="4341813" y="3340100"/>
          <p14:tracePt t="7545" x="4349750" y="3365500"/>
          <p14:tracePt t="7553" x="4359275" y="3441700"/>
          <p14:tracePt t="7568" x="4367213" y="3441700"/>
          <p14:tracePt t="7575" x="4367213" y="3449638"/>
          <p14:tracePt t="7582" x="4367213" y="3459163"/>
          <p14:tracePt t="7589" x="4375150" y="3502025"/>
          <p14:tracePt t="7625" x="4375150" y="3517900"/>
          <p14:tracePt t="7632" x="4375150" y="3527425"/>
          <p14:tracePt t="7640" x="4375150" y="3535363"/>
          <p14:tracePt t="7684" x="4375150" y="3552825"/>
          <p14:tracePt t="7706" x="4375150" y="3560763"/>
          <p14:tracePt t="7720" x="4367213" y="3586163"/>
          <p14:tracePt t="7735" x="4359275" y="3603625"/>
          <p14:tracePt t="7742" x="4349750" y="3629025"/>
          <p14:tracePt t="7756" x="4349750" y="3636963"/>
          <p14:tracePt t="7771" x="4341813" y="3654425"/>
          <p14:tracePt t="7777" x="4332288" y="3662363"/>
          <p14:tracePt t="7785" x="4332288" y="3671888"/>
          <p14:tracePt t="7792" x="4324350" y="3713163"/>
          <p14:tracePt t="7814" x="4316413" y="3730625"/>
          <p14:tracePt t="7823" x="4306888" y="3756025"/>
          <p14:tracePt t="7850" x="4306888" y="3763963"/>
          <p14:tracePt t="7858" x="4298950" y="3773488"/>
          <p14:tracePt t="7873" x="4298950" y="3781425"/>
          <p14:tracePt t="7879" x="4298950" y="3798888"/>
          <p14:tracePt t="7902" x="4291013" y="3798888"/>
          <p14:tracePt t="7931" x="4281488" y="3806825"/>
          <p14:tracePt t="7944" x="4281488" y="3816350"/>
          <p14:tracePt t="7974" x="4265613" y="3832225"/>
          <p14:tracePt t="7996" x="4256088" y="3857625"/>
          <p14:tracePt t="8025" x="4248150" y="3867150"/>
          <p14:tracePt t="8061" x="4240213" y="3867150"/>
          <p14:tracePt t="8068" x="4230688" y="3875088"/>
          <p14:tracePt t="8075" x="4222750" y="3883025"/>
          <p14:tracePt t="8896" x="4230688" y="3883025"/>
          <p14:tracePt t="8940" x="4248150" y="3883025"/>
          <p14:tracePt t="8977" x="4256088" y="3883025"/>
          <p14:tracePt t="9289" x="4265613" y="3883025"/>
          <p14:tracePt t="9304" x="4273550" y="3883025"/>
          <p14:tracePt t="9318" x="4281488" y="3883025"/>
          <p14:tracePt t="9333" x="4291013" y="3892550"/>
          <p14:tracePt t="9355" x="4298950" y="3892550"/>
          <p14:tracePt t="9456" x="4316413" y="3892550"/>
          <p14:tracePt t="9478" x="4324350" y="3892550"/>
          <p14:tracePt t="12523" x="4332288" y="3892550"/>
          <p14:tracePt t="12529" x="4349750" y="3892550"/>
          <p14:tracePt t="12536" x="4375150" y="3892550"/>
          <p14:tracePt t="12544" x="4418013" y="3900488"/>
          <p14:tracePt t="12552" x="4468813" y="3908425"/>
          <p14:tracePt t="12558" x="4537075" y="3925888"/>
          <p14:tracePt t="12566" x="4595813" y="3925888"/>
          <p14:tracePt t="12573" x="4638675" y="3925888"/>
          <p14:tracePt t="12580" x="4699000" y="3943350"/>
          <p14:tracePt t="12589" x="4783138" y="3943350"/>
          <p14:tracePt t="12595" x="4894263" y="3976688"/>
          <p14:tracePt t="12603" x="5003800" y="4002088"/>
          <p14:tracePt t="12609" x="5132388" y="4037013"/>
          <p14:tracePt t="12617" x="5249863" y="4044950"/>
          <p14:tracePt t="12623" x="5310188" y="4070350"/>
          <p14:tracePt t="12631" x="5386388" y="4113213"/>
          <p14:tracePt t="12639" x="5487988" y="4130675"/>
          <p14:tracePt t="12645" x="5616575" y="4181475"/>
          <p14:tracePt t="12653" x="5751513" y="4206875"/>
          <p14:tracePt t="12660" x="5862638" y="4224338"/>
          <p14:tracePt t="12669" x="5989638" y="4240213"/>
          <p14:tracePt t="12674" x="6065838" y="4240213"/>
          <p14:tracePt t="12682" x="6134100" y="4257675"/>
          <p14:tracePt t="12689" x="6210300" y="4275138"/>
          <p14:tracePt t="12696" x="6286500" y="4316413"/>
          <p14:tracePt t="12704" x="6338888" y="4333875"/>
          <p14:tracePt t="12710" x="6415088" y="4368800"/>
          <p14:tracePt t="12719" x="6483350" y="4384675"/>
          <p14:tracePt t="12725" x="6534150" y="4419600"/>
          <p14:tracePt t="12733" x="6559550" y="4419600"/>
          <p14:tracePt t="12740" x="6600825" y="4452938"/>
          <p14:tracePt t="12748" x="6626225" y="4460875"/>
          <p14:tracePt t="12756" x="6643688" y="4486275"/>
          <p14:tracePt t="12762" x="6669088" y="4495800"/>
          <p14:tracePt t="12769" x="6669088" y="4503738"/>
          <p14:tracePt t="12776" x="6678613" y="4503738"/>
          <p14:tracePt t="12785" x="6686550" y="4503738"/>
          <p14:tracePt t="12792" x="6686550" y="4521200"/>
          <p14:tracePt t="12798" x="6704013" y="4546600"/>
          <p14:tracePt t="12813" x="6719888" y="4579938"/>
          <p14:tracePt t="12835" x="6719888" y="4589463"/>
          <p14:tracePt t="12850" x="6737350" y="4605338"/>
          <p14:tracePt t="12864" x="6737350" y="4622800"/>
          <p14:tracePt t="12871" x="6754813" y="4657725"/>
          <p14:tracePt t="12893" x="6754813" y="4665663"/>
          <p14:tracePt t="12901" x="6762750" y="4683125"/>
          <p14:tracePt t="12907" x="6770688" y="4716463"/>
          <p14:tracePt t="12915" x="6780213" y="4716463"/>
          <p14:tracePt t="12929" x="6780213" y="4733925"/>
          <p14:tracePt t="12936" x="6780213" y="4741863"/>
          <p14:tracePt t="12966" x="6780213" y="4767263"/>
          <p14:tracePt t="12972" x="6780213" y="4775200"/>
          <p14:tracePt t="12987" x="6780213" y="4784725"/>
          <p14:tracePt t="12994" x="6780213" y="4802188"/>
          <p14:tracePt t="13009" x="6780213" y="4835525"/>
          <p14:tracePt t="13031" x="6780213" y="4868863"/>
          <p14:tracePt t="13045" x="6780213" y="4886325"/>
          <p14:tracePt t="13060" x="6780213" y="4903788"/>
          <p14:tracePt t="13068" x="6780213" y="4929188"/>
          <p14:tracePt t="13111" x="6780213" y="4954588"/>
          <p14:tracePt t="13133" x="6780213" y="4972050"/>
          <p14:tracePt t="13161" x="6762750" y="4972050"/>
          <p14:tracePt t="13176" x="6754813" y="4972050"/>
          <p14:tracePt t="13184" x="6729413" y="4987925"/>
          <p14:tracePt t="13190" x="6711950" y="4997450"/>
          <p14:tracePt t="13197" x="6704013" y="4997450"/>
          <p14:tracePt t="13204" x="6694488" y="4997450"/>
          <p14:tracePt t="13212" x="6678613" y="4997450"/>
          <p14:tracePt t="13226" x="6661150" y="5005388"/>
          <p14:tracePt t="13236" x="6661150" y="5013325"/>
          <p14:tracePt t="13241" x="6653213" y="5013325"/>
          <p14:tracePt t="13256" x="6643688" y="5013325"/>
          <p14:tracePt t="13263" x="6635750" y="5013325"/>
          <p14:tracePt t="13271" x="6626225" y="5013325"/>
          <p14:tracePt t="13286" x="6618288" y="5013325"/>
          <p14:tracePt t="13292" x="6618288" y="5022850"/>
          <p14:tracePt t="13307" x="6610350" y="5022850"/>
          <p14:tracePt t="13321" x="6600825" y="5030788"/>
          <p14:tracePt t="21089" x="6610350" y="5030788"/>
          <p14:tracePt t="21110" x="6618288" y="5030788"/>
          <p14:tracePt t="21117" x="6626225" y="5030788"/>
          <p14:tracePt t="21131" x="6635750" y="5030788"/>
          <p14:tracePt t="21147" x="6643688" y="5030788"/>
          <p14:tracePt t="21153" x="6653213" y="5030788"/>
          <p14:tracePt t="21160" x="6661150" y="5030788"/>
          <p14:tracePt t="21175" x="6686550" y="5030788"/>
          <p14:tracePt t="21190" x="6711950" y="5030788"/>
          <p14:tracePt t="21199" x="6729413" y="5030788"/>
          <p14:tracePt t="21204" x="6745288" y="5030788"/>
          <p14:tracePt t="21212" x="6788150" y="5030788"/>
          <p14:tracePt t="21219" x="6823075" y="5030788"/>
          <p14:tracePt t="21226" x="6848475" y="5030788"/>
          <p14:tracePt t="21233" x="6864350" y="5030788"/>
          <p14:tracePt t="21240" x="6889750" y="5030788"/>
          <p14:tracePt t="21248" x="6915150" y="5030788"/>
          <p14:tracePt t="21255" x="6932613" y="5030788"/>
          <p14:tracePt t="21264" x="6942138" y="5030788"/>
          <p14:tracePt t="21269" x="6967538" y="5030788"/>
          <p14:tracePt t="21277" x="6983413" y="5030788"/>
          <p14:tracePt t="21284" x="7008813" y="5030788"/>
          <p14:tracePt t="21291" x="7026275" y="5038725"/>
          <p14:tracePt t="21299" x="7059613" y="5048250"/>
          <p14:tracePt t="21306" x="7094538" y="5048250"/>
          <p14:tracePt t="21315" x="7137400" y="5048250"/>
          <p14:tracePt t="21320" x="7178675" y="5056188"/>
          <p14:tracePt t="21328" x="7239000" y="5056188"/>
          <p14:tracePt t="21335" x="7297738" y="5056188"/>
          <p14:tracePt t="21342" x="7323138" y="5056188"/>
          <p14:tracePt t="21349" x="7348538" y="5056188"/>
          <p14:tracePt t="21357" x="7383463" y="5073650"/>
          <p14:tracePt t="21364" x="7408863" y="5081588"/>
          <p14:tracePt t="21371" x="7434263" y="5091113"/>
          <p14:tracePt t="21378" x="7451725" y="5091113"/>
          <p14:tracePt t="21385" x="7485063" y="5091113"/>
          <p14:tracePt t="21393" x="7502525" y="5091113"/>
          <p14:tracePt t="21401" x="7553325" y="5116513"/>
          <p14:tracePt t="21408" x="7586663" y="5124450"/>
          <p14:tracePt t="21415" x="7621588" y="5132388"/>
          <p14:tracePt t="21422" x="7662863" y="5132388"/>
          <p14:tracePt t="21430" x="7697788" y="5141913"/>
          <p14:tracePt t="21436" x="7731125" y="5149850"/>
          <p14:tracePt t="21444" x="7756525" y="5167313"/>
          <p14:tracePt t="21451" x="7773988" y="5175250"/>
          <p14:tracePt t="21459" x="7791450" y="5183188"/>
          <p14:tracePt t="21465" x="7824788" y="5192713"/>
          <p14:tracePt t="21473" x="7842250" y="5208588"/>
          <p14:tracePt t="21481" x="7850188" y="5218113"/>
          <p14:tracePt t="21487" x="7875588" y="5243513"/>
          <p14:tracePt t="21494" x="7900988" y="5251450"/>
          <p14:tracePt t="21502" x="7926388" y="5260975"/>
          <p14:tracePt t="21510" x="7951788" y="5294313"/>
          <p14:tracePt t="21517" x="7977188" y="5302250"/>
          <p14:tracePt t="21524" x="8004175" y="5311775"/>
          <p14:tracePt t="21531" x="8045450" y="5327650"/>
          <p14:tracePt t="21538" x="8062913" y="5337175"/>
          <p14:tracePt t="21546" x="8096250" y="5345113"/>
          <p14:tracePt t="21553" x="8121650" y="5353050"/>
          <p14:tracePt t="21560" x="8139113" y="5362575"/>
          <p14:tracePt t="21568" x="8156575" y="5380038"/>
          <p14:tracePt t="21575" x="8164513" y="5395913"/>
          <p14:tracePt t="21581" x="8181975" y="5395913"/>
          <p14:tracePt t="21589" x="8207375" y="5405438"/>
          <p14:tracePt t="21598" x="8207375" y="5413375"/>
          <p14:tracePt t="21604" x="8215313" y="5421313"/>
          <p14:tracePt t="21612" x="8224838" y="5421313"/>
          <p14:tracePt t="21626" x="8224838" y="5430838"/>
          <p14:tracePt t="21633" x="8240713" y="5438775"/>
          <p14:tracePt t="21654" x="8258175" y="5446713"/>
          <p14:tracePt t="21663" x="8275638" y="5464175"/>
          <p14:tracePt t="21677" x="8301038" y="5481638"/>
          <p14:tracePt t="21684" x="8318500" y="5489575"/>
          <p14:tracePt t="21691" x="8343900" y="5507038"/>
          <p14:tracePt t="21698" x="8377238" y="5524500"/>
          <p14:tracePt t="21705" x="8385175" y="5532438"/>
          <p14:tracePt t="21715" x="8394700" y="5532438"/>
          <p14:tracePt t="21720" x="8410575" y="5549900"/>
          <p14:tracePt t="21727" x="8420100" y="5557838"/>
          <p14:tracePt t="21734" x="8428038" y="5565775"/>
          <p14:tracePt t="21742" x="8445500" y="5565775"/>
          <p14:tracePt t="21750" x="8445500" y="5575300"/>
          <p14:tracePt t="21756" x="8462963" y="5591175"/>
          <p14:tracePt t="21771" x="8470900" y="5600700"/>
          <p14:tracePt t="21778" x="8478838" y="5608638"/>
          <p14:tracePt t="21785" x="8488363" y="5626100"/>
          <p14:tracePt t="21793" x="8504238" y="5651500"/>
          <p14:tracePt t="21807" x="8521700" y="5676900"/>
          <p14:tracePt t="21815" x="8521700" y="5684838"/>
          <p14:tracePt t="21831" x="8521700" y="5694363"/>
          <p14:tracePt t="21844" x="8529638" y="5710238"/>
          <p14:tracePt t="21866" x="8539163" y="5727700"/>
          <p14:tracePt t="21873" x="8547100" y="5735638"/>
          <p14:tracePt t="21910" x="8555038" y="5753100"/>
          <p14:tracePt t="21930" x="8564563" y="5770563"/>
          <p14:tracePt t="21953" x="8572500" y="5778500"/>
          <p14:tracePt t="21975" x="8580438" y="5778500"/>
          <p14:tracePt t="21990" x="8597900" y="5813425"/>
          <p14:tracePt t="22004" x="8605838" y="5829300"/>
          <p14:tracePt t="22011" x="8623300" y="5846763"/>
          <p14:tracePt t="22018" x="8632825" y="5854700"/>
          <p14:tracePt t="22026" x="8640763" y="5872163"/>
          <p14:tracePt t="22034" x="8648700" y="5889625"/>
          <p14:tracePt t="22040" x="8658225" y="5905500"/>
          <p14:tracePt t="22050" x="8666163" y="5905500"/>
          <p14:tracePt t="22069" x="8674100" y="5922963"/>
          <p14:tracePt t="22076" x="8674100" y="5932488"/>
          <p14:tracePt t="22105" x="8683625" y="5940425"/>
          <p14:tracePt t="22113" x="8691563" y="5940425"/>
          <p14:tracePt t="22119" x="8709025" y="5948363"/>
          <p14:tracePt t="22127" x="8709025" y="5957888"/>
          <p14:tracePt t="22134" x="8716963" y="5965825"/>
          <p14:tracePt t="22144" x="8724900" y="5965825"/>
          <p14:tracePt t="22149" x="8734425" y="5965825"/>
          <p14:tracePt t="22165" x="8750300" y="5973763"/>
          <p14:tracePt t="22178" x="8759825" y="5983288"/>
          <p14:tracePt t="22193" x="8767763" y="5983288"/>
          <p14:tracePt t="22207" x="8785225" y="5983288"/>
          <p14:tracePt t="22215" x="8785225" y="5991225"/>
          <p14:tracePt t="22221" x="8793163" y="5991225"/>
          <p14:tracePt t="22236" x="8802688" y="6008688"/>
          <p14:tracePt t="22244" x="8810625" y="6008688"/>
          <p14:tracePt t="22257" x="8810625" y="6016625"/>
          <p14:tracePt t="22301" x="8818563" y="601662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B30A0-9F78-4F2C-8C0E-BD7FE2171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703262"/>
            <a:ext cx="10058400" cy="1033167"/>
          </a:xfrm>
        </p:spPr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9028A-CE31-4420-A288-D0FCE21B1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115203" cy="430900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 Problem statement and motivations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 Auto-scaling self-adaptive system architecture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 Experimental design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 Results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 Hypothesis evaluation and take-away message.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 Conclusion and future work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5C5E0B-A25C-4B91-B825-662EB0CF8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ICAS’21 30 May-03 June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19ED12-BC1B-45A5-AE16-686D4ABBB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ACD0-7E70-4E57-BEAB-60CC854F3585}" type="slidenum">
              <a:rPr lang="en-GB" smtClean="0"/>
              <a:t>3</a:t>
            </a:fld>
            <a:endParaRPr lang="en-GB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40D6203-D363-4F11-9153-BD8BD4567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6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92"/>
    </mc:Choice>
    <mc:Fallback xmlns="">
      <p:transition spd="slow" advTm="22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0" x="9540875" y="3925888"/>
          <p14:tracePt t="647" x="9532938" y="3925888"/>
          <p14:tracePt t="661" x="9515475" y="3925888"/>
          <p14:tracePt t="676" x="9507538" y="3925888"/>
          <p14:tracePt t="683" x="9490075" y="3925888"/>
          <p14:tracePt t="698" x="9482138" y="3925888"/>
          <p14:tracePt t="706" x="9464675" y="3925888"/>
          <p14:tracePt t="719" x="9447213" y="3925888"/>
          <p14:tracePt t="734" x="9439275" y="3925888"/>
          <p14:tracePt t="755" x="9431338" y="3925888"/>
          <p14:tracePt t="771" x="9421813" y="3925888"/>
          <p14:tracePt t="792" x="9413875" y="3925888"/>
          <p14:tracePt t="806" x="9405938" y="3925888"/>
          <p14:tracePt t="822" x="9405938" y="3917950"/>
          <p14:tracePt t="828" x="9396413" y="3917950"/>
          <p14:tracePt t="857" x="9388475" y="3917950"/>
          <p14:tracePt t="1039" x="9388475" y="3908425"/>
          <p14:tracePt t="1046" x="9380538" y="3908425"/>
          <p14:tracePt t="1075" x="9371013" y="3908425"/>
          <p14:tracePt t="1097" x="9371013" y="3892550"/>
          <p14:tracePt t="1104" x="9363075" y="3892550"/>
          <p14:tracePt t="1119" x="9353550" y="3883025"/>
          <p14:tracePt t="1134" x="9337675" y="3867150"/>
          <p14:tracePt t="1141" x="9337675" y="3857625"/>
          <p14:tracePt t="1155" x="9337675" y="3849688"/>
          <p14:tracePt t="1162" x="9328150" y="3841750"/>
          <p14:tracePt t="1171" x="9277350" y="3773488"/>
          <p14:tracePt t="1185" x="9251950" y="3748088"/>
          <p14:tracePt t="1191" x="9236075" y="3748088"/>
          <p14:tracePt t="1198" x="9193213" y="3722688"/>
          <p14:tracePt t="1205" x="9175750" y="3713163"/>
          <p14:tracePt t="1213" x="9142413" y="3705225"/>
          <p14:tracePt t="1222" x="9117013" y="3687763"/>
          <p14:tracePt t="1227" x="9107488" y="3679825"/>
          <p14:tracePt t="1236" x="9091613" y="3671888"/>
          <p14:tracePt t="1244" x="9048750" y="3594100"/>
          <p14:tracePt t="1250" x="9039225" y="3586163"/>
          <p14:tracePt t="1264" x="9023350" y="3578225"/>
          <p14:tracePt t="1272" x="9013825" y="3568700"/>
          <p14:tracePt t="1278" x="8980488" y="3517900"/>
          <p14:tracePt t="1286" x="8947150" y="3467100"/>
          <p14:tracePt t="1301" x="8937625" y="3459163"/>
          <p14:tracePt t="1309" x="8894763" y="3408363"/>
          <p14:tracePt t="1315" x="8869363" y="3382963"/>
          <p14:tracePt t="1322" x="8853488" y="3365500"/>
          <p14:tracePt t="1329" x="8802688" y="3330575"/>
          <p14:tracePt t="1344" x="8767763" y="3314700"/>
          <p14:tracePt t="1351" x="8724900" y="3263900"/>
          <p14:tracePt t="1359" x="8709025" y="3254375"/>
          <p14:tracePt t="1366" x="8691563" y="3238500"/>
          <p14:tracePt t="1373" x="8674100" y="3228975"/>
          <p14:tracePt t="1380" x="8640763" y="3211513"/>
          <p14:tracePt t="1388" x="8632825" y="3211513"/>
          <p14:tracePt t="1395" x="8605838" y="3203575"/>
          <p14:tracePt t="1409" x="8580438" y="3186113"/>
          <p14:tracePt t="1416" x="8555038" y="3186113"/>
          <p14:tracePt t="1424" x="8547100" y="3178175"/>
          <p14:tracePt t="1439" x="8513763" y="3170238"/>
          <p14:tracePt t="1445" x="8488363" y="3160713"/>
          <p14:tracePt t="1453" x="8478838" y="3160713"/>
          <p14:tracePt t="1461" x="8445500" y="3152775"/>
          <p14:tracePt t="1467" x="8435975" y="3152775"/>
          <p14:tracePt t="1474" x="8410575" y="3144838"/>
          <p14:tracePt t="1482" x="8385175" y="3135313"/>
          <p14:tracePt t="1489" x="8351838" y="3135313"/>
          <p14:tracePt t="1496" x="8301038" y="3135313"/>
          <p14:tracePt t="1506" x="8291513" y="3127375"/>
          <p14:tracePt t="1510" x="8258175" y="3119438"/>
          <p14:tracePt t="1518" x="8232775" y="3109913"/>
          <p14:tracePt t="1525" x="8224838" y="3109913"/>
          <p14:tracePt t="1532" x="8207375" y="3101975"/>
          <p14:tracePt t="1541" x="8189913" y="3084513"/>
          <p14:tracePt t="1547" x="8156575" y="3067050"/>
          <p14:tracePt t="1556" x="8131175" y="3059113"/>
          <p14:tracePt t="1561" x="8105775" y="3041650"/>
          <p14:tracePt t="1569" x="8070850" y="3025775"/>
          <p14:tracePt t="1576" x="8029575" y="3008313"/>
          <p14:tracePt t="1583" x="7969250" y="2990850"/>
          <p14:tracePt t="1592" x="7918450" y="2957513"/>
          <p14:tracePt t="1598" x="7867650" y="2940050"/>
          <p14:tracePt t="1605" x="7842250" y="2922588"/>
          <p14:tracePt t="1613" x="7791450" y="2914650"/>
          <p14:tracePt t="1622" x="7781925" y="2906713"/>
          <p14:tracePt t="1627" x="7756525" y="2889250"/>
          <p14:tracePt t="1634" x="7740650" y="2881313"/>
          <p14:tracePt t="1642" x="7705725" y="2871788"/>
          <p14:tracePt t="1649" x="7672388" y="2855913"/>
          <p14:tracePt t="1656" x="7637463" y="2846388"/>
          <p14:tracePt t="1664" x="7604125" y="2838450"/>
          <p14:tracePt t="1672" x="7586663" y="2838450"/>
          <p14:tracePt t="1677" x="7535863" y="2805113"/>
          <p14:tracePt t="1692" x="7510463" y="2805113"/>
          <p14:tracePt t="1699" x="7493000" y="2805113"/>
          <p14:tracePt t="1708" x="7477125" y="2805113"/>
          <p14:tracePt t="1714" x="7459663" y="2805113"/>
          <p14:tracePt t="1722" x="7434263" y="2805113"/>
          <p14:tracePt t="1728" x="7426325" y="2805113"/>
          <p14:tracePt t="1738" x="7408863" y="2805113"/>
          <p14:tracePt t="1743" x="7391400" y="2805113"/>
          <p14:tracePt t="1750" x="7373938" y="2805113"/>
          <p14:tracePt t="1758" x="7366000" y="2813050"/>
          <p14:tracePt t="1766" x="7348538" y="2813050"/>
          <p14:tracePt t="1772" x="7340600" y="2813050"/>
          <p14:tracePt t="1779" x="7332663" y="2820988"/>
          <p14:tracePt t="1788" x="7315200" y="2820988"/>
          <p14:tracePt t="1794" x="7297738" y="2820988"/>
          <p14:tracePt t="1802" x="7281863" y="2820988"/>
          <p14:tracePt t="1808" x="7246938" y="2820988"/>
          <p14:tracePt t="1816" x="7229475" y="2820988"/>
          <p14:tracePt t="1823" x="7196138" y="2820988"/>
          <p14:tracePt t="1830" x="7170738" y="2820988"/>
          <p14:tracePt t="1839" x="7153275" y="2813050"/>
          <p14:tracePt t="1844" x="7137400" y="2805113"/>
          <p14:tracePt t="1853" x="7112000" y="2787650"/>
          <p14:tracePt t="1859" x="7085013" y="2778125"/>
          <p14:tracePt t="1867" x="7059613" y="2770188"/>
          <p14:tracePt t="1877" x="7051675" y="2762250"/>
          <p14:tracePt t="1881" x="7043738" y="2762250"/>
          <p14:tracePt t="1888" x="7026275" y="2752725"/>
          <p14:tracePt t="1903" x="7008813" y="2744788"/>
          <p14:tracePt t="1910" x="6992938" y="2744788"/>
          <p14:tracePt t="1917" x="6983413" y="2744788"/>
          <p14:tracePt t="1925" x="6958013" y="2727325"/>
          <p14:tracePt t="1932" x="6924675" y="2719388"/>
          <p14:tracePt t="1940" x="6899275" y="2711450"/>
          <p14:tracePt t="1956" x="6881813" y="2711450"/>
          <p14:tracePt t="1961" x="6873875" y="2711450"/>
          <p14:tracePt t="1968" x="6848475" y="2701925"/>
          <p14:tracePt t="1976" x="6838950" y="2701925"/>
          <p14:tracePt t="1990" x="6831013" y="2701925"/>
          <p14:tracePt t="1997" x="6823075" y="2693988"/>
          <p14:tracePt t="2049" x="6813550" y="2686050"/>
          <p14:tracePt t="2085" x="6805613" y="2668588"/>
          <p14:tracePt t="2091" x="6805613" y="2660650"/>
          <p14:tracePt t="2106" x="6805613" y="2643188"/>
          <p14:tracePt t="2114" x="6797675" y="2617788"/>
          <p14:tracePt t="2309" x="6813550" y="2633663"/>
          <p14:tracePt t="4677" x="6823075" y="2633663"/>
          <p14:tracePt t="4728" x="6831013" y="2633663"/>
          <p14:tracePt t="4741" x="6831013" y="2625725"/>
          <p14:tracePt t="4749" x="6838950" y="2625725"/>
          <p14:tracePt t="4756" x="6838950" y="2617788"/>
          <p14:tracePt t="4763" x="6848475" y="2608263"/>
          <p14:tracePt t="4772" x="6864350" y="2608263"/>
          <p14:tracePt t="4779" x="6873875" y="2608263"/>
          <p14:tracePt t="4792" x="6881813" y="2608263"/>
          <p14:tracePt t="4807" x="6889750" y="2608263"/>
          <p14:tracePt t="4858" x="6899275" y="2608263"/>
          <p14:tracePt t="4872" x="6907213" y="2608263"/>
          <p14:tracePt t="4880" x="6915150" y="2608263"/>
          <p14:tracePt t="4887" x="6924675" y="2608263"/>
          <p14:tracePt t="4894" x="6942138" y="2608263"/>
          <p14:tracePt t="4909" x="6950075" y="2608263"/>
          <p14:tracePt t="4916" x="6958013" y="2608263"/>
          <p14:tracePt t="4923" x="6967538" y="2608263"/>
          <p14:tracePt t="4931" x="6975475" y="2608263"/>
          <p14:tracePt t="4938" x="6983413" y="2617788"/>
          <p14:tracePt t="4945" x="6983413" y="2625725"/>
          <p14:tracePt t="4954" x="6992938" y="2625725"/>
          <p14:tracePt t="4960" x="7008813" y="2625725"/>
          <p14:tracePt t="4968" x="7018338" y="2633663"/>
          <p14:tracePt t="4975" x="7043738" y="2643188"/>
          <p14:tracePt t="4989" x="7051675" y="2651125"/>
          <p14:tracePt t="4996" x="7069138" y="2651125"/>
          <p14:tracePt t="5010" x="7077075" y="2651125"/>
          <p14:tracePt t="5025" x="7094538" y="2668588"/>
          <p14:tracePt t="5048" x="7102475" y="2686050"/>
          <p14:tracePt t="5053" x="7119938" y="2711450"/>
          <p14:tracePt t="5084" x="7119938" y="2719388"/>
          <p14:tracePt t="5090" x="7137400" y="2744788"/>
          <p14:tracePt t="5098" x="7145338" y="2770188"/>
          <p14:tracePt t="5106" x="7153275" y="2795588"/>
          <p14:tracePt t="5120" x="7162800" y="2820988"/>
          <p14:tracePt t="5128" x="7162800" y="2830513"/>
          <p14:tracePt t="5141" x="7162800" y="2838450"/>
          <p14:tracePt t="5148" x="7162800" y="2889250"/>
          <p14:tracePt t="5171" x="7162800" y="2897188"/>
          <p14:tracePt t="5186" x="7162800" y="2914650"/>
          <p14:tracePt t="5201" x="7162800" y="2932113"/>
          <p14:tracePt t="5215" x="7162800" y="2957513"/>
          <p14:tracePt t="5221" x="7162800" y="2982913"/>
          <p14:tracePt t="5237" x="7162800" y="3000375"/>
          <p14:tracePt t="5252" x="7162800" y="3008313"/>
          <p14:tracePt t="5273" x="7153275" y="3033713"/>
          <p14:tracePt t="5287" x="7153275" y="3041650"/>
          <p14:tracePt t="5293" x="7137400" y="3076575"/>
          <p14:tracePt t="5308" x="7119938" y="3094038"/>
          <p14:tracePt t="5315" x="7112000" y="3101975"/>
          <p14:tracePt t="5323" x="7102475" y="3127375"/>
          <p14:tracePt t="5330" x="7077075" y="3144838"/>
          <p14:tracePt t="5336" x="7069138" y="3152775"/>
          <p14:tracePt t="5345" x="7051675" y="3178175"/>
          <p14:tracePt t="5354" x="7026275" y="3195638"/>
          <p14:tracePt t="5359" x="7018338" y="3195638"/>
          <p14:tracePt t="5367" x="6992938" y="3211513"/>
          <p14:tracePt t="5373" x="6983413" y="3221038"/>
          <p14:tracePt t="5380" x="6958013" y="3221038"/>
          <p14:tracePt t="5389" x="6950075" y="3228975"/>
          <p14:tracePt t="5395" x="6924675" y="3238500"/>
          <p14:tracePt t="5403" x="6907213" y="3238500"/>
          <p14:tracePt t="5418" x="6889750" y="3246438"/>
          <p14:tracePt t="5425" x="6873875" y="3246438"/>
          <p14:tracePt t="5453" x="6856413" y="3254375"/>
          <p14:tracePt t="5460" x="6848475" y="3263900"/>
          <p14:tracePt t="5469" x="6838950" y="3263900"/>
          <p14:tracePt t="5475" x="6831013" y="3263900"/>
          <p14:tracePt t="5483" x="6813550" y="3263900"/>
          <p14:tracePt t="5490" x="6805613" y="3263900"/>
          <p14:tracePt t="5497" x="6780213" y="3263900"/>
          <p14:tracePt t="5504" x="6770688" y="3263900"/>
          <p14:tracePt t="5512" x="6754813" y="3263900"/>
          <p14:tracePt t="5526" x="6737350" y="3263900"/>
          <p14:tracePt t="5533" x="6729413" y="3263900"/>
          <p14:tracePt t="5541" x="6711950" y="3263900"/>
          <p14:tracePt t="5547" x="6704013" y="3263900"/>
          <p14:tracePt t="5563" x="6678613" y="3263900"/>
          <p14:tracePt t="5570" x="6669088" y="3263900"/>
          <p14:tracePt t="5586" x="6661150" y="3263900"/>
          <p14:tracePt t="5591" x="6653213" y="3263900"/>
          <p14:tracePt t="5599" x="6643688" y="3263900"/>
          <p14:tracePt t="5606" x="6635750" y="3263900"/>
          <p14:tracePt t="5614" x="6626225" y="3263900"/>
          <p14:tracePt t="5642" x="6626225" y="3254375"/>
          <p14:tracePt t="5650" x="6618288" y="3254375"/>
          <p14:tracePt t="5657" x="6610350" y="3246438"/>
          <p14:tracePt t="5671" x="6600825" y="3246438"/>
          <p14:tracePt t="5687" x="6584950" y="3238500"/>
          <p14:tracePt t="5708" x="6575425" y="3238500"/>
          <p14:tracePt t="5744" x="6575425" y="3228975"/>
          <p14:tracePt t="10028" x="6584950" y="3228975"/>
          <p14:tracePt t="10042" x="6592888" y="3228975"/>
          <p14:tracePt t="10064" x="6600825" y="3228975"/>
          <p14:tracePt t="10078" x="6610350" y="3228975"/>
          <p14:tracePt t="10122" x="6618288" y="3228975"/>
          <p14:tracePt t="10129" x="6626225" y="3228975"/>
          <p14:tracePt t="10144" x="6635750" y="3228975"/>
          <p14:tracePt t="10158" x="6643688" y="3238500"/>
          <p14:tracePt t="10166" x="6653213" y="3238500"/>
          <p14:tracePt t="10172" x="6661150" y="3254375"/>
          <p14:tracePt t="10187" x="6669088" y="3263900"/>
          <p14:tracePt t="10195" x="6686550" y="3297238"/>
          <p14:tracePt t="10209" x="6686550" y="3314700"/>
          <p14:tracePt t="10224" x="6694488" y="3314700"/>
          <p14:tracePt t="10232" x="6704013" y="3340100"/>
          <p14:tracePt t="10240" x="6711950" y="3348038"/>
          <p14:tracePt t="10253" x="6719888" y="3373438"/>
          <p14:tracePt t="10274" x="6719888" y="3382963"/>
          <p14:tracePt t="10282" x="6729413" y="3398838"/>
          <p14:tracePt t="10289" x="6729413" y="3408363"/>
          <p14:tracePt t="10332" x="6737350" y="3424238"/>
          <p14:tracePt t="10369" x="6737350" y="3433763"/>
          <p14:tracePt t="10383" x="6737350" y="3441700"/>
          <p14:tracePt t="10398" x="6737350" y="3449638"/>
          <p14:tracePt t="10405" x="6737350" y="3459163"/>
          <p14:tracePt t="10412" x="6737350" y="3467100"/>
          <p14:tracePt t="10420" x="6737350" y="3492500"/>
          <p14:tracePt t="10442" x="6719888" y="3517900"/>
          <p14:tracePt t="10455" x="6711950" y="3527425"/>
          <p14:tracePt t="10463" x="6694488" y="3527425"/>
          <p14:tracePt t="10470" x="6678613" y="3552825"/>
          <p14:tracePt t="10477" x="6678613" y="3560763"/>
          <p14:tracePt t="10486" x="6669088" y="3568700"/>
          <p14:tracePt t="10492" x="6643688" y="3586163"/>
          <p14:tracePt t="10498" x="6618288" y="3594100"/>
          <p14:tracePt t="10506" x="6600825" y="3603625"/>
          <p14:tracePt t="10514" x="6567488" y="3611563"/>
          <p14:tracePt t="10520" x="6542088" y="3654425"/>
          <p14:tracePt t="10528" x="6491288" y="3671888"/>
          <p14:tracePt t="10536" x="6465888" y="3671888"/>
          <p14:tracePt t="10543" x="6430963" y="3679825"/>
          <p14:tracePt t="10551" x="6415088" y="3687763"/>
          <p14:tracePt t="10557" x="6372225" y="3713163"/>
          <p14:tracePt t="10567" x="6354763" y="3713163"/>
          <p14:tracePt t="10572" x="6338888" y="3722688"/>
          <p14:tracePt t="10579" x="6296025" y="3738563"/>
          <p14:tracePt t="10586" x="6253163" y="3738563"/>
          <p14:tracePt t="10594" x="6219825" y="3738563"/>
          <p14:tracePt t="10601" x="6108700" y="3781425"/>
          <p14:tracePt t="10608" x="6065838" y="3790950"/>
          <p14:tracePt t="10618" x="5981700" y="3790950"/>
          <p14:tracePt t="10622" x="5905500" y="3790950"/>
          <p14:tracePt t="10630" x="5862638" y="3790950"/>
          <p14:tracePt t="10637" x="5827713" y="3806825"/>
          <p14:tracePt t="10645" x="5768975" y="3806825"/>
          <p14:tracePt t="10652" x="5692775" y="3824288"/>
          <p14:tracePt t="10659" x="5607050" y="3824288"/>
          <p14:tracePt t="10667" x="5538788" y="3824288"/>
          <p14:tracePt t="10674" x="5462588" y="3824288"/>
          <p14:tracePt t="10681" x="5394325" y="3824288"/>
          <p14:tracePt t="10688" x="5360988" y="3824288"/>
          <p14:tracePt t="10696" x="5302250" y="3824288"/>
          <p14:tracePt t="10703" x="5249863" y="3832225"/>
          <p14:tracePt t="10710" x="5191125" y="3832225"/>
          <p14:tracePt t="10717" x="5106988" y="3832225"/>
          <p14:tracePt t="10724" x="4978400" y="3832225"/>
          <p14:tracePt t="10733" x="4826000" y="3832225"/>
          <p14:tracePt t="10739" x="4714875" y="3832225"/>
          <p14:tracePt t="10747" x="4613275" y="3832225"/>
          <p14:tracePt t="10753" x="4587875" y="3841750"/>
          <p14:tracePt t="10761" x="4537075" y="3841750"/>
          <p14:tracePt t="10768" x="4511675" y="3841750"/>
          <p14:tracePt t="10775" x="4410075" y="3841750"/>
          <p14:tracePt t="10784" x="4367213" y="3841750"/>
          <p14:tracePt t="10789" x="4291013" y="3841750"/>
          <p14:tracePt t="10798" x="4205288" y="3841750"/>
          <p14:tracePt t="10804" x="4179888" y="3841750"/>
          <p14:tracePt t="10812" x="4086225" y="3841750"/>
          <p14:tracePt t="10819" x="4052888" y="3841750"/>
          <p14:tracePt t="10826" x="4010025" y="3832225"/>
          <p14:tracePt t="10834" x="3976688" y="3832225"/>
          <p14:tracePt t="10841" x="3959225" y="3832225"/>
          <p14:tracePt t="10849" x="3951288" y="3832225"/>
          <p14:tracePt t="10855" x="3941763" y="3832225"/>
          <p14:tracePt t="10863" x="3925888" y="3832225"/>
          <p14:tracePt t="10870" x="3916363" y="3832225"/>
          <p14:tracePt t="10877" x="3908425" y="3832225"/>
          <p14:tracePt t="10885" x="3883025" y="3832225"/>
          <p14:tracePt t="10891" x="3865563" y="3832225"/>
          <p14:tracePt t="10900" x="3840163" y="3832225"/>
          <p14:tracePt t="10906" x="3806825" y="3824288"/>
          <p14:tracePt t="10915" x="3771900" y="3824288"/>
          <p14:tracePt t="10921" x="3746500" y="3824288"/>
          <p14:tracePt t="10928" x="3721100" y="3824288"/>
          <p14:tracePt t="10936" x="3703638" y="3824288"/>
          <p14:tracePt t="10943" x="3695700" y="3824288"/>
          <p14:tracePt t="10950" x="3670300" y="3824288"/>
          <p14:tracePt t="10966" x="3652838" y="3816350"/>
          <p14:tracePt t="10979" x="3644900" y="3816350"/>
          <p14:tracePt t="10986" x="3636963" y="3816350"/>
          <p14:tracePt t="10993" x="3619500" y="3816350"/>
          <p14:tracePt t="11008" x="3602038" y="3816350"/>
          <p14:tracePt t="11017" x="3594100" y="3816350"/>
          <p14:tracePt t="11030" x="3586163" y="3816350"/>
          <p14:tracePt t="11059" x="3576638" y="3816350"/>
          <p14:tracePt t="11190" x="3576638" y="3824288"/>
          <p14:tracePt t="11851" x="3576638" y="3832225"/>
          <p14:tracePt t="11871" x="3576638" y="3841750"/>
          <p14:tracePt t="11909" x="3576638" y="3849688"/>
          <p14:tracePt t="11931" x="3576638" y="3875088"/>
          <p14:tracePt t="11945" x="3576638" y="3883025"/>
          <p14:tracePt t="11959" x="3586163" y="3951288"/>
          <p14:tracePt t="11988" x="3594100" y="3960813"/>
          <p14:tracePt t="12047" x="3594100" y="3968750"/>
          <p14:tracePt t="12293" x="3602038" y="3994150"/>
          <p14:tracePt t="12322" x="3611563" y="4002088"/>
          <p14:tracePt t="12344" x="3619500" y="4002088"/>
          <p14:tracePt t="12358" x="3627438" y="4002088"/>
          <p14:tracePt t="12381" x="3627438" y="4011613"/>
          <p14:tracePt t="12387" x="3636963" y="4011613"/>
          <p14:tracePt t="12402" x="3636963" y="4019550"/>
          <p14:tracePt t="12424" x="3652838" y="4027488"/>
          <p14:tracePt t="12467" x="3652838" y="4044950"/>
          <p14:tracePt t="12489" x="3652838" y="4079875"/>
          <p14:tracePt t="12511" x="3652838" y="4095750"/>
          <p14:tracePt t="12532" x="3652838" y="4105275"/>
          <p14:tracePt t="12554" x="3652838" y="4146550"/>
          <p14:tracePt t="12569" x="3644900" y="4197350"/>
          <p14:tracePt t="12584" x="3636963" y="4224338"/>
          <p14:tracePt t="12599" x="3619500" y="4249738"/>
          <p14:tracePt t="12620" x="3619500" y="4257675"/>
          <p14:tracePt t="12634" x="3619500" y="4265613"/>
          <p14:tracePt t="12641" x="3611563" y="4265613"/>
          <p14:tracePt t="12649" x="3602038" y="4265613"/>
          <p14:tracePt t="12656" x="3594100" y="4275138"/>
          <p14:tracePt t="12664" x="3586163" y="4291013"/>
          <p14:tracePt t="12671" x="3568700" y="4300538"/>
          <p14:tracePt t="12678" x="3543300" y="4300538"/>
          <p14:tracePt t="12685" x="3533775" y="4308475"/>
          <p14:tracePt t="12693" x="3500438" y="4325938"/>
          <p14:tracePt t="12700" x="3475038" y="4333875"/>
          <p14:tracePt t="12707" x="3432175" y="4341813"/>
          <p14:tracePt t="12717" x="3406775" y="4351338"/>
          <p14:tracePt t="12721" x="3373438" y="4368800"/>
          <p14:tracePt t="12729" x="3363913" y="4368800"/>
          <p14:tracePt t="12736" x="3338513" y="4368800"/>
          <p14:tracePt t="12744" x="3330575" y="4368800"/>
          <p14:tracePt t="12751" x="3313113" y="4368800"/>
          <p14:tracePt t="12758" x="3305175" y="4376738"/>
          <p14:tracePt t="12767" x="3287713" y="4384675"/>
          <p14:tracePt t="12772" x="3270250" y="4394200"/>
          <p14:tracePt t="12780" x="3244850" y="4410075"/>
          <p14:tracePt t="12787" x="3236913" y="4419600"/>
          <p14:tracePt t="12795" x="3186113" y="4435475"/>
          <p14:tracePt t="12803" x="3160713" y="4452938"/>
          <p14:tracePt t="12808" x="3109913" y="4486275"/>
          <p14:tracePt t="12817" x="3092450" y="4495800"/>
          <p14:tracePt t="12823" x="3033713" y="4529138"/>
          <p14:tracePt t="12832" x="2998788" y="4538663"/>
          <p14:tracePt t="12837" x="2990850" y="4546600"/>
          <p14:tracePt t="12845" x="2965450" y="4564063"/>
          <p14:tracePt t="12852" x="2955925" y="4572000"/>
          <p14:tracePt t="12860" x="2940050" y="4579938"/>
          <p14:tracePt t="12874" x="2922588" y="4579938"/>
          <p14:tracePt t="12883" x="2905125" y="4579938"/>
          <p14:tracePt t="12888" x="2897188" y="4579938"/>
          <p14:tracePt t="12896" x="2889250" y="4579938"/>
          <p14:tracePt t="12903" x="2871788" y="4589463"/>
          <p14:tracePt t="12910" x="2854325" y="4589463"/>
          <p14:tracePt t="12918" x="2828925" y="4605338"/>
          <p14:tracePt t="12925" x="2811463" y="4614863"/>
          <p14:tracePt t="12933" x="2786063" y="4614863"/>
          <p14:tracePt t="12939" x="2778125" y="4614863"/>
          <p14:tracePt t="12948" x="2770188" y="4622800"/>
          <p14:tracePt t="12954" x="2752725" y="4622800"/>
          <p14:tracePt t="12961" x="2744788" y="4622800"/>
          <p14:tracePt t="12976" x="2719388" y="4622800"/>
          <p14:tracePt t="12983" x="2709863" y="4622800"/>
          <p14:tracePt t="12999" x="2693988" y="4630738"/>
          <p14:tracePt t="13005" x="2684463" y="4630738"/>
          <p14:tracePt t="13012" x="2668588" y="4640263"/>
          <p14:tracePt t="13019" x="2668588" y="4648200"/>
          <p14:tracePt t="13035" x="2651125" y="4648200"/>
          <p14:tracePt t="13056" x="2641600" y="4648200"/>
          <p14:tracePt t="13070" x="2625725" y="4648200"/>
          <p14:tracePt t="13165" x="2625725" y="4673600"/>
          <p14:tracePt t="13942" x="2633663" y="4673600"/>
          <p14:tracePt t="13949" x="2651125" y="4673600"/>
          <p14:tracePt t="13957" x="2668588" y="4673600"/>
          <p14:tracePt t="13966" x="2676525" y="4683125"/>
          <p14:tracePt t="13971" x="2701925" y="4683125"/>
          <p14:tracePt t="13978" x="2709863" y="4683125"/>
          <p14:tracePt t="13985" x="2719388" y="4699000"/>
          <p14:tracePt t="13993" x="2735263" y="4716463"/>
          <p14:tracePt t="14001" x="2744788" y="4724400"/>
          <p14:tracePt t="14007" x="2760663" y="4724400"/>
          <p14:tracePt t="14015" x="2770188" y="4724400"/>
          <p14:tracePt t="14022" x="2778125" y="4724400"/>
          <p14:tracePt t="14030" x="2786063" y="4733925"/>
          <p14:tracePt t="14036" x="2811463" y="4741863"/>
          <p14:tracePt t="14043" x="2820988" y="4749800"/>
          <p14:tracePt t="14052" x="2846388" y="4759325"/>
          <p14:tracePt t="14058" x="2879725" y="4767263"/>
          <p14:tracePt t="14066" x="2905125" y="4767263"/>
          <p14:tracePt t="14073" x="2940050" y="4775200"/>
          <p14:tracePt t="14082" x="2947988" y="4784725"/>
          <p14:tracePt t="14087" x="2965450" y="4792663"/>
          <p14:tracePt t="14094" x="2998788" y="4810125"/>
          <p14:tracePt t="14102" x="3008313" y="4810125"/>
          <p14:tracePt t="14109" x="3024188" y="4827588"/>
          <p14:tracePt t="14117" x="3041650" y="4835525"/>
          <p14:tracePt t="14124" x="3074988" y="4835525"/>
          <p14:tracePt t="14138" x="3109913" y="4835525"/>
          <p14:tracePt t="14146" x="3135313" y="4835525"/>
          <p14:tracePt t="14153" x="3160713" y="4843463"/>
          <p14:tracePt t="14160" x="3194050" y="4843463"/>
          <p14:tracePt t="14167" x="3211513" y="4852988"/>
          <p14:tracePt t="14175" x="3279775" y="4878388"/>
          <p14:tracePt t="14182" x="3287713" y="4886325"/>
          <p14:tracePt t="14188" x="3305175" y="4903788"/>
          <p14:tracePt t="14197" x="3313113" y="4911725"/>
          <p14:tracePt t="14203" x="3338513" y="4929188"/>
          <p14:tracePt t="14211" x="3355975" y="4962525"/>
          <p14:tracePt t="14219" x="3355975" y="4972050"/>
          <p14:tracePt t="14225" x="3363913" y="4979988"/>
          <p14:tracePt t="14232" x="3381375" y="5005388"/>
          <p14:tracePt t="14249" x="3398838" y="5022850"/>
          <p14:tracePt t="14265" x="3414713" y="5073650"/>
          <p14:tracePt t="14269" x="3424238" y="5091113"/>
          <p14:tracePt t="14276" x="3432175" y="5106988"/>
          <p14:tracePt t="14285" x="3441700" y="5141913"/>
          <p14:tracePt t="14290" x="3449638" y="5149850"/>
          <p14:tracePt t="14299" x="3449638" y="5157788"/>
          <p14:tracePt t="14305" x="3457575" y="5167313"/>
          <p14:tracePt t="14313" x="3457575" y="5183188"/>
          <p14:tracePt t="14328" x="3457575" y="5192713"/>
          <p14:tracePt t="14341" x="3457575" y="5200650"/>
          <p14:tracePt t="14349" x="3457575" y="5208588"/>
          <p14:tracePt t="14356" x="3457575" y="5235575"/>
          <p14:tracePt t="14371" x="3467100" y="5268913"/>
          <p14:tracePt t="14385" x="3467100" y="5276850"/>
          <p14:tracePt t="14392" x="3467100" y="5286375"/>
          <p14:tracePt t="14400" x="3475038" y="5353050"/>
          <p14:tracePt t="14415" x="3475038" y="5362575"/>
          <p14:tracePt t="14421" x="3475038" y="5395913"/>
          <p14:tracePt t="14436" x="3475038" y="5472113"/>
          <p14:tracePt t="14451" x="3475038" y="5497513"/>
          <p14:tracePt t="14458" x="3475038" y="5514975"/>
          <p14:tracePt t="14473" x="3475038" y="5524500"/>
          <p14:tracePt t="14480" x="3475038" y="5532438"/>
          <p14:tracePt t="14495" x="3467100" y="5549900"/>
          <p14:tracePt t="14509" x="3467100" y="5557838"/>
          <p14:tracePt t="14531" x="3457575" y="5557838"/>
          <p14:tracePt t="14538" x="3457575" y="5565775"/>
          <p14:tracePt t="14552" x="3449638" y="5575300"/>
          <p14:tracePt t="14559" x="3432175" y="5575300"/>
          <p14:tracePt t="14567" x="3424238" y="5575300"/>
          <p14:tracePt t="14574" x="3414713" y="5575300"/>
          <p14:tracePt t="14582" x="3398838" y="5583238"/>
          <p14:tracePt t="14588" x="3355975" y="5591175"/>
          <p14:tracePt t="14596" x="3330575" y="5591175"/>
          <p14:tracePt t="14603" x="3279775" y="5591175"/>
          <p14:tracePt t="14610" x="3244850" y="5591175"/>
          <p14:tracePt t="14617" x="3203575" y="5600700"/>
          <p14:tracePt t="14625" x="3194050" y="5600700"/>
          <p14:tracePt t="14632" x="3178175" y="5600700"/>
          <p14:tracePt t="14640" x="3168650" y="5600700"/>
          <p14:tracePt t="14654" x="3160713" y="5600700"/>
          <p14:tracePt t="14689" x="3143250" y="5608638"/>
          <p14:tracePt t="18374" x="3143250" y="5616575"/>
          <p14:tracePt t="18396" x="3152775" y="5616575"/>
          <p14:tracePt t="18411" x="3160713" y="5626100"/>
          <p14:tracePt t="18432" x="3168650" y="5626100"/>
          <p14:tracePt t="18446" x="3186113" y="5626100"/>
          <p14:tracePt t="18461" x="3186113" y="5634038"/>
          <p14:tracePt t="18477" x="3194050" y="5641975"/>
          <p14:tracePt t="18482" x="3203575" y="5641975"/>
          <p14:tracePt t="18490" x="3211513" y="5651500"/>
          <p14:tracePt t="18512" x="3219450" y="5651500"/>
          <p14:tracePt t="18518" x="3236913" y="5676900"/>
          <p14:tracePt t="18541" x="3270250" y="5761038"/>
          <p14:tracePt t="18555" x="3297238" y="5803900"/>
          <p14:tracePt t="18563" x="3305175" y="5854700"/>
          <p14:tracePt t="18569" x="3313113" y="5864225"/>
          <p14:tracePt t="18577" x="3313113" y="5872163"/>
          <p14:tracePt t="18584" x="3313113" y="5897563"/>
          <p14:tracePt t="18591" x="3313113" y="5915025"/>
          <p14:tracePt t="18599" x="3313113" y="5922963"/>
          <p14:tracePt t="18606" x="3313113" y="5932488"/>
          <p14:tracePt t="18613" x="3313113" y="5940425"/>
          <p14:tracePt t="18620" x="3313113" y="5948363"/>
          <p14:tracePt t="18635" x="3313113" y="5965825"/>
          <p14:tracePt t="18642" x="3313113" y="5991225"/>
          <p14:tracePt t="18664" x="3313113" y="6024563"/>
          <p14:tracePt t="18693" x="3313113" y="6049963"/>
          <p14:tracePt t="18729" x="3313113" y="6059488"/>
          <p14:tracePt t="18744" x="3313113" y="6067425"/>
          <p14:tracePt t="18751" x="3313113" y="6076950"/>
          <p14:tracePt t="18758" x="3313113" y="6110288"/>
          <p14:tracePt t="18766" x="3305175" y="6118225"/>
          <p14:tracePt t="18781" x="3305175" y="6127750"/>
          <p14:tracePt t="18787" x="3297238" y="6135688"/>
          <p14:tracePt t="18797" x="3297238" y="6143625"/>
          <p14:tracePt t="18838" x="3270250" y="6186488"/>
          <p14:tracePt t="18846" x="3262313" y="6194425"/>
          <p14:tracePt t="18861" x="3254375" y="6194425"/>
          <p14:tracePt t="18867" x="3244850" y="6203950"/>
          <p14:tracePt t="18875" x="3244850" y="6211888"/>
          <p14:tracePt t="18882" x="3228975" y="6221413"/>
          <p14:tracePt t="18890" x="3219450" y="6221413"/>
          <p14:tracePt t="18912" x="3219450" y="6229350"/>
          <p14:tracePt t="18918" x="3203575" y="6229350"/>
          <p14:tracePt t="18925" x="3203575" y="6237288"/>
          <p14:tracePt t="18933" x="3186113" y="6237288"/>
          <p14:tracePt t="18940" x="3160713" y="6246813"/>
          <p14:tracePt t="18948" x="3143250" y="62547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>
            <a:extLst>
              <a:ext uri="{FF2B5EF4-FFF2-40B4-BE49-F238E27FC236}">
                <a16:creationId xmlns:a16="http://schemas.microsoft.com/office/drawing/2014/main" id="{7CEA9C8A-6876-4A58-8005-D64C60C7871A}"/>
              </a:ext>
            </a:extLst>
          </p:cNvPr>
          <p:cNvSpPr/>
          <p:nvPr/>
        </p:nvSpPr>
        <p:spPr>
          <a:xfrm>
            <a:off x="8980321" y="3143482"/>
            <a:ext cx="1840273" cy="1752966"/>
          </a:xfrm>
          <a:prstGeom prst="ellipse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Workload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A0CE88-1C18-4297-817F-05E16A3DC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Problem statement and motivation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80BC3C-A213-445C-B1A8-1D4A7B325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4598" y="6457831"/>
            <a:ext cx="4822804" cy="365125"/>
          </a:xfrm>
        </p:spPr>
        <p:txBody>
          <a:bodyPr/>
          <a:lstStyle/>
          <a:p>
            <a:r>
              <a:rPr lang="en-GB" dirty="0"/>
              <a:t>ICAS’21 30 May-03 June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B9E588-0AEA-475D-8DEB-F23D0AFB5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ACD0-7E70-4E57-BEAB-60CC854F3585}" type="slidenum">
              <a:rPr lang="en-GB" smtClean="0"/>
              <a:t>4</a:t>
            </a:fld>
            <a:endParaRPr lang="en-GB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3C4C1A0A-689C-4457-9F8A-BFACE38BA20B}"/>
              </a:ext>
            </a:extLst>
          </p:cNvPr>
          <p:cNvSpPr/>
          <p:nvPr/>
        </p:nvSpPr>
        <p:spPr>
          <a:xfrm>
            <a:off x="2015309" y="2815283"/>
            <a:ext cx="2490488" cy="2418138"/>
          </a:xfrm>
          <a:prstGeom prst="ellipse">
            <a:avLst/>
          </a:prstGeom>
          <a:solidFill>
            <a:srgbClr val="C9190B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Self-adaptive system for Auto-scaling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7BCFAB7-51BC-43E9-8F78-002EC79FEEFB}"/>
              </a:ext>
            </a:extLst>
          </p:cNvPr>
          <p:cNvSpPr/>
          <p:nvPr/>
        </p:nvSpPr>
        <p:spPr>
          <a:xfrm>
            <a:off x="974155" y="2842172"/>
            <a:ext cx="1385882" cy="1351215"/>
          </a:xfrm>
          <a:prstGeom prst="ellipse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Dynamicity of IoT </a:t>
            </a:r>
          </a:p>
          <a:p>
            <a:pPr algn="ctr"/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workload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ADBF98E-2740-4EB7-A09F-40131729062D}"/>
              </a:ext>
            </a:extLst>
          </p:cNvPr>
          <p:cNvSpPr/>
          <p:nvPr/>
        </p:nvSpPr>
        <p:spPr>
          <a:xfrm>
            <a:off x="970636" y="3858204"/>
            <a:ext cx="1381675" cy="1351215"/>
          </a:xfrm>
          <a:prstGeom prst="ellipse">
            <a:avLst/>
          </a:prstGeom>
          <a:solidFill>
            <a:schemeClr val="accent4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 nature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304487-2F1B-49C4-BB18-EB84DE1B9371}"/>
              </a:ext>
            </a:extLst>
          </p:cNvPr>
          <p:cNvSpPr txBox="1"/>
          <p:nvPr/>
        </p:nvSpPr>
        <p:spPr>
          <a:xfrm>
            <a:off x="1482483" y="3639623"/>
            <a:ext cx="447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pic>
        <p:nvPicPr>
          <p:cNvPr id="5" name="Graphic 4" descr="Back with solid fill">
            <a:extLst>
              <a:ext uri="{FF2B5EF4-FFF2-40B4-BE49-F238E27FC236}">
                <a16:creationId xmlns:a16="http://schemas.microsoft.com/office/drawing/2014/main" id="{A5ADCC4B-EC4F-4E35-BC04-11D266F8F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594205">
            <a:off x="4514581" y="3984774"/>
            <a:ext cx="914400" cy="914400"/>
          </a:xfrm>
          <a:prstGeom prst="rect">
            <a:avLst/>
          </a:prstGeom>
        </p:spPr>
      </p:pic>
      <p:pic>
        <p:nvPicPr>
          <p:cNvPr id="7" name="Graphic 6" descr="Back with solid fill">
            <a:extLst>
              <a:ext uri="{FF2B5EF4-FFF2-40B4-BE49-F238E27FC236}">
                <a16:creationId xmlns:a16="http://schemas.microsoft.com/office/drawing/2014/main" id="{8B70F810-2F58-4AE8-BC4B-9C6A956285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6719164">
            <a:off x="4454951" y="3069345"/>
            <a:ext cx="914400" cy="914400"/>
          </a:xfrm>
          <a:prstGeom prst="rect">
            <a:avLst/>
          </a:prstGeom>
        </p:spPr>
      </p:pic>
      <p:pic>
        <p:nvPicPr>
          <p:cNvPr id="46" name="Graphic 45" descr="Arrow Straight">
            <a:extLst>
              <a:ext uri="{FF2B5EF4-FFF2-40B4-BE49-F238E27FC236}">
                <a16:creationId xmlns:a16="http://schemas.microsoft.com/office/drawing/2014/main" id="{9BD047C4-B461-402A-898E-D1E65262EB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4517756" y="3557279"/>
            <a:ext cx="914400" cy="914400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1EB8AAF4-9CED-4E36-AE93-3139F4A6FBC8}"/>
              </a:ext>
            </a:extLst>
          </p:cNvPr>
          <p:cNvSpPr/>
          <p:nvPr/>
        </p:nvSpPr>
        <p:spPr>
          <a:xfrm>
            <a:off x="4855098" y="1892530"/>
            <a:ext cx="1539475" cy="1463007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Proactive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290CC84-80BB-43A5-9F02-A73CE9BECD4A}"/>
              </a:ext>
            </a:extLst>
          </p:cNvPr>
          <p:cNvSpPr/>
          <p:nvPr/>
        </p:nvSpPr>
        <p:spPr>
          <a:xfrm>
            <a:off x="5459086" y="3282974"/>
            <a:ext cx="1539475" cy="1463007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Reactive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8D4D817-4C68-454D-83C5-42D6A52AB388}"/>
              </a:ext>
            </a:extLst>
          </p:cNvPr>
          <p:cNvSpPr/>
          <p:nvPr/>
        </p:nvSpPr>
        <p:spPr>
          <a:xfrm>
            <a:off x="4859876" y="4656981"/>
            <a:ext cx="1539475" cy="1463007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Hybrid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8983D988-A388-4373-AF3D-A7CBEEE08BA0}"/>
              </a:ext>
            </a:extLst>
          </p:cNvPr>
          <p:cNvSpPr/>
          <p:nvPr/>
        </p:nvSpPr>
        <p:spPr>
          <a:xfrm>
            <a:off x="5882063" y="1886657"/>
            <a:ext cx="1840272" cy="4227458"/>
          </a:xfrm>
          <a:prstGeom prst="rightBrace">
            <a:avLst>
              <a:gd name="adj1" fmla="val 54644"/>
              <a:gd name="adj2" fmla="val 50000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2E3DF73-CDDE-4006-A5EB-A006969C252C}"/>
              </a:ext>
            </a:extLst>
          </p:cNvPr>
          <p:cNvSpPr/>
          <p:nvPr/>
        </p:nvSpPr>
        <p:spPr>
          <a:xfrm>
            <a:off x="7951850" y="2440421"/>
            <a:ext cx="1840273" cy="1752966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 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1D72752-21E8-4944-A0CD-C29D916B087D}"/>
              </a:ext>
            </a:extLst>
          </p:cNvPr>
          <p:cNvSpPr/>
          <p:nvPr/>
        </p:nvSpPr>
        <p:spPr>
          <a:xfrm>
            <a:off x="7951850" y="3900655"/>
            <a:ext cx="1840273" cy="1752966"/>
          </a:xfrm>
          <a:prstGeom prst="ellipse">
            <a:avLst/>
          </a:prstGeom>
          <a:solidFill>
            <a:srgbClr val="FF8B8B">
              <a:alpha val="7098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 scenario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842B103-BCC8-4910-BC68-8ACCF80C26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52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75"/>
    </mc:Choice>
    <mc:Fallback xmlns="">
      <p:transition spd="slow" advTm="88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4" grpId="0" animBg="1"/>
      <p:bldP spid="78" grpId="0" animBg="1"/>
      <p:bldP spid="42" grpId="0" animBg="1"/>
      <p:bldP spid="43" grpId="0" animBg="1"/>
      <p:bldP spid="3" grpId="0"/>
      <p:bldP spid="48" grpId="0" animBg="1"/>
      <p:bldP spid="49" grpId="0" animBg="1"/>
      <p:bldP spid="51" grpId="0" animBg="1"/>
      <p:bldP spid="6" grpId="0" animBg="1"/>
      <p:bldP spid="52" grpId="0" animBg="1"/>
      <p:bldP spid="53" grpId="0" animBg="1"/>
    </p:bldLst>
  </p:timing>
  <p:extLst>
    <p:ext uri="{3A86A75C-4F4B-4683-9AE1-C65F6400EC91}">
      <p14:laserTraceLst xmlns:p14="http://schemas.microsoft.com/office/powerpoint/2010/main">
        <p14:tracePtLst>
          <p14:tracePt t="1666" x="6873875" y="4265613"/>
          <p14:tracePt t="1675" x="6788150" y="4283075"/>
          <p14:tracePt t="1680" x="6694488" y="4316413"/>
          <p14:tracePt t="1687" x="6635750" y="4325938"/>
          <p14:tracePt t="1695" x="6575425" y="4333875"/>
          <p14:tracePt t="1702" x="6516688" y="4359275"/>
          <p14:tracePt t="1709" x="6430963" y="4368800"/>
          <p14:tracePt t="1716" x="6338888" y="4376738"/>
          <p14:tracePt t="1725" x="6270625" y="4402138"/>
          <p14:tracePt t="1731" x="6176963" y="4410075"/>
          <p14:tracePt t="1737" x="6091238" y="4419600"/>
          <p14:tracePt t="1747" x="6024563" y="4419600"/>
          <p14:tracePt t="1752" x="5964238" y="4419600"/>
          <p14:tracePt t="1759" x="5905500" y="4419600"/>
          <p14:tracePt t="1766" x="5837238" y="4419600"/>
          <p14:tracePt t="1776" x="5718175" y="4470400"/>
          <p14:tracePt t="1781" x="5573713" y="4478338"/>
          <p14:tracePt t="1787" x="5421313" y="4503738"/>
          <p14:tracePt t="1795" x="5302250" y="4503738"/>
          <p14:tracePt t="1802" x="5216525" y="4503738"/>
          <p14:tracePt t="1809" x="5173663" y="4503738"/>
          <p14:tracePt t="1816" x="5114925" y="4503738"/>
          <p14:tracePt t="1825" x="5080000" y="4503738"/>
          <p14:tracePt t="1831" x="5021263" y="4495800"/>
          <p14:tracePt t="1838" x="4987925" y="4495800"/>
          <p14:tracePt t="1845" x="4953000" y="4495800"/>
          <p14:tracePt t="1852" x="4884738" y="4495800"/>
          <p14:tracePt t="1860" x="4833938" y="4495800"/>
          <p14:tracePt t="1866" x="4757738" y="4495800"/>
          <p14:tracePt t="1875" x="4714875" y="4495800"/>
          <p14:tracePt t="1881" x="4664075" y="4521200"/>
          <p14:tracePt t="1889" x="4630738" y="4529138"/>
          <p14:tracePt t="1895" x="4595813" y="4564063"/>
          <p14:tracePt t="1902" x="4562475" y="4572000"/>
          <p14:tracePt t="1909" x="4554538" y="4572000"/>
          <p14:tracePt t="1917" x="4519613" y="4589463"/>
          <p14:tracePt t="1925" x="4511675" y="4589463"/>
          <p14:tracePt t="1931" x="4486275" y="4605338"/>
          <p14:tracePt t="1939" x="4468813" y="4614863"/>
          <p14:tracePt t="1957" x="4410075" y="4630738"/>
          <p14:tracePt t="1961" x="4392613" y="4640263"/>
          <p14:tracePt t="1967" x="4375150" y="4648200"/>
          <p14:tracePt t="1975" x="4324350" y="4665663"/>
          <p14:tracePt t="1981" x="4256088" y="4691063"/>
          <p14:tracePt t="1989" x="4222750" y="4699000"/>
          <p14:tracePt t="1995" x="4154488" y="4716463"/>
          <p14:tracePt t="2003" x="4121150" y="4767263"/>
          <p14:tracePt t="2010" x="4095750" y="4784725"/>
          <p14:tracePt t="2017" x="4070350" y="4792663"/>
          <p14:tracePt t="2025" x="4052888" y="4810125"/>
          <p14:tracePt t="2031" x="4035425" y="4818063"/>
          <p14:tracePt t="2039" x="4027488" y="4827588"/>
          <p14:tracePt t="2047" x="4010025" y="4827588"/>
          <p14:tracePt t="2052" x="3992563" y="4843463"/>
          <p14:tracePt t="2067" x="3984625" y="4843463"/>
          <p14:tracePt t="2074" x="3967163" y="4852988"/>
          <p14:tracePt t="2095" x="3959225" y="4860925"/>
          <p14:tracePt t="2111" x="3941763" y="4868863"/>
          <p14:tracePt t="2153" x="3933825" y="4868863"/>
          <p14:tracePt t="2160" x="3925888" y="4868863"/>
          <p14:tracePt t="2174" x="3908425" y="4868863"/>
          <p14:tracePt t="2181" x="3900488" y="4868863"/>
          <p14:tracePt t="2189" x="3890963" y="4878388"/>
          <p14:tracePt t="2196" x="3865563" y="4886325"/>
          <p14:tracePt t="2211" x="3848100" y="4894263"/>
          <p14:tracePt t="2225" x="3840163" y="4903788"/>
          <p14:tracePt t="2253" x="3840163" y="4911725"/>
          <p14:tracePt t="2261" x="3832225" y="4911725"/>
          <p14:tracePt t="2267" x="3822700" y="4911725"/>
          <p14:tracePt t="2281" x="3814763" y="4919663"/>
          <p14:tracePt t="2296" x="3814763" y="4929188"/>
          <p14:tracePt t="20820" x="3781425" y="4929188"/>
          <p14:tracePt t="20827" x="3729038" y="4929188"/>
          <p14:tracePt t="20833" x="3678238" y="4929188"/>
          <p14:tracePt t="20841" x="3636963" y="4919663"/>
          <p14:tracePt t="20849" x="3611563" y="4911725"/>
          <p14:tracePt t="20855" x="3559175" y="4903788"/>
          <p14:tracePt t="20863" x="3508375" y="4894263"/>
          <p14:tracePt t="20870" x="3406775" y="4878388"/>
          <p14:tracePt t="20876" x="3305175" y="4852988"/>
          <p14:tracePt t="20884" x="3236913" y="4852988"/>
          <p14:tracePt t="20891" x="3127375" y="4852988"/>
          <p14:tracePt t="20900" x="3033713" y="4852988"/>
          <p14:tracePt t="20905" x="2990850" y="4852988"/>
          <p14:tracePt t="20913" x="2922588" y="4852988"/>
          <p14:tracePt t="20920" x="2863850" y="4852988"/>
          <p14:tracePt t="20927" x="2752725" y="4868863"/>
          <p14:tracePt t="20934" x="2701925" y="4868863"/>
          <p14:tracePt t="20941" x="2590800" y="4868863"/>
          <p14:tracePt t="20949" x="2549525" y="4868863"/>
          <p14:tracePt t="20965" x="2455863" y="4886325"/>
          <p14:tracePt t="20970" x="2405063" y="4903788"/>
          <p14:tracePt t="20977" x="2379663" y="4911725"/>
          <p14:tracePt t="20984" x="2327275" y="4911725"/>
          <p14:tracePt t="20991" x="2243138" y="4911725"/>
          <p14:tracePt t="20999" x="2217738" y="4919663"/>
          <p14:tracePt t="21005" x="2116138" y="4929188"/>
          <p14:tracePt t="21014" x="2038350" y="4929188"/>
          <p14:tracePt t="21019" x="1979613" y="4954588"/>
          <p14:tracePt t="21027" x="1903413" y="4962525"/>
          <p14:tracePt t="21034" x="1878013" y="4972050"/>
          <p14:tracePt t="21041" x="1827213" y="4972050"/>
          <p14:tracePt t="21049" x="1817688" y="4987925"/>
          <p14:tracePt t="21056" x="1776413" y="4987925"/>
          <p14:tracePt t="21063" x="1749425" y="4987925"/>
          <p14:tracePt t="21070" x="1708150" y="4987925"/>
          <p14:tracePt t="21077" x="1639888" y="4987925"/>
          <p14:tracePt t="21084" x="1563688" y="4987925"/>
          <p14:tracePt t="21092" x="1435100" y="4997450"/>
          <p14:tracePt t="21099" x="1333500" y="5022850"/>
          <p14:tracePt t="21106" x="1249363" y="5030788"/>
          <p14:tracePt t="21113" x="1181100" y="5030788"/>
          <p14:tracePt t="21120" x="1147763" y="5030788"/>
          <p14:tracePt t="21127" x="1104900" y="5030788"/>
          <p14:tracePt t="21134" x="1087438" y="5030788"/>
          <p14:tracePt t="21149" x="1069975" y="5030788"/>
          <p14:tracePt t="21156" x="1069975" y="5022850"/>
          <p14:tracePt t="21335" x="1087438" y="5022850"/>
          <p14:tracePt t="21341" x="1104900" y="5022850"/>
          <p14:tracePt t="21357" x="1120775" y="5022850"/>
          <p14:tracePt t="21364" x="1130300" y="5022850"/>
          <p14:tracePt t="21392" x="1138238" y="5022850"/>
          <p14:tracePt t="21399" x="1147763" y="5022850"/>
          <p14:tracePt t="21414" x="1163638" y="5022850"/>
          <p14:tracePt t="21428" x="1173163" y="5022850"/>
          <p14:tracePt t="21450" x="1181100" y="5022850"/>
          <p14:tracePt t="21471" x="1189038" y="5022850"/>
          <p14:tracePt t="21507" x="1189038" y="5030788"/>
          <p14:tracePt t="21513" x="1214438" y="5081588"/>
          <p14:tracePt t="21758" x="1257300" y="5056188"/>
          <p14:tracePt t="21765" x="1282700" y="5030788"/>
          <p14:tracePt t="21771" x="1325563" y="5013325"/>
          <p14:tracePt t="21779" x="1343025" y="4987925"/>
          <p14:tracePt t="21786" x="1376363" y="4979988"/>
          <p14:tracePt t="21802" x="1384300" y="4979988"/>
          <p14:tracePt t="21808" x="1393825" y="4979988"/>
          <p14:tracePt t="21815" x="1393825" y="4972050"/>
          <p14:tracePt t="21821" x="1401763" y="4972050"/>
          <p14:tracePt t="21829" x="1419225" y="4962525"/>
          <p14:tracePt t="21844" x="1444625" y="4954588"/>
          <p14:tracePt t="21852" x="1462088" y="4946650"/>
          <p14:tracePt t="21858" x="1495425" y="4929188"/>
          <p14:tracePt t="21865" x="1546225" y="4919663"/>
          <p14:tracePt t="21872" x="1563688" y="4911725"/>
          <p14:tracePt t="21883" x="1606550" y="4903788"/>
          <p14:tracePt t="21887" x="1639888" y="4894263"/>
          <p14:tracePt t="21893" x="1657350" y="4886325"/>
          <p14:tracePt t="21902" x="1682750" y="4868863"/>
          <p14:tracePt t="21908" x="1690688" y="4860925"/>
          <p14:tracePt t="21916" x="1716088" y="4843463"/>
          <p14:tracePt t="21923" x="1733550" y="4827588"/>
          <p14:tracePt t="21929" x="1741488" y="4810125"/>
          <p14:tracePt t="21937" x="1758950" y="4802188"/>
          <p14:tracePt t="21943" x="1776413" y="4784725"/>
          <p14:tracePt t="21950" x="1784350" y="4767263"/>
          <p14:tracePt t="21958" x="1809750" y="4716463"/>
          <p14:tracePt t="21965" x="1817688" y="4708525"/>
          <p14:tracePt t="21972" x="1835150" y="4683125"/>
          <p14:tracePt t="21981" x="1835150" y="4648200"/>
          <p14:tracePt t="21986" x="1843088" y="4640263"/>
          <p14:tracePt t="21994" x="1860550" y="4622800"/>
          <p14:tracePt t="22002" x="1860550" y="4605338"/>
          <p14:tracePt t="22016" x="1868488" y="4579938"/>
          <p14:tracePt t="22022" x="1878013" y="4572000"/>
          <p14:tracePt t="22032" x="1878013" y="4564063"/>
          <p14:tracePt t="22036" x="1885950" y="4546600"/>
          <p14:tracePt t="22044" x="1885950" y="4521200"/>
          <p14:tracePt t="22052" x="1885950" y="4495800"/>
          <p14:tracePt t="22058" x="1885950" y="4435475"/>
          <p14:tracePt t="22065" x="1885950" y="4410075"/>
          <p14:tracePt t="22073" x="1885950" y="4384675"/>
          <p14:tracePt t="22082" x="1885950" y="4333875"/>
          <p14:tracePt t="22086" x="1893888" y="4283075"/>
          <p14:tracePt t="22094" x="1893888" y="4265613"/>
          <p14:tracePt t="22101" x="1893888" y="4249738"/>
          <p14:tracePt t="22109" x="1893888" y="4206875"/>
          <p14:tracePt t="22131" x="1893888" y="4197350"/>
          <p14:tracePt t="22144" x="1903413" y="4189413"/>
          <p14:tracePt t="22159" x="1903413" y="4181475"/>
          <p14:tracePt t="22180" x="1903413" y="4171950"/>
          <p14:tracePt t="22208" x="1903413" y="4156075"/>
          <p14:tracePt t="22222" x="1911350" y="4138613"/>
          <p14:tracePt t="22237" x="1920875" y="4138613"/>
          <p14:tracePt t="22244" x="1928813" y="4121150"/>
          <p14:tracePt t="22251" x="1928813" y="4113213"/>
          <p14:tracePt t="22265" x="1928813" y="4105275"/>
          <p14:tracePt t="22273" x="1946275" y="4105275"/>
          <p14:tracePt t="22282" x="1946275" y="4079875"/>
          <p14:tracePt t="22287" x="1954213" y="4079875"/>
          <p14:tracePt t="22301" x="1954213" y="4052888"/>
          <p14:tracePt t="22309" x="1962150" y="4044950"/>
          <p14:tracePt t="22316" x="1962150" y="4037013"/>
          <p14:tracePt t="22323" x="1962150" y="4027488"/>
          <p14:tracePt t="22332" x="1962150" y="4019550"/>
          <p14:tracePt t="22346" x="1962150" y="4011613"/>
          <p14:tracePt t="22351" x="1971675" y="3994150"/>
          <p14:tracePt t="22359" x="1971675" y="3986213"/>
          <p14:tracePt t="22373" x="1971675" y="3968750"/>
          <p14:tracePt t="22383" x="1971675" y="3960813"/>
          <p14:tracePt t="22387" x="1971675" y="3935413"/>
          <p14:tracePt t="22394" x="1971675" y="3925888"/>
          <p14:tracePt t="22409" x="1971675" y="3908425"/>
          <p14:tracePt t="22423" x="1971675" y="3883025"/>
          <p14:tracePt t="29678" x="1979613" y="3883025"/>
          <p14:tracePt t="29685" x="1987550" y="3900488"/>
          <p14:tracePt t="29692" x="1997075" y="3900488"/>
          <p14:tracePt t="29698" x="2012950" y="3900488"/>
          <p14:tracePt t="29706" x="2022475" y="3908425"/>
          <p14:tracePt t="29714" x="2038350" y="3917950"/>
          <p14:tracePt t="29721" x="2065338" y="3925888"/>
          <p14:tracePt t="29728" x="2081213" y="3935413"/>
          <p14:tracePt t="29735" x="2090738" y="3951288"/>
          <p14:tracePt t="29743" x="2124075" y="3960813"/>
          <p14:tracePt t="29748" x="2132013" y="3960813"/>
          <p14:tracePt t="29756" x="2141538" y="3968750"/>
          <p14:tracePt t="29764" x="2157413" y="3976688"/>
          <p14:tracePt t="29770" x="2174875" y="3994150"/>
          <p14:tracePt t="29778" x="2192338" y="3994150"/>
          <p14:tracePt t="29785" x="2200275" y="4002088"/>
          <p14:tracePt t="29794" x="2225675" y="4011613"/>
          <p14:tracePt t="29800" x="2260600" y="4019550"/>
          <p14:tracePt t="29807" x="2301875" y="4019550"/>
          <p14:tracePt t="29813" x="2344738" y="4019550"/>
          <p14:tracePt t="29821" x="2387600" y="4019550"/>
          <p14:tracePt t="29828" x="2430463" y="4019550"/>
          <p14:tracePt t="29835" x="2455863" y="4019550"/>
          <p14:tracePt t="29842" x="2497138" y="4019550"/>
          <p14:tracePt t="29849" x="2514600" y="4019550"/>
          <p14:tracePt t="29857" x="2549525" y="4011613"/>
          <p14:tracePt t="29864" x="2557463" y="4011613"/>
          <p14:tracePt t="29871" x="2590800" y="3994150"/>
          <p14:tracePt t="29878" x="2633663" y="3994150"/>
          <p14:tracePt t="29885" x="2659063" y="3976688"/>
          <p14:tracePt t="29895" x="2719388" y="3943350"/>
          <p14:tracePt t="29899" x="2752725" y="3925888"/>
          <p14:tracePt t="29907" x="2854325" y="3908425"/>
          <p14:tracePt t="29915" x="2922588" y="3867150"/>
          <p14:tracePt t="29921" x="2947988" y="3857625"/>
          <p14:tracePt t="29928" x="3024188" y="3841750"/>
          <p14:tracePt t="29935" x="3049588" y="3841750"/>
          <p14:tracePt t="29944" x="3084513" y="3806825"/>
          <p14:tracePt t="29964" x="3178175" y="3763963"/>
          <p14:tracePt t="29971" x="3219450" y="3748088"/>
          <p14:tracePt t="29978" x="3270250" y="3722688"/>
          <p14:tracePt t="29985" x="3313113" y="3687763"/>
          <p14:tracePt t="29994" x="3348038" y="3671888"/>
          <p14:tracePt t="29999" x="3373438" y="3646488"/>
          <p14:tracePt t="30007" x="3381375" y="3636963"/>
          <p14:tracePt t="30014" x="3398838" y="3619500"/>
          <p14:tracePt t="30021" x="3414713" y="3594100"/>
          <p14:tracePt t="30028" x="3467100" y="3560763"/>
          <p14:tracePt t="30035" x="3492500" y="3517900"/>
          <p14:tracePt t="30045" x="3500438" y="3509963"/>
          <p14:tracePt t="30051" x="3543300" y="3441700"/>
          <p14:tracePt t="30057" x="3586163" y="3398838"/>
          <p14:tracePt t="30065" x="3627438" y="3330575"/>
          <p14:tracePt t="30071" x="3636963" y="3330575"/>
          <p14:tracePt t="30080" x="3678238" y="3289300"/>
          <p14:tracePt t="30087" x="3713163" y="3271838"/>
          <p14:tracePt t="30094" x="3729038" y="3246438"/>
          <p14:tracePt t="30100" x="3771900" y="3211513"/>
          <p14:tracePt t="30108" x="3797300" y="3195638"/>
          <p14:tracePt t="30115" x="3865563" y="3144838"/>
          <p14:tracePt t="30121" x="3941763" y="3084513"/>
          <p14:tracePt t="30128" x="4035425" y="3016250"/>
          <p14:tracePt t="30136" x="4154488" y="2949575"/>
          <p14:tracePt t="30145" x="4248150" y="2881313"/>
          <p14:tracePt t="30150" x="4306888" y="2820988"/>
          <p14:tracePt t="30158" x="4418013" y="2778125"/>
          <p14:tracePt t="30164" x="4529138" y="2727325"/>
          <p14:tracePt t="30172" x="4613275" y="2727325"/>
          <p14:tracePt t="30178" x="4706938" y="2719388"/>
          <p14:tracePt t="30186" x="4800600" y="2719388"/>
          <p14:tracePt t="30195" x="4902200" y="2701925"/>
          <p14:tracePt t="30200" x="4935538" y="2701925"/>
          <p14:tracePt t="30207" x="5003800" y="2686050"/>
          <p14:tracePt t="30216" x="5072063" y="2686050"/>
          <p14:tracePt t="30222" x="5165725" y="2668588"/>
          <p14:tracePt t="30229" x="5191125" y="2660650"/>
          <p14:tracePt t="30236" x="5249863" y="2660650"/>
          <p14:tracePt t="30245" x="5310188" y="2633663"/>
          <p14:tracePt t="30250" x="5368925" y="2625725"/>
          <p14:tracePt t="30258" x="5437188" y="2600325"/>
          <p14:tracePt t="30265" x="5472113" y="2600325"/>
          <p14:tracePt t="30272" x="5538788" y="2566988"/>
          <p14:tracePt t="30279" x="5548313" y="2557463"/>
          <p14:tracePt t="30286" x="5607050" y="2532063"/>
          <p14:tracePt t="30295" x="5641975" y="2532063"/>
          <p14:tracePt t="30300" x="5649913" y="2516188"/>
          <p14:tracePt t="30308" x="5708650" y="2506663"/>
          <p14:tracePt t="30316" x="5718175" y="2506663"/>
          <p14:tracePt t="30322" x="5751513" y="2506663"/>
          <p14:tracePt t="30330" x="5786438" y="2506663"/>
          <p14:tracePt t="30336" x="5819775" y="2506663"/>
          <p14:tracePt t="30345" x="5862638" y="2506663"/>
          <p14:tracePt t="30350" x="5888038" y="2506663"/>
          <p14:tracePt t="30358" x="5930900" y="2506663"/>
          <p14:tracePt t="30365" x="5981700" y="2506663"/>
          <p14:tracePt t="30372" x="6007100" y="2506663"/>
          <p14:tracePt t="30378" x="6075363" y="2506663"/>
          <p14:tracePt t="30386" x="6091238" y="2516188"/>
          <p14:tracePt t="30395" x="6116638" y="2532063"/>
          <p14:tracePt t="30400" x="6134100" y="2549525"/>
          <p14:tracePt t="30408" x="6151563" y="2557463"/>
          <p14:tracePt t="30422" x="6176963" y="2574925"/>
          <p14:tracePt t="30436" x="6194425" y="2592388"/>
          <p14:tracePt t="30450" x="6227763" y="2633663"/>
          <p14:tracePt t="30464" x="6227763" y="2643188"/>
          <p14:tracePt t="30472" x="6235700" y="2651125"/>
          <p14:tracePt t="30478" x="6253163" y="2668588"/>
          <p14:tracePt t="30495" x="6261100" y="2676525"/>
          <p14:tracePt t="30501" x="6261100" y="2693988"/>
          <p14:tracePt t="30509" x="6270625" y="2711450"/>
          <p14:tracePt t="30516" x="6278563" y="2719388"/>
          <p14:tracePt t="30531" x="6286500" y="2736850"/>
          <p14:tracePt t="30537" x="6286500" y="2744788"/>
          <p14:tracePt t="30565" x="6286500" y="2752725"/>
          <p14:tracePt t="30596" x="6286500" y="2762250"/>
          <p14:tracePt t="30610" x="6286500" y="2770188"/>
          <p14:tracePt t="30637" x="6286500" y="2778125"/>
          <p14:tracePt t="30644" x="6286500" y="2787650"/>
          <p14:tracePt t="30659" x="6270625" y="2795588"/>
          <p14:tracePt t="30680" x="6261100" y="2795588"/>
          <p14:tracePt t="30687" x="6253163" y="2805113"/>
          <p14:tracePt t="30694" x="6253163" y="2813050"/>
          <p14:tracePt t="30701" x="6235700" y="2820988"/>
          <p14:tracePt t="30766" x="6227763" y="2820988"/>
          <p14:tracePt t="39637" x="6227763" y="2830513"/>
          <p14:tracePt t="39642" x="6227763" y="2846388"/>
          <p14:tracePt t="39665" x="6235700" y="2855913"/>
          <p14:tracePt t="39679" x="6235700" y="2863850"/>
          <p14:tracePt t="39693" x="6245225" y="2863850"/>
          <p14:tracePt t="39701" x="6253163" y="2881313"/>
          <p14:tracePt t="39715" x="6261100" y="2889250"/>
          <p14:tracePt t="39724" x="6270625" y="2897188"/>
          <p14:tracePt t="39743" x="6278563" y="2906713"/>
          <p14:tracePt t="39751" x="6286500" y="2906713"/>
          <p14:tracePt t="39758" x="6286500" y="2914650"/>
          <p14:tracePt t="39765" x="6296025" y="2922588"/>
          <p14:tracePt t="39775" x="6303963" y="2940050"/>
          <p14:tracePt t="39787" x="6321425" y="2982913"/>
          <p14:tracePt t="39801" x="6338888" y="3041650"/>
          <p14:tracePt t="39816" x="6364288" y="3135313"/>
          <p14:tracePt t="39837" x="6364288" y="3152775"/>
          <p14:tracePt t="39843" x="6364288" y="3178175"/>
          <p14:tracePt t="39858" x="6364288" y="3186113"/>
          <p14:tracePt t="39865" x="6372225" y="3203575"/>
          <p14:tracePt t="39879" x="6372225" y="3221038"/>
          <p14:tracePt t="39886" x="6372225" y="3238500"/>
          <p14:tracePt t="39893" x="6372225" y="3246438"/>
          <p14:tracePt t="39908" x="6372225" y="3279775"/>
          <p14:tracePt t="39923" x="6380163" y="3289300"/>
          <p14:tracePt t="39929" x="6380163" y="3340100"/>
          <p14:tracePt t="39937" x="6380163" y="3348038"/>
          <p14:tracePt t="39955" x="6389688" y="3433763"/>
          <p14:tracePt t="39959" x="6397625" y="3449638"/>
          <p14:tracePt t="39965" x="6423025" y="3517900"/>
          <p14:tracePt t="39973" x="6423025" y="3535363"/>
          <p14:tracePt t="39979" x="6430963" y="3560763"/>
          <p14:tracePt t="39987" x="6430963" y="3586163"/>
          <p14:tracePt t="39994" x="6440488" y="3603625"/>
          <p14:tracePt t="40001" x="6448425" y="3636963"/>
          <p14:tracePt t="40015" x="6456363" y="3671888"/>
          <p14:tracePt t="40022" x="6465888" y="3687763"/>
          <p14:tracePt t="40029" x="6473825" y="3756025"/>
          <p14:tracePt t="40043" x="6473825" y="3773488"/>
          <p14:tracePt t="40051" x="6473825" y="3798888"/>
          <p14:tracePt t="40058" x="6473825" y="3816350"/>
          <p14:tracePt t="40066" x="6483350" y="3832225"/>
          <p14:tracePt t="40080" x="6491288" y="3875088"/>
          <p14:tracePt t="40094" x="6491288" y="3917950"/>
          <p14:tracePt t="40101" x="6491288" y="3925888"/>
          <p14:tracePt t="40108" x="6491288" y="3943350"/>
          <p14:tracePt t="40116" x="6491288" y="3986213"/>
          <p14:tracePt t="40123" x="6491288" y="3994150"/>
          <p14:tracePt t="40130" x="6499225" y="4019550"/>
          <p14:tracePt t="40144" x="6499225" y="4027488"/>
          <p14:tracePt t="40152" x="6499225" y="4044950"/>
          <p14:tracePt t="40166" x="6499225" y="4062413"/>
          <p14:tracePt t="40173" x="6499225" y="4070350"/>
          <p14:tracePt t="40180" x="6499225" y="4087813"/>
          <p14:tracePt t="40194" x="6508750" y="4138613"/>
          <p14:tracePt t="40202" x="6508750" y="4156075"/>
          <p14:tracePt t="40208" x="6508750" y="4181475"/>
          <p14:tracePt t="40230" x="6508750" y="4214813"/>
          <p14:tracePt t="40267" x="6508750" y="4265613"/>
          <p14:tracePt t="40281" x="6516688" y="4291013"/>
          <p14:tracePt t="40295" x="6516688" y="4316413"/>
          <p14:tracePt t="40301" x="6524625" y="4316413"/>
          <p14:tracePt t="40309" x="6524625" y="4341813"/>
          <p14:tracePt t="40323" x="6524625" y="4351338"/>
          <p14:tracePt t="40537" x="6524625" y="4359275"/>
          <p14:tracePt t="40545" x="6559550" y="4359275"/>
          <p14:tracePt t="40551" x="6567488" y="4359275"/>
          <p14:tracePt t="49716" x="6567488" y="4376738"/>
          <p14:tracePt t="49731" x="6567488" y="4402138"/>
          <p14:tracePt t="49737" x="6567488" y="4419600"/>
          <p14:tracePt t="49752" x="6567488" y="4460875"/>
          <p14:tracePt t="49759" x="6567488" y="4470400"/>
          <p14:tracePt t="49773" x="6567488" y="4486275"/>
          <p14:tracePt t="49787" x="6567488" y="4503738"/>
          <p14:tracePt t="49795" x="6567488" y="4521200"/>
          <p14:tracePt t="49802" x="6567488" y="4529138"/>
          <p14:tracePt t="49809" x="6567488" y="4554538"/>
          <p14:tracePt t="49818" x="6567488" y="4572000"/>
          <p14:tracePt t="49832" x="6567488" y="4622800"/>
          <p14:tracePt t="49853" x="6559550" y="4640263"/>
          <p14:tracePt t="49870" x="6559550" y="4691063"/>
          <p14:tracePt t="49881" x="6559550" y="4716463"/>
          <p14:tracePt t="49888" x="6550025" y="4716463"/>
          <p14:tracePt t="49895" x="6542088" y="4724400"/>
          <p14:tracePt t="49903" x="6542088" y="4749800"/>
          <p14:tracePt t="49919" x="6534150" y="4775200"/>
          <p14:tracePt t="49924" x="6524625" y="4810125"/>
          <p14:tracePt t="49932" x="6516688" y="4868863"/>
          <p14:tracePt t="49950" x="6508750" y="4894263"/>
          <p14:tracePt t="49954" x="6499225" y="4919663"/>
          <p14:tracePt t="49960" x="6499225" y="4929188"/>
          <p14:tracePt t="49969" x="6491288" y="4937125"/>
          <p14:tracePt t="49973" x="6491288" y="4946650"/>
          <p14:tracePt t="49982" x="6483350" y="4954588"/>
          <p14:tracePt t="49989" x="6483350" y="4962525"/>
          <p14:tracePt t="49995" x="6473825" y="4979988"/>
          <p14:tracePt t="50010" x="6473825" y="4987925"/>
          <p14:tracePt t="50018" x="6440488" y="5030788"/>
          <p14:tracePt t="50032" x="6430963" y="5081588"/>
          <p14:tracePt t="50038" x="6415088" y="5099050"/>
          <p14:tracePt t="50045" x="6389688" y="5183188"/>
          <p14:tracePt t="50052" x="6389688" y="5208588"/>
          <p14:tracePt t="50059" x="6372225" y="5276850"/>
          <p14:tracePt t="50074" x="6354763" y="5337175"/>
          <p14:tracePt t="50082" x="6346825" y="5362575"/>
          <p14:tracePt t="50103" x="6338888" y="5387975"/>
          <p14:tracePt t="50110" x="6338888" y="5395913"/>
          <p14:tracePt t="50118" x="6329363" y="5405438"/>
          <p14:tracePt t="50124" x="6321425" y="5430838"/>
          <p14:tracePt t="50138" x="6296025" y="5464175"/>
          <p14:tracePt t="50146" x="6286500" y="5481638"/>
          <p14:tracePt t="50152" x="6278563" y="5514975"/>
          <p14:tracePt t="50160" x="6261100" y="5549900"/>
          <p14:tracePt t="50182" x="6245225" y="5591175"/>
          <p14:tracePt t="50209" x="6245225" y="5600700"/>
          <p14:tracePt t="67288" x="6261100" y="5600700"/>
          <p14:tracePt t="67295" x="6278563" y="5600700"/>
          <p14:tracePt t="67302" x="6303963" y="5600700"/>
          <p14:tracePt t="67310" x="6329363" y="5600700"/>
          <p14:tracePt t="67316" x="6338888" y="5600700"/>
          <p14:tracePt t="67324" x="6346825" y="5600700"/>
          <p14:tracePt t="67331" x="6354763" y="5600700"/>
          <p14:tracePt t="67338" x="6364288" y="5600700"/>
          <p14:tracePt t="67367" x="6372225" y="5600700"/>
          <p14:tracePt t="67376" x="6380163" y="5600700"/>
          <p14:tracePt t="67381" x="6389688" y="5600700"/>
          <p14:tracePt t="67388" x="6415088" y="5583238"/>
          <p14:tracePt t="67395" x="6440488" y="5575300"/>
          <p14:tracePt t="67402" x="6456363" y="5557838"/>
          <p14:tracePt t="67410" x="6465888" y="5540375"/>
          <p14:tracePt t="67417" x="6499225" y="5497513"/>
          <p14:tracePt t="67426" x="6516688" y="5446713"/>
          <p14:tracePt t="67431" x="6524625" y="5405438"/>
          <p14:tracePt t="67438" x="6534150" y="5353050"/>
          <p14:tracePt t="67445" x="6559550" y="5276850"/>
          <p14:tracePt t="67453" x="6567488" y="5243513"/>
          <p14:tracePt t="67460" x="6567488" y="5157788"/>
          <p14:tracePt t="67476" x="6584950" y="5099050"/>
          <p14:tracePt t="67482" x="6584950" y="5073650"/>
          <p14:tracePt t="67488" x="6600825" y="5048250"/>
          <p14:tracePt t="67496" x="6610350" y="5038725"/>
          <p14:tracePt t="67503" x="6618288" y="5005388"/>
          <p14:tracePt t="67510" x="6626225" y="4972050"/>
          <p14:tracePt t="67517" x="6635750" y="4894263"/>
          <p14:tracePt t="67527" x="6635750" y="4852988"/>
          <p14:tracePt t="67531" x="6635750" y="4818063"/>
          <p14:tracePt t="67539" x="6635750" y="4741863"/>
          <p14:tracePt t="67546" x="6635750" y="4716463"/>
          <p14:tracePt t="67553" x="6635750" y="4648200"/>
          <p14:tracePt t="67560" x="6635750" y="4605338"/>
          <p14:tracePt t="67567" x="6635750" y="4589463"/>
          <p14:tracePt t="67576" x="6635750" y="4546600"/>
          <p14:tracePt t="67582" x="6635750" y="4529138"/>
          <p14:tracePt t="67595" x="6635750" y="4478338"/>
          <p14:tracePt t="67603" x="6635750" y="4435475"/>
          <p14:tracePt t="67610" x="6635750" y="4419600"/>
          <p14:tracePt t="67617" x="6626225" y="4384675"/>
          <p14:tracePt t="67627" x="6610350" y="4325938"/>
          <p14:tracePt t="67631" x="6592888" y="4232275"/>
          <p14:tracePt t="67639" x="6584950" y="4164013"/>
          <p14:tracePt t="67647" x="6575425" y="4113213"/>
          <p14:tracePt t="67653" x="6567488" y="4095750"/>
          <p14:tracePt t="67660" x="6550025" y="4037013"/>
          <p14:tracePt t="67667" x="6550025" y="4019550"/>
          <p14:tracePt t="67676" x="6534150" y="3976688"/>
          <p14:tracePt t="67682" x="6516688" y="3951288"/>
          <p14:tracePt t="67689" x="6499225" y="3908425"/>
          <p14:tracePt t="67697" x="6473825" y="3883025"/>
          <p14:tracePt t="67703" x="6405563" y="3790950"/>
          <p14:tracePt t="67710" x="6364288" y="3705225"/>
          <p14:tracePt t="67718" x="6303963" y="3611563"/>
          <p14:tracePt t="67726" x="6261100" y="3535363"/>
          <p14:tracePt t="67732" x="6219825" y="3492500"/>
          <p14:tracePt t="67740" x="6167438" y="3441700"/>
          <p14:tracePt t="67746" x="6100763" y="3365500"/>
          <p14:tracePt t="67753" x="6091238" y="3355975"/>
          <p14:tracePt t="67761" x="6065838" y="3330575"/>
          <p14:tracePt t="67767" x="6032500" y="3289300"/>
          <p14:tracePt t="67776" x="5997575" y="3254375"/>
          <p14:tracePt t="67784" x="5938838" y="3186113"/>
          <p14:tracePt t="67789" x="5913438" y="3152775"/>
          <p14:tracePt t="67796" x="5862638" y="3109913"/>
          <p14:tracePt t="67810" x="5837238" y="3076575"/>
          <p14:tracePt t="67818" x="5819775" y="3067050"/>
          <p14:tracePt t="67827" x="5802313" y="3059113"/>
          <p14:tracePt t="67832" x="5786438" y="3051175"/>
          <p14:tracePt t="67840" x="5776913" y="3041650"/>
          <p14:tracePt t="67846" x="5768975" y="3033713"/>
          <p14:tracePt t="67853" x="5761038" y="3033713"/>
          <p14:tracePt t="67860" x="5743575" y="3016250"/>
          <p14:tracePt t="67868" x="5726113" y="3008313"/>
          <p14:tracePt t="67882" x="5726113" y="3000375"/>
          <p14:tracePt t="67890" x="5718175" y="2990850"/>
          <p14:tracePt t="67912" x="5718175" y="2982913"/>
          <p14:tracePt t="67940" x="5718175" y="2974975"/>
          <p14:tracePt t="68004" x="5735638" y="2990850"/>
          <p14:tracePt t="68012" x="5768975" y="3016250"/>
          <p14:tracePt t="68018" x="5794375" y="3067050"/>
          <p14:tracePt t="68025" x="5811838" y="3067050"/>
          <p14:tracePt t="68033" x="5837238" y="3101975"/>
          <p14:tracePt t="68040" x="5853113" y="3119438"/>
          <p14:tracePt t="68048" x="5905500" y="3178175"/>
          <p14:tracePt t="68054" x="5930900" y="3203575"/>
          <p14:tracePt t="68060" x="5981700" y="3228975"/>
          <p14:tracePt t="68068" x="5997575" y="3254375"/>
          <p14:tracePt t="68076" x="6040438" y="3279775"/>
          <p14:tracePt t="68083" x="6083300" y="3330575"/>
          <p14:tracePt t="68090" x="6134100" y="3408363"/>
          <p14:tracePt t="68098" x="6167438" y="3502025"/>
          <p14:tracePt t="68104" x="6210300" y="3560763"/>
          <p14:tracePt t="68111" x="6210300" y="3619500"/>
          <p14:tracePt t="68119" x="6245225" y="3687763"/>
          <p14:tracePt t="68126" x="6253163" y="3687763"/>
          <p14:tracePt t="68132" x="6278563" y="3738563"/>
          <p14:tracePt t="68147" x="6303963" y="3790950"/>
          <p14:tracePt t="68154" x="6303963" y="3798888"/>
          <p14:tracePt t="68162" x="6346825" y="3857625"/>
          <p14:tracePt t="68168" x="6372225" y="3917950"/>
          <p14:tracePt t="68176" x="6389688" y="3968750"/>
          <p14:tracePt t="68183" x="6415088" y="4087813"/>
          <p14:tracePt t="68192" x="6423025" y="4121150"/>
          <p14:tracePt t="68198" x="6430963" y="4189413"/>
          <p14:tracePt t="68204" x="6440488" y="4249738"/>
          <p14:tracePt t="68211" x="6448425" y="4300538"/>
          <p14:tracePt t="68218" x="6448425" y="4341813"/>
          <p14:tracePt t="68226" x="6465888" y="4351338"/>
          <p14:tracePt t="68233" x="6465888" y="4384675"/>
          <p14:tracePt t="68243" x="6465888" y="4410075"/>
          <p14:tracePt t="68247" x="6465888" y="4419600"/>
          <p14:tracePt t="68254" x="6465888" y="4495800"/>
          <p14:tracePt t="68262" x="6465888" y="4589463"/>
          <p14:tracePt t="68268" x="6465888" y="4630738"/>
          <p14:tracePt t="68276" x="6465888" y="4683125"/>
          <p14:tracePt t="68283" x="6465888" y="4708525"/>
          <p14:tracePt t="68293" x="6456363" y="4827588"/>
          <p14:tracePt t="68297" x="6448425" y="4835525"/>
          <p14:tracePt t="68305" x="6423025" y="4937125"/>
          <p14:tracePt t="68319" x="6405563" y="4987925"/>
          <p14:tracePt t="68326" x="6397625" y="5005388"/>
          <p14:tracePt t="68333" x="6372225" y="5038725"/>
          <p14:tracePt t="68343" x="6354763" y="5073650"/>
          <p14:tracePt t="68347" x="6311900" y="5149850"/>
          <p14:tracePt t="68355" x="6278563" y="5208588"/>
          <p14:tracePt t="68362" x="6227763" y="5286375"/>
          <p14:tracePt t="68369" x="6184900" y="5362575"/>
          <p14:tracePt t="68376" x="6151563" y="5430838"/>
          <p14:tracePt t="68383" x="6108700" y="5507038"/>
          <p14:tracePt t="68393" x="6100763" y="5507038"/>
          <p14:tracePt t="68398" x="6075363" y="5549900"/>
          <p14:tracePt t="68404" x="6057900" y="5549900"/>
          <p14:tracePt t="68413" x="6057900" y="5557838"/>
          <p14:tracePt t="68419" x="6040438" y="5565775"/>
          <p14:tracePt t="68426" x="6024563" y="5583238"/>
          <p14:tracePt t="68447" x="6015038" y="5583238"/>
          <p14:tracePt t="68462" x="6007100" y="5583238"/>
          <p14:tracePt t="68548" x="5997575" y="5583238"/>
          <p14:tracePt t="68577" x="5997575" y="5565775"/>
          <p14:tracePt t="68584" x="5997575" y="5557838"/>
          <p14:tracePt t="68594" x="5997575" y="5549900"/>
          <p14:tracePt t="68598" x="5997575" y="5540375"/>
          <p14:tracePt t="68612" x="5997575" y="5532438"/>
          <p14:tracePt t="68619" x="6007100" y="5524500"/>
          <p14:tracePt t="68633" x="6015038" y="5514975"/>
          <p14:tracePt t="68648" x="6015038" y="5507038"/>
          <p14:tracePt t="68655" x="6024563" y="5497513"/>
          <p14:tracePt t="68670" x="6032500" y="5481638"/>
          <p14:tracePt t="68676" x="6040438" y="5456238"/>
          <p14:tracePt t="68683" x="6040438" y="5446713"/>
          <p14:tracePt t="68692" x="6049963" y="5430838"/>
          <p14:tracePt t="68698" x="6057900" y="5405438"/>
          <p14:tracePt t="68705" x="6075363" y="5337175"/>
          <p14:tracePt t="68713" x="6091238" y="5268913"/>
          <p14:tracePt t="68720" x="6126163" y="5064125"/>
          <p14:tracePt t="68726" x="6134100" y="4911725"/>
          <p14:tracePt t="68734" x="6159500" y="4818063"/>
          <p14:tracePt t="68742" x="6184900" y="4741863"/>
          <p14:tracePt t="68748" x="6202363" y="4673600"/>
          <p14:tracePt t="68756" x="6210300" y="4554538"/>
          <p14:tracePt t="68762" x="6219825" y="4419600"/>
          <p14:tracePt t="68770" x="6219825" y="4079875"/>
          <p14:tracePt t="68776" x="6219825" y="3951288"/>
          <p14:tracePt t="68784" x="6219825" y="3867150"/>
          <p14:tracePt t="68794" x="6219825" y="3841750"/>
          <p14:tracePt t="68798" x="6210300" y="3763963"/>
          <p14:tracePt t="68806" x="6194425" y="3738563"/>
          <p14:tracePt t="68813" x="6176963" y="3697288"/>
          <p14:tracePt t="68820" x="6167438" y="3679825"/>
          <p14:tracePt t="68827" x="6167438" y="3671888"/>
          <p14:tracePt t="68834" x="6159500" y="3654425"/>
          <p14:tracePt t="68856" x="6151563" y="3662363"/>
          <p14:tracePt t="70781" x="6159500" y="3662363"/>
          <p14:tracePt t="70788" x="6176963" y="3671888"/>
          <p14:tracePt t="70795" x="6194425" y="3671888"/>
          <p14:tracePt t="70802" x="6202363" y="3679825"/>
          <p14:tracePt t="70808" x="6210300" y="3687763"/>
          <p14:tracePt t="70817" x="6227763" y="3697288"/>
          <p14:tracePt t="70826" x="6245225" y="3697288"/>
          <p14:tracePt t="70830" x="6270625" y="3705225"/>
          <p14:tracePt t="70838" x="6286500" y="3705225"/>
          <p14:tracePt t="70846" x="6321425" y="3705225"/>
          <p14:tracePt t="70852" x="6346825" y="3713163"/>
          <p14:tracePt t="70860" x="6372225" y="3722688"/>
          <p14:tracePt t="70867" x="6423025" y="3730625"/>
          <p14:tracePt t="70875" x="6483350" y="3730625"/>
          <p14:tracePt t="70881" x="6524625" y="3730625"/>
          <p14:tracePt t="70888" x="6592888" y="3730625"/>
          <p14:tracePt t="70895" x="6669088" y="3730625"/>
          <p14:tracePt t="70902" x="6729413" y="3722688"/>
          <p14:tracePt t="70910" x="6745288" y="3722688"/>
          <p14:tracePt t="70917" x="6831013" y="3697288"/>
          <p14:tracePt t="70924" x="6899275" y="3697288"/>
          <p14:tracePt t="70931" x="7000875" y="3679825"/>
          <p14:tracePt t="70938" x="7127875" y="3636963"/>
          <p14:tracePt t="70946" x="7297738" y="3586163"/>
          <p14:tracePt t="70952" x="7416800" y="3527425"/>
          <p14:tracePt t="70960" x="7510463" y="3475038"/>
          <p14:tracePt t="70967" x="7578725" y="3449638"/>
          <p14:tracePt t="70975" x="7697788" y="3373438"/>
          <p14:tracePt t="70981" x="7773988" y="3340100"/>
          <p14:tracePt t="70991" x="7867650" y="3297238"/>
          <p14:tracePt t="70996" x="7969250" y="3238500"/>
          <p14:tracePt t="71002" x="8045450" y="3203575"/>
          <p14:tracePt t="71009" x="8139113" y="3170238"/>
          <p14:tracePt t="71017" x="8181975" y="3160713"/>
          <p14:tracePt t="71024" x="8215313" y="3152775"/>
          <p14:tracePt t="71031" x="8240713" y="3135313"/>
          <p14:tracePt t="71039" x="8250238" y="3135313"/>
          <p14:tracePt t="71046" x="8301038" y="3101975"/>
          <p14:tracePt t="71053" x="8318500" y="3101975"/>
          <p14:tracePt t="71061" x="8326438" y="3084513"/>
          <p14:tracePt t="71067" x="8359775" y="3076575"/>
          <p14:tracePt t="71074" x="8385175" y="3067050"/>
          <p14:tracePt t="71081" x="8428038" y="3051175"/>
          <p14:tracePt t="71091" x="8462963" y="3041650"/>
          <p14:tracePt t="71095" x="8513763" y="3008313"/>
          <p14:tracePt t="71103" x="8572500" y="3000375"/>
          <p14:tracePt t="71109" x="8623300" y="2974975"/>
          <p14:tracePt t="71117" x="8658225" y="2957513"/>
          <p14:tracePt t="71124" x="8691563" y="2932113"/>
          <p14:tracePt t="71131" x="8716963" y="2932113"/>
          <p14:tracePt t="71139" x="8724900" y="2932113"/>
          <p14:tracePt t="71146" x="8759825" y="2922588"/>
          <p14:tracePt t="71153" x="8767763" y="2922588"/>
          <p14:tracePt t="71161" x="8777288" y="2922588"/>
          <p14:tracePt t="71167" x="8785225" y="2922588"/>
          <p14:tracePt t="71181" x="8793163" y="2922588"/>
          <p14:tracePt t="71191" x="8802688" y="2922588"/>
          <p14:tracePt t="71218" x="8810625" y="2922588"/>
          <p14:tracePt t="71232" x="8828088" y="2922588"/>
          <p14:tracePt t="71246" x="8836025" y="2922588"/>
          <p14:tracePt t="71253" x="8861425" y="2922588"/>
          <p14:tracePt t="71267" x="8869363" y="2922588"/>
          <p14:tracePt t="71275" x="8878888" y="2932113"/>
          <p14:tracePt t="71439" x="8886825" y="2940050"/>
          <p14:tracePt t="72756" x="8912225" y="2940050"/>
          <p14:tracePt t="72763" x="8947150" y="2940050"/>
          <p14:tracePt t="72771" x="8972550" y="2940050"/>
          <p14:tracePt t="72777" x="8980488" y="2949575"/>
          <p14:tracePt t="72785" x="8997950" y="2949575"/>
          <p14:tracePt t="72792" x="9031288" y="2957513"/>
          <p14:tracePt t="72799" x="9039225" y="2965450"/>
          <p14:tracePt t="72807" x="9048750" y="2974975"/>
          <p14:tracePt t="72813" x="9074150" y="2982913"/>
          <p14:tracePt t="72823" x="9082088" y="3000375"/>
          <p14:tracePt t="72828" x="9107488" y="3000375"/>
          <p14:tracePt t="72843" x="9132888" y="3016250"/>
          <p14:tracePt t="72849" x="9167813" y="3033713"/>
          <p14:tracePt t="72860" x="9193213" y="3051175"/>
          <p14:tracePt t="72865" x="9218613" y="3059113"/>
          <p14:tracePt t="72871" x="9251950" y="3067050"/>
          <p14:tracePt t="72879" x="9286875" y="3084513"/>
          <p14:tracePt t="72885" x="9320213" y="3094038"/>
          <p14:tracePt t="72892" x="9337675" y="3101975"/>
          <p14:tracePt t="72899" x="9363075" y="3109913"/>
          <p14:tracePt t="72907" x="9380538" y="3119438"/>
          <p14:tracePt t="72913" x="9405938" y="3119438"/>
          <p14:tracePt t="72924" x="9413875" y="3119438"/>
          <p14:tracePt t="72928" x="9421813" y="3119438"/>
          <p14:tracePt t="72936" x="9447213" y="3135313"/>
          <p14:tracePt t="72943" x="9447213" y="3144838"/>
          <p14:tracePt t="72950" x="9472613" y="3144838"/>
          <p14:tracePt t="72972" x="9490075" y="3160713"/>
          <p14:tracePt t="72978" x="9498013" y="3160713"/>
          <p14:tracePt t="72986" x="9515475" y="3178175"/>
          <p14:tracePt t="72993" x="9532938" y="3186113"/>
          <p14:tracePt t="73000" x="9566275" y="3211513"/>
          <p14:tracePt t="73007" x="9591675" y="3221038"/>
          <p14:tracePt t="73014" x="9652000" y="3263900"/>
          <p14:tracePt t="73024" x="9685338" y="3279775"/>
          <p14:tracePt t="73028" x="9720263" y="3297238"/>
          <p14:tracePt t="73036" x="9779000" y="3314700"/>
          <p14:tracePt t="73042" x="9804400" y="3330575"/>
          <p14:tracePt t="73050" x="9829800" y="3348038"/>
          <p14:tracePt t="73057" x="9839325" y="3355975"/>
          <p14:tracePt t="73064" x="9855200" y="3355975"/>
          <p14:tracePt t="73073" x="9864725" y="3355975"/>
          <p14:tracePt t="73086" x="9890125" y="3355975"/>
          <p14:tracePt t="73092" x="9898063" y="3365500"/>
          <p14:tracePt t="73099" x="9923463" y="3382963"/>
          <p14:tracePt t="73107" x="9940925" y="3390900"/>
          <p14:tracePt t="73114" x="9983788" y="3408363"/>
          <p14:tracePt t="73124" x="10025063" y="3433763"/>
          <p14:tracePt t="73128" x="10034588" y="3433763"/>
          <p14:tracePt t="73136" x="10085388" y="3467100"/>
          <p14:tracePt t="73150" x="10110788" y="3475038"/>
          <p14:tracePt t="73157" x="10110788" y="3484563"/>
          <p14:tracePt t="73164" x="10136188" y="3492500"/>
          <p14:tracePt t="73174" x="10153650" y="3492500"/>
          <p14:tracePt t="73187" x="10153650" y="3502025"/>
          <p14:tracePt t="73201" x="10169525" y="3509963"/>
          <p14:tracePt t="73207" x="10186988" y="3517900"/>
          <p14:tracePt t="73214" x="10186988" y="3527425"/>
          <p14:tracePt t="73293" x="10194925" y="3527425"/>
          <p14:tracePt t="73343" x="10194925" y="3535363"/>
          <p14:tracePt t="73852" x="10212388" y="3543300"/>
          <p14:tracePt t="73858" x="10220325" y="3552825"/>
          <p14:tracePt t="73866" x="10229850" y="3552825"/>
          <p14:tracePt t="73873" x="10237788" y="3552825"/>
          <p14:tracePt t="73880" x="10245725" y="3560763"/>
          <p14:tracePt t="73891" x="10245725" y="3568700"/>
          <p14:tracePt t="73896" x="10255250" y="3578225"/>
          <p14:tracePt t="73903" x="10280650" y="3603625"/>
          <p14:tracePt t="73910" x="10280650" y="3619500"/>
          <p14:tracePt t="73916" x="10298113" y="3629025"/>
          <p14:tracePt t="73923" x="10306050" y="3654425"/>
          <p14:tracePt t="73930" x="10306050" y="3671888"/>
          <p14:tracePt t="73940" x="10323513" y="3705225"/>
          <p14:tracePt t="73953" x="10339388" y="3738563"/>
          <p14:tracePt t="73960" x="10348913" y="3756025"/>
          <p14:tracePt t="73966" x="10348913" y="3763963"/>
          <p14:tracePt t="73974" x="10356850" y="3763963"/>
          <p14:tracePt t="73981" x="10356850" y="3781425"/>
          <p14:tracePt t="73990" x="10364788" y="3798888"/>
          <p14:tracePt t="74009" x="10374313" y="3806825"/>
          <p14:tracePt t="74023" x="10374313" y="3832225"/>
          <p14:tracePt t="74030" x="10374313" y="3849688"/>
          <p14:tracePt t="74045" x="10382250" y="3900488"/>
          <p14:tracePt t="74059" x="10382250" y="3943350"/>
          <p14:tracePt t="74067" x="10382250" y="3976688"/>
          <p14:tracePt t="74074" x="10382250" y="4002088"/>
          <p14:tracePt t="74081" x="10390188" y="4052888"/>
          <p14:tracePt t="74095" x="10390188" y="4087813"/>
          <p14:tracePt t="74102" x="10390188" y="4095750"/>
          <p14:tracePt t="74109" x="10390188" y="4121150"/>
          <p14:tracePt t="74117" x="10390188" y="4130675"/>
          <p14:tracePt t="74131" x="10390188" y="4146550"/>
          <p14:tracePt t="74145" x="10382250" y="4181475"/>
          <p14:tracePt t="74152" x="10382250" y="4197350"/>
          <p14:tracePt t="74159" x="10364788" y="4240213"/>
          <p14:tracePt t="74167" x="10348913" y="4265613"/>
          <p14:tracePt t="74173" x="10339388" y="4308475"/>
          <p14:tracePt t="74181" x="10323513" y="4325938"/>
          <p14:tracePt t="74192" x="10280650" y="4410075"/>
          <p14:tracePt t="74197" x="10263188" y="4460875"/>
          <p14:tracePt t="74203" x="10245725" y="4495800"/>
          <p14:tracePt t="74210" x="10237788" y="4495800"/>
          <p14:tracePt t="74216" x="10186988" y="4564063"/>
          <p14:tracePt t="74223" x="10169525" y="4572000"/>
          <p14:tracePt t="74231" x="10161588" y="4589463"/>
          <p14:tracePt t="74240" x="10093325" y="4640263"/>
          <p14:tracePt t="74253" x="9999663" y="4683125"/>
          <p14:tracePt t="74261" x="9991725" y="4691063"/>
          <p14:tracePt t="74267" x="9940925" y="4716463"/>
          <p14:tracePt t="74273" x="9906000" y="4733925"/>
          <p14:tracePt t="74281" x="9847263" y="4784725"/>
          <p14:tracePt t="74289" x="9804400" y="4827588"/>
          <p14:tracePt t="74296" x="9779000" y="4843463"/>
          <p14:tracePt t="74303" x="9736138" y="4894263"/>
          <p14:tracePt t="74309" x="9702800" y="4946650"/>
          <p14:tracePt t="74317" x="9652000" y="4962525"/>
          <p14:tracePt t="74324" x="9626600" y="5005388"/>
          <p14:tracePt t="74332" x="9591675" y="5013325"/>
          <p14:tracePt t="74346" x="9575800" y="5030788"/>
          <p14:tracePt t="74353" x="9550400" y="5048250"/>
          <p14:tracePt t="74360" x="9532938" y="5073650"/>
          <p14:tracePt t="74367" x="9515475" y="5081588"/>
          <p14:tracePt t="74373" x="9490075" y="5091113"/>
          <p14:tracePt t="74381" x="9490075" y="5099050"/>
          <p14:tracePt t="74389" x="9447213" y="5106988"/>
          <p14:tracePt t="74404" x="9421813" y="5124450"/>
          <p14:tracePt t="74432" x="9413875" y="5132388"/>
          <p14:tracePt t="74440" x="9396413" y="5141913"/>
          <p14:tracePt t="74468" x="9388475" y="5141913"/>
          <p14:tracePt t="74474" x="9380538" y="5141913"/>
          <p14:tracePt t="79176" x="9353550" y="5167313"/>
          <p14:tracePt t="79182" x="9320213" y="5200650"/>
          <p14:tracePt t="79189" x="9236075" y="5311775"/>
          <p14:tracePt t="79196" x="9167813" y="5362575"/>
          <p14:tracePt t="79204" x="9124950" y="5456238"/>
          <p14:tracePt t="79220" x="9107488" y="5456238"/>
          <p14:tracePt t="79225" x="9091613" y="5472113"/>
          <p14:tracePt t="79232" x="9091613" y="5481638"/>
          <p14:tracePt t="79239" x="9082088" y="5489575"/>
          <p14:tracePt t="79246" x="9056688" y="5507038"/>
          <p14:tracePt t="79254" x="9048750" y="5514975"/>
          <p14:tracePt t="79261" x="9023350" y="5524500"/>
          <p14:tracePt t="79269" x="8963025" y="5549900"/>
          <p14:tracePt t="79275" x="8904288" y="5565775"/>
          <p14:tracePt t="79283" x="8802688" y="5591175"/>
          <p14:tracePt t="79289" x="8674100" y="5600700"/>
          <p14:tracePt t="79297" x="8547100" y="5634038"/>
          <p14:tracePt t="79303" x="8445500" y="5659438"/>
          <p14:tracePt t="79311" x="8343900" y="5668963"/>
          <p14:tracePt t="79321" x="8275638" y="5676900"/>
          <p14:tracePt t="79325" x="8199438" y="5702300"/>
          <p14:tracePt t="79333" x="8037513" y="5710238"/>
          <p14:tracePt t="79341" x="7926388" y="5745163"/>
          <p14:tracePt t="79347" x="7799388" y="5761038"/>
          <p14:tracePt t="79354" x="7697788" y="5761038"/>
          <p14:tracePt t="79362" x="7578725" y="5795963"/>
          <p14:tracePt t="79370" x="7510463" y="5813425"/>
          <p14:tracePt t="79376" x="7408863" y="5829300"/>
          <p14:tracePt t="79383" x="7281863" y="5838825"/>
          <p14:tracePt t="79391" x="7102475" y="5864225"/>
          <p14:tracePt t="79397" x="6899275" y="5905500"/>
          <p14:tracePt t="79404" x="6813550" y="5905500"/>
          <p14:tracePt t="79411" x="6704013" y="5905500"/>
          <p14:tracePt t="79421" x="6669088" y="5905500"/>
          <p14:tracePt t="79425" x="6626225" y="5905500"/>
          <p14:tracePt t="79440" x="6592888" y="5897563"/>
          <p14:tracePt t="79447" x="6584950" y="5897563"/>
          <p14:tracePt t="79619" x="6575425" y="5897563"/>
          <p14:tracePt t="79626" x="6575425" y="5889625"/>
          <p14:tracePt t="79633" x="6575425" y="5880100"/>
          <p14:tracePt t="79640" x="6575425" y="5872163"/>
          <p14:tracePt t="79648" x="6575425" y="5864225"/>
          <p14:tracePt t="79655" x="6575425" y="5846763"/>
          <p14:tracePt t="79662" x="6575425" y="5821363"/>
          <p14:tracePt t="79669" x="6584950" y="5761038"/>
          <p14:tracePt t="79676" x="6592888" y="5684838"/>
          <p14:tracePt t="79684" x="6600825" y="5659438"/>
          <p14:tracePt t="79690" x="6600825" y="5583238"/>
          <p14:tracePt t="79698" x="6610350" y="5540375"/>
          <p14:tracePt t="79705" x="6610350" y="5514975"/>
          <p14:tracePt t="79712" x="6610350" y="5481638"/>
          <p14:tracePt t="79719" x="6610350" y="5472113"/>
          <p14:tracePt t="79727" x="6610350" y="5438775"/>
          <p14:tracePt t="79734" x="6610350" y="5413375"/>
          <p14:tracePt t="79740" x="6610350" y="5370513"/>
          <p14:tracePt t="79748" x="6610350" y="5319713"/>
          <p14:tracePt t="79755" x="6610350" y="5243513"/>
          <p14:tracePt t="79762" x="6610350" y="5141913"/>
          <p14:tracePt t="79769" x="6610350" y="5056188"/>
          <p14:tracePt t="79776" x="6610350" y="4972050"/>
          <p14:tracePt t="79784" x="6610350" y="4903788"/>
          <p14:tracePt t="79790" x="6600825" y="4886325"/>
          <p14:tracePt t="79798" x="6600825" y="4802188"/>
          <p14:tracePt t="79805" x="6600825" y="4784725"/>
          <p14:tracePt t="79813" x="6600825" y="4749800"/>
          <p14:tracePt t="79820" x="6592888" y="4691063"/>
          <p14:tracePt t="79827" x="6592888" y="4640263"/>
          <p14:tracePt t="79834" x="6592888" y="4572000"/>
          <p14:tracePt t="79841" x="6575425" y="4521200"/>
          <p14:tracePt t="79848" x="6559550" y="4478338"/>
          <p14:tracePt t="79856" x="6534150" y="4419600"/>
          <p14:tracePt t="79863" x="6516688" y="4368800"/>
          <p14:tracePt t="79869" x="6491288" y="4333875"/>
          <p14:tracePt t="79877" x="6483350" y="4316413"/>
          <p14:tracePt t="79885" x="6456363" y="4257675"/>
          <p14:tracePt t="79892" x="6415088" y="4232275"/>
          <p14:tracePt t="79898" x="6346825" y="4130675"/>
          <p14:tracePt t="79907" x="6303963" y="4062413"/>
          <p14:tracePt t="79912" x="6210300" y="3951288"/>
          <p14:tracePt t="79920" x="6134100" y="3849688"/>
          <p14:tracePt t="79927" x="6083300" y="3781425"/>
          <p14:tracePt t="79934" x="6049963" y="3748088"/>
          <p14:tracePt t="79943" x="5981700" y="3671888"/>
          <p14:tracePt t="79956" x="5921375" y="3594100"/>
          <p14:tracePt t="79962" x="5895975" y="3560763"/>
          <p14:tracePt t="79970" x="5845175" y="3517900"/>
          <p14:tracePt t="79977" x="5794375" y="3492500"/>
          <p14:tracePt t="79987" x="5726113" y="3449638"/>
          <p14:tracePt t="79991" x="5675313" y="3408363"/>
          <p14:tracePt t="79999" x="5607050" y="3398838"/>
          <p14:tracePt t="80006" x="5548313" y="3365500"/>
          <p14:tracePt t="80013" x="5505450" y="3348038"/>
          <p14:tracePt t="80021" x="5462588" y="3314700"/>
          <p14:tracePt t="80027" x="5411788" y="3289300"/>
          <p14:tracePt t="80036" x="5403850" y="3279775"/>
          <p14:tracePt t="80041" x="5368925" y="3254375"/>
          <p14:tracePt t="80056" x="5353050" y="3238500"/>
          <p14:tracePt t="80063" x="5343525" y="3228975"/>
          <p14:tracePt t="80071" x="5343525" y="3221038"/>
          <p14:tracePt t="80087" x="5343525" y="3211513"/>
          <p14:tracePt t="80091" x="5335588" y="3195638"/>
          <p14:tracePt t="80142" x="5335588" y="3186113"/>
          <p14:tracePt t="80156" x="5335588" y="3178175"/>
          <p14:tracePt t="80185" x="5335588" y="3170238"/>
          <p14:tracePt t="80191" x="5353050" y="3170238"/>
          <p14:tracePt t="80199" x="5394325" y="3170238"/>
          <p14:tracePt t="80205" x="5446713" y="3178175"/>
          <p14:tracePt t="80213" x="5505450" y="3221038"/>
          <p14:tracePt t="80221" x="5556250" y="3263900"/>
          <p14:tracePt t="80228" x="5607050" y="3289300"/>
          <p14:tracePt t="80237" x="5632450" y="3305175"/>
          <p14:tracePt t="80242" x="5683250" y="3355975"/>
          <p14:tracePt t="80250" x="5718175" y="3408363"/>
          <p14:tracePt t="80256" x="5768975" y="3433763"/>
          <p14:tracePt t="80263" x="5811838" y="3475038"/>
          <p14:tracePt t="80270" x="5837238" y="3492500"/>
          <p14:tracePt t="80278" x="5862638" y="3543300"/>
          <p14:tracePt t="80287" x="5905500" y="3578225"/>
          <p14:tracePt t="80292" x="5938838" y="3679825"/>
          <p14:tracePt t="80300" x="5956300" y="3781425"/>
          <p14:tracePt t="80306" x="5981700" y="3841750"/>
          <p14:tracePt t="80313" x="6007100" y="3875088"/>
          <p14:tracePt t="80321" x="6024563" y="3951288"/>
          <p14:tracePt t="80327" x="6032500" y="3976688"/>
          <p14:tracePt t="80337" x="6040438" y="4019550"/>
          <p14:tracePt t="80342" x="6057900" y="4027488"/>
          <p14:tracePt t="80350" x="6065838" y="4044950"/>
          <p14:tracePt t="80364" x="6075363" y="4105275"/>
          <p14:tracePt t="80378" x="6091238" y="4138613"/>
          <p14:tracePt t="80388" x="6100763" y="4197350"/>
          <p14:tracePt t="80392" x="6108700" y="4257675"/>
          <p14:tracePt t="80401" x="6134100" y="4402138"/>
          <p14:tracePt t="80406" x="6134100" y="4470400"/>
          <p14:tracePt t="80414" x="6151563" y="4665663"/>
          <p14:tracePt t="80421" x="6159500" y="4691063"/>
          <p14:tracePt t="80428" x="6159500" y="4741863"/>
          <p14:tracePt t="80437" x="6167438" y="4792663"/>
          <p14:tracePt t="80442" x="6184900" y="4852988"/>
          <p14:tracePt t="80450" x="6194425" y="4937125"/>
          <p14:tracePt t="80456" x="6210300" y="5022850"/>
          <p14:tracePt t="80463" x="6210300" y="5200650"/>
          <p14:tracePt t="80471" x="6210300" y="5243513"/>
          <p14:tracePt t="80478" x="6210300" y="5380038"/>
          <p14:tracePt t="80487" x="6210300" y="5430838"/>
          <p14:tracePt t="80492" x="6194425" y="5532438"/>
          <p14:tracePt t="80506" x="6167438" y="5565775"/>
          <p14:tracePt t="80514" x="6126163" y="5616575"/>
          <p14:tracePt t="80521" x="6032500" y="5694363"/>
          <p14:tracePt t="80528" x="5981700" y="5778500"/>
          <p14:tracePt t="80536" x="5853113" y="5889625"/>
          <p14:tracePt t="80542" x="5718175" y="6008688"/>
          <p14:tracePt t="80550" x="5657850" y="6059488"/>
          <p14:tracePt t="80556" x="5607050" y="6092825"/>
          <p14:tracePt t="80564" x="5513388" y="6186488"/>
          <p14:tracePt t="80571" x="5480050" y="6211888"/>
          <p14:tracePt t="80578" x="5360988" y="6221413"/>
          <p14:tracePt t="80587" x="5318125" y="6246813"/>
          <p14:tracePt t="80592" x="5249863" y="6272213"/>
          <p14:tracePt t="80600" x="5224463" y="6288088"/>
          <p14:tracePt t="80608" x="5208588" y="6305550"/>
          <p14:tracePt t="80614" x="5199063" y="6305550"/>
          <p14:tracePt t="80715" x="5199063" y="6297613"/>
          <p14:tracePt t="80721" x="5216525" y="6288088"/>
          <p14:tracePt t="80729" x="5233988" y="6272213"/>
          <p14:tracePt t="80736" x="5292725" y="6203950"/>
          <p14:tracePt t="80743" x="5310188" y="6178550"/>
          <p14:tracePt t="80753" x="5403850" y="6067425"/>
          <p14:tracePt t="80758" x="5487988" y="6008688"/>
          <p14:tracePt t="80764" x="5624513" y="5905500"/>
          <p14:tracePt t="80771" x="5718175" y="5889625"/>
          <p14:tracePt t="80779" x="5751513" y="5872163"/>
          <p14:tracePt t="80786" x="5786438" y="5854700"/>
          <p14:tracePt t="80793" x="5802313" y="5838825"/>
          <p14:tracePt t="80807" x="5819775" y="5829300"/>
          <p14:tracePt t="80815" x="5827713" y="5821363"/>
          <p14:tracePt t="80829" x="5845175" y="5803900"/>
          <p14:tracePt t="80836" x="5853113" y="5778500"/>
          <p14:tracePt t="80853" x="5862638" y="5770563"/>
          <p14:tracePt t="80872" x="5862638" y="5753100"/>
          <p14:tracePt t="80879" x="5862638" y="5735638"/>
          <p14:tracePt t="80893" x="5862638" y="5727700"/>
          <p14:tracePt t="80899" x="5837238" y="57102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9F947-7152-47F5-916E-9AE2EB01B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747" y="-405374"/>
            <a:ext cx="6388969" cy="1997491"/>
          </a:xfrm>
        </p:spPr>
        <p:txBody>
          <a:bodyPr>
            <a:normAutofit/>
          </a:bodyPr>
          <a:lstStyle/>
          <a:p>
            <a:r>
              <a:rPr lang="en-GB" dirty="0"/>
              <a:t>Auto-scaling self-adaptive system architecture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A13D09-B2A5-4F69-A49C-0EF674C2C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ICAS’21 30 May-03 June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9161B-5956-4D78-A5B4-216B454D2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ACD0-7E70-4E57-BEAB-60CC854F3585}" type="slidenum">
              <a:rPr lang="en-GB" smtClean="0"/>
              <a:t>5</a:t>
            </a:fld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81824E-E6A9-4DA7-ACA0-BD1C07D4E6F3}"/>
              </a:ext>
            </a:extLst>
          </p:cNvPr>
          <p:cNvSpPr txBox="1"/>
          <p:nvPr/>
        </p:nvSpPr>
        <p:spPr>
          <a:xfrm>
            <a:off x="1087293" y="1744991"/>
            <a:ext cx="6266006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b="1" dirty="0"/>
              <a:t>Control loop: </a:t>
            </a:r>
            <a:r>
              <a:rPr lang="en-GB" sz="2400" dirty="0"/>
              <a:t>Monitor Analyse Plan Execute (MAPE).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b="1" dirty="0"/>
              <a:t>Monitor: </a:t>
            </a:r>
            <a:r>
              <a:rPr lang="en-GB" sz="2400" dirty="0"/>
              <a:t>Resource Utilisation Repository and Request Repository. </a:t>
            </a:r>
            <a:endParaRPr lang="en-GB" sz="2400" b="1" dirty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b="1" dirty="0"/>
              <a:t>Analyse: </a:t>
            </a:r>
            <a:r>
              <a:rPr lang="en-GB" sz="2400" dirty="0"/>
              <a:t>Resource Utilization Analyser and CAPF.</a:t>
            </a:r>
            <a:endParaRPr lang="en-GB" sz="2400" b="1" dirty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b="1" dirty="0"/>
              <a:t>Plan: </a:t>
            </a:r>
            <a:r>
              <a:rPr lang="en-GB" sz="2400" dirty="0"/>
              <a:t>Elasticity Decision Maker.</a:t>
            </a:r>
            <a:endParaRPr lang="en-GB" sz="2400" b="1" dirty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b="1" dirty="0"/>
              <a:t>Execute: </a:t>
            </a:r>
            <a:r>
              <a:rPr lang="en-GB" sz="2400" dirty="0"/>
              <a:t>Admission Control.</a:t>
            </a:r>
            <a:endParaRPr lang="en-GB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28E433-49C2-47B9-9FA7-320559946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3300" y="201255"/>
            <a:ext cx="4838700" cy="605803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F8A269-893F-41E6-A400-B62BBD9C645B}"/>
              </a:ext>
            </a:extLst>
          </p:cNvPr>
          <p:cNvCxnSpPr>
            <a:cxnSpLocks/>
          </p:cNvCxnSpPr>
          <p:nvPr/>
        </p:nvCxnSpPr>
        <p:spPr>
          <a:xfrm>
            <a:off x="7353300" y="201255"/>
            <a:ext cx="0" cy="605803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1A943BE-F2AD-4D17-93F6-6ED4528AA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9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498"/>
    </mc:Choice>
    <mc:Fallback xmlns="">
      <p:transition spd="slow" advTm="123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79" x="6534150" y="3798888"/>
          <p14:tracePt t="4486" x="6534150" y="3790950"/>
          <p14:tracePt t="4493" x="6534150" y="3763963"/>
          <p14:tracePt t="4500" x="6534150" y="3756025"/>
          <p14:tracePt t="4508" x="6534150" y="3748088"/>
          <p14:tracePt t="4515" x="6534150" y="3713163"/>
          <p14:tracePt t="4522" x="6534150" y="3697288"/>
          <p14:tracePt t="4536" x="6542088" y="3662363"/>
          <p14:tracePt t="4543" x="6542088" y="3646488"/>
          <p14:tracePt t="4550" x="6550025" y="3629025"/>
          <p14:tracePt t="4558" x="6559550" y="3586163"/>
          <p14:tracePt t="4564" x="6559550" y="3560763"/>
          <p14:tracePt t="4572" x="6567488" y="3535363"/>
          <p14:tracePt t="4580" x="6575425" y="3527425"/>
          <p14:tracePt t="4586" x="6584950" y="3509963"/>
          <p14:tracePt t="4593" x="6584950" y="3492500"/>
          <p14:tracePt t="4600" x="6592888" y="3475038"/>
          <p14:tracePt t="4607" x="6626225" y="3441700"/>
          <p14:tracePt t="4615" x="6686550" y="3355975"/>
          <p14:tracePt t="4622" x="6729413" y="3305175"/>
          <p14:tracePt t="4630" x="6770688" y="3228975"/>
          <p14:tracePt t="4637" x="6797675" y="3160713"/>
          <p14:tracePt t="4644" x="6805613" y="3144838"/>
          <p14:tracePt t="4650" x="6813550" y="3109913"/>
          <p14:tracePt t="4658" x="6823075" y="3094038"/>
          <p14:tracePt t="4665" x="6831013" y="3076575"/>
          <p14:tracePt t="4672" x="6848475" y="3059113"/>
          <p14:tracePt t="4681" x="6848475" y="3041650"/>
          <p14:tracePt t="4686" x="6856413" y="3025775"/>
          <p14:tracePt t="4701" x="6889750" y="3000375"/>
          <p14:tracePt t="4708" x="6942138" y="2957513"/>
          <p14:tracePt t="4715" x="6967538" y="2932113"/>
          <p14:tracePt t="4723" x="7008813" y="2881313"/>
          <p14:tracePt t="4732" x="7085013" y="2838450"/>
          <p14:tracePt t="4737" x="7102475" y="2813050"/>
          <p14:tracePt t="4744" x="7170738" y="2736850"/>
          <p14:tracePt t="4751" x="7221538" y="2668588"/>
          <p14:tracePt t="4758" x="7289800" y="2592388"/>
          <p14:tracePt t="4765" x="7408863" y="2463800"/>
          <p14:tracePt t="4772" x="7477125" y="2397125"/>
          <p14:tracePt t="4781" x="7621588" y="2278063"/>
          <p14:tracePt t="4787" x="7672388" y="2235200"/>
          <p14:tracePt t="4794" x="7773988" y="2166938"/>
          <p14:tracePt t="4801" x="7859713" y="2149475"/>
          <p14:tracePt t="4808" x="7994650" y="2090738"/>
          <p14:tracePt t="4815" x="8054975" y="2047875"/>
          <p14:tracePt t="4822" x="8131175" y="2014538"/>
          <p14:tracePt t="4831" x="8181975" y="1979613"/>
          <p14:tracePt t="4837" x="8240713" y="1954213"/>
          <p14:tracePt t="4844" x="8326438" y="1895475"/>
          <p14:tracePt t="4851" x="8369300" y="1878013"/>
          <p14:tracePt t="4859" x="8420100" y="1827213"/>
          <p14:tracePt t="4866" x="8470900" y="1809750"/>
          <p14:tracePt t="4873" x="8547100" y="1758950"/>
          <p14:tracePt t="4882" x="8648700" y="1725613"/>
          <p14:tracePt t="4887" x="8724900" y="1682750"/>
          <p14:tracePt t="4894" x="8843963" y="1657350"/>
          <p14:tracePt t="4901" x="8929688" y="1649413"/>
          <p14:tracePt t="4909" x="9031288" y="1622425"/>
          <p14:tracePt t="4915" x="9074150" y="1622425"/>
          <p14:tracePt t="4923" x="9142413" y="1622425"/>
          <p14:tracePt t="4930" x="9193213" y="1622425"/>
          <p14:tracePt t="4937" x="9209088" y="1622425"/>
          <p14:tracePt t="4945" x="9244013" y="1622425"/>
          <p14:tracePt t="4951" x="9269413" y="1622425"/>
          <p14:tracePt t="4959" x="9286875" y="1631950"/>
          <p14:tracePt t="4981" x="9413875" y="1665288"/>
          <p14:tracePt t="4987" x="9447213" y="1690688"/>
          <p14:tracePt t="4995" x="9523413" y="1733550"/>
          <p14:tracePt t="5001" x="9558338" y="1751013"/>
          <p14:tracePt t="5009" x="9634538" y="1784350"/>
          <p14:tracePt t="5017" x="9685338" y="1827213"/>
          <p14:tracePt t="5023" x="9736138" y="1870075"/>
          <p14:tracePt t="5031" x="9761538" y="1878013"/>
          <p14:tracePt t="5037" x="9786938" y="1885950"/>
          <p14:tracePt t="5046" x="9821863" y="1920875"/>
          <p14:tracePt t="5053" x="9839325" y="1946275"/>
          <p14:tracePt t="5059" x="9864725" y="1963738"/>
          <p14:tracePt t="5066" x="9898063" y="1979613"/>
          <p14:tracePt t="5073" x="9906000" y="1989138"/>
          <p14:tracePt t="5083" x="9931400" y="2005013"/>
          <p14:tracePt t="5090" x="9948863" y="2014538"/>
          <p14:tracePt t="5094" x="9966325" y="2030413"/>
          <p14:tracePt t="5101" x="10009188" y="2055813"/>
          <p14:tracePt t="5109" x="10017125" y="2065338"/>
          <p14:tracePt t="5118" x="10034588" y="2090738"/>
          <p14:tracePt t="5123" x="10067925" y="2133600"/>
          <p14:tracePt t="5131" x="10067925" y="2141538"/>
          <p14:tracePt t="5138" x="10093325" y="2174875"/>
          <p14:tracePt t="5145" x="10101263" y="2192338"/>
          <p14:tracePt t="5152" x="10136188" y="2260600"/>
          <p14:tracePt t="5159" x="10136188" y="2278063"/>
          <p14:tracePt t="5167" x="10144125" y="2303463"/>
          <p14:tracePt t="5174" x="10161588" y="2354263"/>
          <p14:tracePt t="5182" x="10169525" y="2379663"/>
          <p14:tracePt t="5198" x="10179050" y="2413000"/>
          <p14:tracePt t="5202" x="10179050" y="2430463"/>
          <p14:tracePt t="5210" x="10179050" y="2447925"/>
          <p14:tracePt t="5217" x="10179050" y="2455863"/>
          <p14:tracePt t="5224" x="10179050" y="2481263"/>
          <p14:tracePt t="5231" x="10179050" y="2506663"/>
          <p14:tracePt t="5238" x="10179050" y="2516188"/>
          <p14:tracePt t="5246" x="10204450" y="2600325"/>
          <p14:tracePt t="5252" x="10204450" y="2651125"/>
          <p14:tracePt t="5260" x="10204450" y="2727325"/>
          <p14:tracePt t="5267" x="10204450" y="2795588"/>
          <p14:tracePt t="5274" x="10204450" y="2855913"/>
          <p14:tracePt t="5281" x="10204450" y="2897188"/>
          <p14:tracePt t="5288" x="10204450" y="2940050"/>
          <p14:tracePt t="5296" x="10204450" y="2949575"/>
          <p14:tracePt t="5303" x="10186988" y="3119438"/>
          <p14:tracePt t="5310" x="10161588" y="3246438"/>
          <p14:tracePt t="5317" x="10153650" y="3373438"/>
          <p14:tracePt t="5324" x="10144125" y="3449638"/>
          <p14:tracePt t="5331" x="10110788" y="3535363"/>
          <p14:tracePt t="5338" x="10067925" y="3619500"/>
          <p14:tracePt t="5347" x="10050463" y="3654425"/>
          <p14:tracePt t="5352" x="9991725" y="3705225"/>
          <p14:tracePt t="5360" x="9931400" y="3773488"/>
          <p14:tracePt t="5369" x="9864725" y="3857625"/>
          <p14:tracePt t="5374" x="9694863" y="4224338"/>
          <p14:tracePt t="5382" x="9652000" y="4316413"/>
          <p14:tracePt t="5389" x="9566275" y="4529138"/>
          <p14:tracePt t="5397" x="9482138" y="4640263"/>
          <p14:tracePt t="5403" x="9413875" y="4699000"/>
          <p14:tracePt t="5411" x="9218613" y="4818063"/>
          <p14:tracePt t="5418" x="9031288" y="4987925"/>
          <p14:tracePt t="5424" x="8912225" y="5056188"/>
          <p14:tracePt t="5431" x="8777288" y="5208588"/>
          <p14:tracePt t="5439" x="8750300" y="5235575"/>
          <p14:tracePt t="5448" x="8691563" y="5260975"/>
          <p14:tracePt t="5453" x="8597900" y="5345113"/>
          <p14:tracePt t="5461" x="8580438" y="5345113"/>
          <p14:tracePt t="5469" x="8521700" y="5370513"/>
          <p14:tracePt t="5474" x="8513763" y="5370513"/>
          <p14:tracePt t="5482" x="8445500" y="5370513"/>
          <p14:tracePt t="5489" x="8402638" y="5370513"/>
          <p14:tracePt t="5497" x="8326438" y="5337175"/>
          <p14:tracePt t="5503" x="8232775" y="5276850"/>
          <p14:tracePt t="5511" x="8174038" y="5235575"/>
          <p14:tracePt t="5517" x="8070850" y="5116513"/>
          <p14:tracePt t="5525" x="8020050" y="5048250"/>
          <p14:tracePt t="5531" x="7994650" y="5022850"/>
          <p14:tracePt t="5539" x="7926388" y="4972050"/>
          <p14:tracePt t="5548" x="7875588" y="4929188"/>
          <p14:tracePt t="5553" x="7816850" y="4894263"/>
          <p14:tracePt t="5561" x="7756525" y="4810125"/>
          <p14:tracePt t="5569" x="7688263" y="4699000"/>
          <p14:tracePt t="5574" x="7596188" y="4470400"/>
          <p14:tracePt t="5582" x="7535863" y="4333875"/>
          <p14:tracePt t="5589" x="7485063" y="4146550"/>
          <p14:tracePt t="5598" x="7451725" y="4087813"/>
          <p14:tracePt t="5603" x="7426325" y="4027488"/>
          <p14:tracePt t="5611" x="7408863" y="3976688"/>
          <p14:tracePt t="5619" x="7315200" y="3763963"/>
          <p14:tracePt t="5625" x="7264400" y="3586163"/>
          <p14:tracePt t="5632" x="7239000" y="3424238"/>
          <p14:tracePt t="5639" x="7239000" y="3279775"/>
          <p14:tracePt t="5647" x="7229475" y="3195638"/>
          <p14:tracePt t="5653" x="7229475" y="3170238"/>
          <p14:tracePt t="5662" x="7229475" y="3119438"/>
          <p14:tracePt t="5675" x="7229475" y="3059113"/>
          <p14:tracePt t="5690" x="7229475" y="3041650"/>
          <p14:tracePt t="5697" x="7239000" y="2982913"/>
          <p14:tracePt t="5704" x="7239000" y="2957513"/>
          <p14:tracePt t="5712" x="7239000" y="2949575"/>
          <p14:tracePt t="5718" x="7264400" y="2897188"/>
          <p14:tracePt t="5725" x="7289800" y="2830513"/>
          <p14:tracePt t="5733" x="7297738" y="2805113"/>
          <p14:tracePt t="5740" x="7323138" y="2711450"/>
          <p14:tracePt t="5748" x="7332663" y="2676525"/>
          <p14:tracePt t="5754" x="7373938" y="2592388"/>
          <p14:tracePt t="5762" x="7383463" y="2566988"/>
          <p14:tracePt t="5769" x="7400925" y="2532063"/>
          <p14:tracePt t="5775" x="7416800" y="2506663"/>
          <p14:tracePt t="5784" x="7442200" y="2481263"/>
          <p14:tracePt t="5789" x="7477125" y="2438400"/>
          <p14:tracePt t="5797" x="7485063" y="2422525"/>
          <p14:tracePt t="5803" x="7535863" y="2319338"/>
          <p14:tracePt t="5812" x="7545388" y="2319338"/>
          <p14:tracePt t="5820" x="7578725" y="2260600"/>
          <p14:tracePt t="5826" x="7612063" y="2184400"/>
          <p14:tracePt t="5835" x="7637463" y="2082800"/>
          <p14:tracePt t="5840" x="7646988" y="2065338"/>
          <p14:tracePt t="5848" x="7662863" y="2030413"/>
          <p14:tracePt t="5854" x="7680325" y="1997075"/>
          <p14:tracePt t="5864" x="7697788" y="1963738"/>
          <p14:tracePt t="5868" x="7697788" y="1946275"/>
          <p14:tracePt t="5875" x="7705725" y="1938338"/>
          <p14:tracePt t="5883" x="7748588" y="1911350"/>
          <p14:tracePt t="5890" x="7781925" y="1878013"/>
          <p14:tracePt t="5898" x="7850188" y="1852613"/>
          <p14:tracePt t="5904" x="7918450" y="1827213"/>
          <p14:tracePt t="5912" x="7986713" y="1793875"/>
          <p14:tracePt t="5920" x="8020050" y="1784350"/>
          <p14:tracePt t="5926" x="8037513" y="1784350"/>
          <p14:tracePt t="5934" x="8088313" y="1776413"/>
          <p14:tracePt t="5947" x="8113713" y="1766888"/>
          <p14:tracePt t="5954" x="8131175" y="1766888"/>
          <p14:tracePt t="5963" x="8189913" y="1766888"/>
          <p14:tracePt t="5980" x="8250238" y="1766888"/>
          <p14:tracePt t="5983" x="8308975" y="1766888"/>
          <p14:tracePt t="5990" x="8369300" y="1784350"/>
          <p14:tracePt t="5998" x="8410575" y="1793875"/>
          <p14:tracePt t="6004" x="8453438" y="1793875"/>
          <p14:tracePt t="6014" x="8488363" y="1801813"/>
          <p14:tracePt t="6018" x="8513763" y="1809750"/>
          <p14:tracePt t="6026" x="8539163" y="1809750"/>
          <p14:tracePt t="6033" x="8572500" y="1844675"/>
          <p14:tracePt t="6040" x="8597900" y="1860550"/>
          <p14:tracePt t="6047" x="8632825" y="1895475"/>
          <p14:tracePt t="6055" x="8699500" y="1946275"/>
          <p14:tracePt t="6064" x="8750300" y="1979613"/>
          <p14:tracePt t="6068" x="8818563" y="2073275"/>
          <p14:tracePt t="6077" x="8878888" y="2141538"/>
          <p14:tracePt t="6084" x="8947150" y="2209800"/>
          <p14:tracePt t="6090" x="8988425" y="2243138"/>
          <p14:tracePt t="6097" x="9023350" y="2286000"/>
          <p14:tracePt t="6105" x="9064625" y="2344738"/>
          <p14:tracePt t="6114" x="9091613" y="2362200"/>
          <p14:tracePt t="6120" x="9107488" y="2379663"/>
          <p14:tracePt t="6126" x="9117013" y="2387600"/>
          <p14:tracePt t="6133" x="9132888" y="2413000"/>
          <p14:tracePt t="6141" x="9142413" y="2422525"/>
          <p14:tracePt t="6148" x="9175750" y="2481263"/>
          <p14:tracePt t="6154" x="9218613" y="2532063"/>
          <p14:tracePt t="6164" x="9236075" y="2557463"/>
          <p14:tracePt t="6169" x="9261475" y="2660650"/>
          <p14:tracePt t="6177" x="9286875" y="2787650"/>
          <p14:tracePt t="6184" x="9294813" y="2830513"/>
          <p14:tracePt t="6191" x="9294813" y="2932113"/>
          <p14:tracePt t="6197" x="9294813" y="2965450"/>
          <p14:tracePt t="6215" x="9312275" y="3008313"/>
          <p14:tracePt t="6219" x="9312275" y="3033713"/>
          <p14:tracePt t="6227" x="9312275" y="3059113"/>
          <p14:tracePt t="6233" x="9312275" y="3127375"/>
          <p14:tracePt t="6241" x="9312275" y="3160713"/>
          <p14:tracePt t="6248" x="9302750" y="3314700"/>
          <p14:tracePt t="6255" x="9302750" y="3340100"/>
          <p14:tracePt t="6264" x="9277350" y="3441700"/>
          <p14:tracePt t="6270" x="9269413" y="3484563"/>
          <p14:tracePt t="6277" x="9261475" y="3509963"/>
          <p14:tracePt t="6284" x="9251950" y="3543300"/>
          <p14:tracePt t="6291" x="9236075" y="3586163"/>
          <p14:tracePt t="6297" x="9226550" y="3619500"/>
          <p14:tracePt t="6313" x="9209088" y="3646488"/>
          <p14:tracePt t="6327" x="9175750" y="3679825"/>
          <p14:tracePt t="6333" x="9124950" y="3722688"/>
          <p14:tracePt t="6341" x="9099550" y="3748088"/>
          <p14:tracePt t="6348" x="9005888" y="3832225"/>
          <p14:tracePt t="6356" x="8921750" y="3951288"/>
          <p14:tracePt t="6364" x="8878888" y="4002088"/>
          <p14:tracePt t="6370" x="8759825" y="4164013"/>
          <p14:tracePt t="6377" x="8742363" y="4189413"/>
          <p14:tracePt t="6384" x="8709025" y="4224338"/>
          <p14:tracePt t="6391" x="8666163" y="4283075"/>
          <p14:tracePt t="6400" x="8658225" y="4300538"/>
          <p14:tracePt t="6405" x="8648700" y="4308475"/>
          <p14:tracePt t="6414" x="8632825" y="4316413"/>
          <p14:tracePt t="6428" x="8615363" y="4341813"/>
          <p14:tracePt t="6441" x="8615363" y="4351338"/>
          <p14:tracePt t="6449" x="8597900" y="4351338"/>
          <p14:tracePt t="6464" x="8597900" y="4359275"/>
          <p14:tracePt t="6470" x="8589963" y="4359275"/>
          <p14:tracePt t="6478" x="8580438" y="4359275"/>
          <p14:tracePt t="6484" x="8564563" y="4359275"/>
          <p14:tracePt t="6492" x="8539163" y="4359275"/>
          <p14:tracePt t="6506" x="8513763" y="4359275"/>
          <p14:tracePt t="6514" x="8478838" y="4359275"/>
          <p14:tracePt t="6521" x="8453438" y="4359275"/>
          <p14:tracePt t="6527" x="8428038" y="4359275"/>
          <p14:tracePt t="6534" x="8385175" y="4359275"/>
          <p14:tracePt t="6542" x="8377238" y="4359275"/>
          <p14:tracePt t="6556" x="8359775" y="4359275"/>
          <p14:tracePt t="6563" x="8351838" y="4359275"/>
          <p14:tracePt t="13248" x="8343900" y="4359275"/>
          <p14:tracePt t="13261" x="8334375" y="4359275"/>
          <p14:tracePt t="13284" x="8326438" y="4359275"/>
          <p14:tracePt t="13290" x="8318500" y="4359275"/>
          <p14:tracePt t="13297" x="8308975" y="4359275"/>
          <p14:tracePt t="13305" x="8291513" y="4359275"/>
          <p14:tracePt t="13312" x="8283575" y="4359275"/>
          <p14:tracePt t="13320" x="8266113" y="4359275"/>
          <p14:tracePt t="13327" x="8250238" y="4359275"/>
          <p14:tracePt t="13334" x="8240713" y="4359275"/>
          <p14:tracePt t="13341" x="8224838" y="4359275"/>
          <p14:tracePt t="13348" x="8215313" y="4359275"/>
          <p14:tracePt t="13355" x="8199438" y="4368800"/>
          <p14:tracePt t="13362" x="8181975" y="4368800"/>
          <p14:tracePt t="13369" x="8174038" y="4368800"/>
          <p14:tracePt t="13377" x="8164513" y="4368800"/>
          <p14:tracePt t="13384" x="8147050" y="4368800"/>
          <p14:tracePt t="13391" x="8139113" y="4368800"/>
          <p14:tracePt t="13398" x="8121650" y="4368800"/>
          <p14:tracePt t="13405" x="8096250" y="4368800"/>
          <p14:tracePt t="13412" x="8088313" y="4368800"/>
          <p14:tracePt t="13420" x="8080375" y="4368800"/>
          <p14:tracePt t="13427" x="8062913" y="4368800"/>
          <p14:tracePt t="13434" x="8054975" y="4368800"/>
          <p14:tracePt t="13441" x="8037513" y="4368800"/>
          <p14:tracePt t="13456" x="8020050" y="4368800"/>
          <p14:tracePt t="13462" x="8012113" y="4368800"/>
          <p14:tracePt t="13484" x="8004175" y="4368800"/>
          <p14:tracePt t="13493" x="7994650" y="4368800"/>
          <p14:tracePt t="13506" x="7986713" y="4368800"/>
          <p14:tracePt t="13521" x="7977188" y="4368800"/>
          <p14:tracePt t="13598" x="7977188" y="4359275"/>
          <p14:tracePt t="14602" x="7969250" y="4368800"/>
          <p14:tracePt t="14608" x="7961313" y="4376738"/>
          <p14:tracePt t="14616" x="7961313" y="4384675"/>
          <p14:tracePt t="14623" x="7951788" y="4394200"/>
          <p14:tracePt t="14630" x="7951788" y="4402138"/>
          <p14:tracePt t="14637" x="7918450" y="4410075"/>
          <p14:tracePt t="14645" x="7893050" y="4427538"/>
          <p14:tracePt t="14652" x="7850188" y="4427538"/>
          <p14:tracePt t="14660" x="7807325" y="4435475"/>
          <p14:tracePt t="14666" x="7723188" y="4435475"/>
          <p14:tracePt t="14673" x="7680325" y="4435475"/>
          <p14:tracePt t="14679" x="7578725" y="4435475"/>
          <p14:tracePt t="14687" x="7467600" y="4460875"/>
          <p14:tracePt t="14695" x="7348538" y="4460875"/>
          <p14:tracePt t="14701" x="7264400" y="4460875"/>
          <p14:tracePt t="14710" x="7196138" y="4460875"/>
          <p14:tracePt t="14716" x="7145338" y="4452938"/>
          <p14:tracePt t="14723" x="7043738" y="4427538"/>
          <p14:tracePt t="14730" x="7000875" y="4410075"/>
          <p14:tracePt t="14738" x="6856413" y="4376738"/>
          <p14:tracePt t="14745" x="6780213" y="4351338"/>
          <p14:tracePt t="14752" x="6653213" y="4316413"/>
          <p14:tracePt t="14760" x="6550025" y="4291013"/>
          <p14:tracePt t="14766" x="6448425" y="4283075"/>
          <p14:tracePt t="14774" x="6354763" y="4249738"/>
          <p14:tracePt t="14780" x="6311900" y="4240213"/>
          <p14:tracePt t="14788" x="6194425" y="4181475"/>
          <p14:tracePt t="14796" x="6116638" y="4164013"/>
          <p14:tracePt t="14802" x="6024563" y="4164013"/>
          <p14:tracePt t="14809" x="5921375" y="4138613"/>
          <p14:tracePt t="14816" x="5819775" y="4113213"/>
          <p14:tracePt t="14825" x="5743575" y="4105275"/>
          <p14:tracePt t="14830" x="5700713" y="4105275"/>
          <p14:tracePt t="14838" x="5599113" y="4079875"/>
          <p14:tracePt t="14845" x="5538788" y="4062413"/>
          <p14:tracePt t="14852" x="5437188" y="4002088"/>
          <p14:tracePt t="14860" x="5292725" y="3994150"/>
          <p14:tracePt t="14866" x="5072063" y="3976688"/>
          <p14:tracePt t="14875" x="4945063" y="3943350"/>
          <p14:tracePt t="14880" x="4826000" y="3883025"/>
          <p14:tracePt t="14888" x="4706938" y="3849688"/>
          <p14:tracePt t="14896" x="4595813" y="3849688"/>
          <p14:tracePt t="14902" x="4494213" y="3816350"/>
          <p14:tracePt t="14910" x="4316413" y="3798888"/>
          <p14:tracePt t="14916" x="4214813" y="3781425"/>
          <p14:tracePt t="14925" x="4103688" y="3781425"/>
          <p14:tracePt t="14931" x="4086225" y="3763963"/>
          <p14:tracePt t="14938" x="3976688" y="3730625"/>
          <p14:tracePt t="14953" x="3873500" y="3697288"/>
          <p14:tracePt t="14960" x="3857625" y="3687763"/>
          <p14:tracePt t="14967" x="3781425" y="3687763"/>
          <p14:tracePt t="14973" x="3756025" y="3687763"/>
          <p14:tracePt t="14980" x="3695700" y="3679825"/>
          <p14:tracePt t="14988" x="3644900" y="3654425"/>
          <p14:tracePt t="14995" x="3586163" y="3636963"/>
          <p14:tracePt t="15002" x="3559175" y="3629025"/>
          <p14:tracePt t="15009" x="3517900" y="3603625"/>
          <p14:tracePt t="15016" x="3482975" y="3586163"/>
          <p14:tracePt t="15024" x="3432175" y="3560763"/>
          <p14:tracePt t="15031" x="3414713" y="3535363"/>
          <p14:tracePt t="15038" x="3389313" y="3509963"/>
          <p14:tracePt t="15045" x="3381375" y="3502025"/>
          <p14:tracePt t="15052" x="3348038" y="3475038"/>
          <p14:tracePt t="15060" x="3330575" y="3467100"/>
          <p14:tracePt t="15067" x="3322638" y="3449638"/>
          <p14:tracePt t="15075" x="3305175" y="3441700"/>
          <p14:tracePt t="15081" x="3297238" y="3433763"/>
          <p14:tracePt t="15103" x="3287713" y="3424238"/>
          <p14:tracePt t="15160" x="3287713" y="3416300"/>
          <p14:tracePt t="15189" x="3279775" y="3408363"/>
          <p14:tracePt t="15203" x="3270250" y="3398838"/>
          <p14:tracePt t="15217" x="3244850" y="3390900"/>
          <p14:tracePt t="15224" x="3244850" y="3382963"/>
          <p14:tracePt t="15231" x="3236913" y="3382963"/>
          <p14:tracePt t="15238" x="3228975" y="3373438"/>
          <p14:tracePt t="15260" x="3219450" y="3373438"/>
          <p14:tracePt t="15276" x="3211513" y="3373438"/>
          <p14:tracePt t="15283" x="3203575" y="3373438"/>
          <p14:tracePt t="15289" x="3203575" y="3365500"/>
          <p14:tracePt t="15339" x="3194050" y="3365500"/>
          <p14:tracePt t="15432" x="3186113" y="3365500"/>
          <p14:tracePt t="15446" x="3178175" y="3355975"/>
          <p14:tracePt t="15583" x="3186113" y="3355975"/>
          <p14:tracePt t="15590" x="3194050" y="3355975"/>
          <p14:tracePt t="15625" x="3203575" y="3355975"/>
          <p14:tracePt t="15633" x="3219450" y="3390900"/>
          <p14:tracePt t="15647" x="3236913" y="3492500"/>
          <p14:tracePt t="15654" x="3244850" y="3502025"/>
          <p14:tracePt t="15662" x="3244850" y="3527425"/>
          <p14:tracePt t="15669" x="3244850" y="3535363"/>
          <p14:tracePt t="15683" x="3244850" y="3560763"/>
          <p14:tracePt t="15692" x="3244850" y="3568700"/>
          <p14:tracePt t="15705" x="3244850" y="3586163"/>
          <p14:tracePt t="15711" x="3254375" y="3611563"/>
          <p14:tracePt t="15726" x="3254375" y="3629025"/>
          <p14:tracePt t="15743" x="3254375" y="3697288"/>
          <p14:tracePt t="15755" x="3236913" y="3798888"/>
          <p14:tracePt t="15761" x="3236913" y="3806825"/>
          <p14:tracePt t="15769" x="3194050" y="3986213"/>
          <p14:tracePt t="15783" x="3186113" y="4011613"/>
          <p14:tracePt t="15792" x="3168650" y="4052888"/>
          <p14:tracePt t="15797" x="3160713" y="4095750"/>
          <p14:tracePt t="15812" x="3152775" y="4121150"/>
          <p14:tracePt t="15819" x="3135313" y="4146550"/>
          <p14:tracePt t="15833" x="3135313" y="4156075"/>
          <p14:tracePt t="15842" x="3135313" y="4164013"/>
          <p14:tracePt t="15941" x="3117850" y="4171950"/>
          <p14:tracePt t="15948" x="3100388" y="4189413"/>
          <p14:tracePt t="15955" x="3092450" y="4189413"/>
          <p14:tracePt t="15970" x="3084513" y="4197350"/>
          <p14:tracePt t="15978" x="3074988" y="4197350"/>
          <p14:tracePt t="16020" x="3074988" y="4206875"/>
          <p14:tracePt t="16026" x="3067050" y="4206875"/>
          <p14:tracePt t="16033" x="3059113" y="4206875"/>
          <p14:tracePt t="16043" x="3059113" y="4214813"/>
          <p14:tracePt t="16048" x="3049588" y="4214813"/>
          <p14:tracePt t="16055" x="3049588" y="4224338"/>
          <p14:tracePt t="16069" x="3033713" y="4249738"/>
          <p14:tracePt t="16077" x="3024188" y="4249738"/>
          <p14:tracePt t="16098" x="3016250" y="4265613"/>
          <p14:tracePt t="16134" x="3008313" y="4283075"/>
          <p14:tracePt t="16156" x="3008313" y="4291013"/>
          <p14:tracePt t="16578" x="3008313" y="4308475"/>
          <p14:tracePt t="16585" x="3008313" y="4316413"/>
          <p14:tracePt t="16592" x="3008313" y="4351338"/>
          <p14:tracePt t="16599" x="3008313" y="4376738"/>
          <p14:tracePt t="16608" x="3008313" y="4394200"/>
          <p14:tracePt t="16613" x="3008313" y="4419600"/>
          <p14:tracePt t="16621" x="3008313" y="4478338"/>
          <p14:tracePt t="16628" x="3008313" y="4486275"/>
          <p14:tracePt t="16635" x="3008313" y="4513263"/>
          <p14:tracePt t="16649" x="3008313" y="4521200"/>
          <p14:tracePt t="16658" x="3008313" y="4564063"/>
          <p14:tracePt t="16686" x="3008313" y="4589463"/>
          <p14:tracePt t="16700" x="2990850" y="4622800"/>
          <p14:tracePt t="16708" x="2982913" y="4648200"/>
          <p14:tracePt t="16714" x="2965450" y="4683125"/>
          <p14:tracePt t="16721" x="2965450" y="4691063"/>
          <p14:tracePt t="16728" x="2930525" y="4759325"/>
          <p14:tracePt t="16743" x="2897188" y="4835525"/>
          <p14:tracePt t="16750" x="2889250" y="4852988"/>
          <p14:tracePt t="16759" x="2889250" y="4878388"/>
          <p14:tracePt t="16763" x="2879725" y="4886325"/>
          <p14:tracePt t="16771" x="2863850" y="4903788"/>
          <p14:tracePt t="16778" x="2846388" y="4929188"/>
          <p14:tracePt t="16786" x="2838450" y="4946650"/>
          <p14:tracePt t="16800" x="2786063" y="4979988"/>
          <p14:tracePt t="16809" x="2752725" y="5005388"/>
          <p14:tracePt t="16814" x="2735263" y="5013325"/>
          <p14:tracePt t="16822" x="2719388" y="5022850"/>
          <p14:tracePt t="16829" x="2719388" y="5030788"/>
          <p14:tracePt t="16836" x="2709863" y="5030788"/>
          <p14:tracePt t="16843" x="2684463" y="5048250"/>
          <p14:tracePt t="16850" x="2676525" y="5048250"/>
          <p14:tracePt t="16859" x="2668588" y="5056188"/>
          <p14:tracePt t="16864" x="2651125" y="5064125"/>
          <p14:tracePt t="16872" x="2633663" y="5073650"/>
          <p14:tracePt t="16880" x="2616200" y="5081588"/>
          <p14:tracePt t="16886" x="2574925" y="5099050"/>
          <p14:tracePt t="16893" x="2557463" y="5124450"/>
          <p14:tracePt t="16900" x="2524125" y="5167313"/>
          <p14:tracePt t="16909" x="2506663" y="5175250"/>
          <p14:tracePt t="16914" x="2455863" y="5235575"/>
          <p14:tracePt t="16922" x="2438400" y="5294313"/>
          <p14:tracePt t="16936" x="2413000" y="5311775"/>
          <p14:tracePt t="16943" x="2395538" y="5327650"/>
          <p14:tracePt t="16950" x="2395538" y="5337175"/>
          <p14:tracePt t="16958" x="2379663" y="5362575"/>
          <p14:tracePt t="16991" x="2370138" y="5380038"/>
          <p14:tracePt t="17015" x="2352675" y="5395913"/>
          <p14:tracePt t="17029" x="2344738" y="5395913"/>
          <p14:tracePt t="17337" x="2344738" y="5405438"/>
          <p14:tracePt t="17358" x="2344738" y="5413375"/>
          <p14:tracePt t="17366" x="2344738" y="5421313"/>
          <p14:tracePt t="17374" x="2362200" y="5421313"/>
          <p14:tracePt t="17380" x="2362200" y="5430838"/>
          <p14:tracePt t="17387" x="2379663" y="5438775"/>
          <p14:tracePt t="17394" x="2395538" y="5446713"/>
          <p14:tracePt t="17402" x="2405063" y="5456238"/>
          <p14:tracePt t="17408" x="2420938" y="5472113"/>
          <p14:tracePt t="17416" x="2438400" y="5507038"/>
          <p14:tracePt t="17425" x="2489200" y="5583238"/>
          <p14:tracePt t="17430" x="2489200" y="5608638"/>
          <p14:tracePt t="17438" x="2524125" y="5702300"/>
          <p14:tracePt t="17452" x="2532063" y="5735638"/>
          <p14:tracePt t="17458" x="2549525" y="5778500"/>
          <p14:tracePt t="17481" x="2557463" y="5795963"/>
          <p14:tracePt t="17488" x="2565400" y="5821363"/>
          <p14:tracePt t="17503" x="2574925" y="5846763"/>
          <p14:tracePt t="17524" x="2574925" y="5880100"/>
          <p14:tracePt t="17538" x="2582863" y="5915025"/>
          <p14:tracePt t="17559" x="2590800" y="5965825"/>
          <p14:tracePt t="17566" x="2590800" y="5973763"/>
          <p14:tracePt t="17595" x="2590800" y="5991225"/>
          <p14:tracePt t="17624" x="2600325" y="6008688"/>
          <p14:tracePt t="17638" x="2600325" y="6016625"/>
          <p14:tracePt t="17653" x="2608263" y="6042025"/>
          <p14:tracePt t="17659" x="2608263" y="6049963"/>
          <p14:tracePt t="17666" x="2616200" y="6067425"/>
          <p14:tracePt t="17674" x="2616200" y="6076950"/>
          <p14:tracePt t="17681" x="2616200" y="6084888"/>
          <p14:tracePt t="17689" x="2625725" y="6110288"/>
          <p14:tracePt t="17717" x="2625725" y="6118225"/>
          <p14:tracePt t="17745" x="2625725" y="6127750"/>
          <p14:tracePt t="17753" x="2625725" y="6135688"/>
          <p14:tracePt t="17759" x="2633663" y="6135688"/>
          <p14:tracePt t="17767" x="2641600" y="6161088"/>
          <p14:tracePt t="17775" x="2651125" y="6186488"/>
          <p14:tracePt t="17789" x="2659063" y="6194425"/>
          <p14:tracePt t="17795" x="2659063" y="6229350"/>
          <p14:tracePt t="17817" x="2659063" y="6237288"/>
          <p14:tracePt t="17825" x="2659063" y="6246813"/>
          <p14:tracePt t="17904" x="2659063" y="6237288"/>
          <p14:tracePt t="17909" x="2651125" y="6203950"/>
          <p14:tracePt t="18419" x="2659063" y="6203950"/>
          <p14:tracePt t="18426" x="2659063" y="6194425"/>
          <p14:tracePt t="18433" x="2668588" y="6194425"/>
          <p14:tracePt t="18442" x="2676525" y="6186488"/>
          <p14:tracePt t="18447" x="2693988" y="6178550"/>
          <p14:tracePt t="18454" x="2709863" y="6178550"/>
          <p14:tracePt t="18461" x="2744788" y="6169025"/>
          <p14:tracePt t="18469" x="2778125" y="6135688"/>
          <p14:tracePt t="18476" x="2828925" y="6127750"/>
          <p14:tracePt t="18483" x="2905125" y="6092825"/>
          <p14:tracePt t="18491" x="2955925" y="6042025"/>
          <p14:tracePt t="18497" x="3033713" y="6008688"/>
          <p14:tracePt t="18505" x="3135313" y="5965825"/>
          <p14:tracePt t="18512" x="3270250" y="5880100"/>
          <p14:tracePt t="18518" x="3406775" y="5803900"/>
          <p14:tracePt t="18528" x="3611563" y="5761038"/>
          <p14:tracePt t="18533" x="3670300" y="5727700"/>
          <p14:tracePt t="18541" x="3763963" y="5668963"/>
          <p14:tracePt t="18548" x="3797300" y="5651500"/>
          <p14:tracePt t="18555" x="3848100" y="5575300"/>
          <p14:tracePt t="18562" x="3933825" y="5472113"/>
          <p14:tracePt t="18569" x="4078288" y="5268913"/>
          <p14:tracePt t="18577" x="4171950" y="5124450"/>
          <p14:tracePt t="18583" x="4265613" y="5030788"/>
          <p14:tracePt t="18592" x="4468813" y="4868863"/>
          <p14:tracePt t="18598" x="4656138" y="4792663"/>
          <p14:tracePt t="18605" x="4765675" y="4699000"/>
          <p14:tracePt t="18613" x="4953000" y="4538663"/>
          <p14:tracePt t="18619" x="5259388" y="4232275"/>
          <p14:tracePt t="18627" x="5616575" y="3892550"/>
          <p14:tracePt t="18633" x="5837238" y="3629025"/>
          <p14:tracePt t="18641" x="5921375" y="3552825"/>
          <p14:tracePt t="18648" x="6032500" y="3475038"/>
          <p14:tracePt t="18655" x="6083300" y="3424238"/>
          <p14:tracePt t="18662" x="6167438" y="3390900"/>
          <p14:tracePt t="18669" x="6235700" y="3330575"/>
          <p14:tracePt t="18678" x="6303963" y="3238500"/>
          <p14:tracePt t="18684" x="6372225" y="3195638"/>
          <p14:tracePt t="18691" x="6448425" y="3109913"/>
          <p14:tracePt t="18698" x="6669088" y="2752725"/>
          <p14:tracePt t="18705" x="6719888" y="2676525"/>
          <p14:tracePt t="18712" x="6838950" y="2549525"/>
          <p14:tracePt t="18720" x="6899275" y="2532063"/>
          <p14:tracePt t="18727" x="6975475" y="2473325"/>
          <p14:tracePt t="18734" x="7153275" y="2362200"/>
          <p14:tracePt t="18741" x="7256463" y="2319338"/>
          <p14:tracePt t="18747" x="7340600" y="2252663"/>
          <p14:tracePt t="18756" x="7434263" y="2184400"/>
          <p14:tracePt t="18762" x="7510463" y="2090738"/>
          <p14:tracePt t="18769" x="7654925" y="1989138"/>
          <p14:tracePt t="18778" x="7680325" y="1979613"/>
          <p14:tracePt t="18784" x="7766050" y="1852613"/>
          <p14:tracePt t="18791" x="7799388" y="1827213"/>
          <p14:tracePt t="18799" x="7926388" y="1716088"/>
          <p14:tracePt t="18806" x="8062913" y="1639888"/>
          <p14:tracePt t="18813" x="8139113" y="1606550"/>
          <p14:tracePt t="18820" x="8258175" y="1538288"/>
          <p14:tracePt t="18828" x="8377238" y="1504950"/>
          <p14:tracePt t="18834" x="8428038" y="1487488"/>
          <p14:tracePt t="18841" x="8521700" y="1470025"/>
          <p14:tracePt t="18848" x="8529638" y="1452563"/>
          <p14:tracePt t="18856" x="8572500" y="1452563"/>
          <p14:tracePt t="18862" x="8597900" y="1452563"/>
          <p14:tracePt t="18870" x="8632825" y="1452563"/>
          <p14:tracePt t="18877" x="8648700" y="1452563"/>
          <p14:tracePt t="18884" x="8683625" y="1452563"/>
          <p14:tracePt t="18892" x="8709025" y="1452563"/>
          <p14:tracePt t="18899" x="8750300" y="1452563"/>
          <p14:tracePt t="18907" x="8785225" y="1452563"/>
          <p14:tracePt t="18913" x="8843963" y="1452563"/>
          <p14:tracePt t="18920" x="8929688" y="1452563"/>
          <p14:tracePt t="18927" x="9005888" y="1452563"/>
          <p14:tracePt t="18934" x="9064625" y="1462088"/>
          <p14:tracePt t="18940" x="9124950" y="1477963"/>
          <p14:tracePt t="18949" x="9158288" y="1495425"/>
          <p14:tracePt t="18958" x="9218613" y="1520825"/>
          <p14:tracePt t="18974" x="9312275" y="1581150"/>
          <p14:tracePt t="18978" x="9345613" y="1606550"/>
          <p14:tracePt t="18984" x="9421813" y="1657350"/>
          <p14:tracePt t="18992" x="9464675" y="1708150"/>
          <p14:tracePt t="18999" x="9490075" y="1733550"/>
          <p14:tracePt t="19008" x="9532938" y="1809750"/>
          <p14:tracePt t="19013" x="9583738" y="1860550"/>
          <p14:tracePt t="19021" x="9626600" y="1903413"/>
          <p14:tracePt t="19029" x="9634538" y="1920875"/>
          <p14:tracePt t="19034" x="9685338" y="1979613"/>
          <p14:tracePt t="19041" x="9710738" y="2005013"/>
          <p14:tracePt t="19049" x="9728200" y="2005013"/>
          <p14:tracePt t="19058" x="9736138" y="2014538"/>
          <p14:tracePt t="19063" x="9745663" y="2030413"/>
          <p14:tracePt t="19072" x="9761538" y="2047875"/>
          <p14:tracePt t="19092" x="9779000" y="2073275"/>
          <p14:tracePt t="19407" x="9771063" y="2055813"/>
          <p14:tracePt t="19414" x="9736138" y="2005013"/>
          <p14:tracePt t="19422" x="9694863" y="1979613"/>
          <p14:tracePt t="19428" x="9659938" y="1928813"/>
          <p14:tracePt t="19436" x="9583738" y="1827213"/>
          <p14:tracePt t="19443" x="9540875" y="1758950"/>
          <p14:tracePt t="19450" x="9464675" y="1682750"/>
          <p14:tracePt t="19458" x="9439275" y="1649413"/>
          <p14:tracePt t="19464" x="9380538" y="1589088"/>
          <p14:tracePt t="19474" x="9345613" y="1555750"/>
          <p14:tracePt t="19479" x="9312275" y="1530350"/>
          <p14:tracePt t="19486" x="9286875" y="1504950"/>
          <p14:tracePt t="19494" x="9236075" y="1470025"/>
          <p14:tracePt t="19500" x="9218613" y="1462088"/>
          <p14:tracePt t="19508" x="9183688" y="1411288"/>
          <p14:tracePt t="19514" x="9132888" y="1368425"/>
          <p14:tracePt t="19523" x="9031288" y="1257300"/>
          <p14:tracePt t="19529" x="8988425" y="1231900"/>
          <p14:tracePt t="19536" x="8937625" y="1189038"/>
          <p14:tracePt t="19544" x="8861425" y="1147763"/>
          <p14:tracePt t="19550" x="8843963" y="1122363"/>
          <p14:tracePt t="19557" x="8793163" y="1104900"/>
          <p14:tracePt t="19574" x="8785225" y="1087438"/>
          <p14:tracePt t="19578" x="8767763" y="1069975"/>
          <p14:tracePt t="19587" x="8742363" y="1069975"/>
          <p14:tracePt t="19600" x="8734425" y="1054100"/>
          <p14:tracePt t="19607" x="8724900" y="1054100"/>
          <p14:tracePt t="19614" x="8716963" y="1044575"/>
          <p14:tracePt t="19624" x="8709025" y="1036638"/>
          <p14:tracePt t="19730" x="8709025" y="1028700"/>
          <p14:tracePt t="19736" x="8709025" y="1019175"/>
          <p14:tracePt t="19743" x="8709025" y="1011238"/>
          <p14:tracePt t="19772" x="8709025" y="1003300"/>
          <p14:tracePt t="19787" x="8716963" y="993775"/>
          <p14:tracePt t="19793" x="8724900" y="993775"/>
          <p14:tracePt t="19801" x="8750300" y="993775"/>
          <p14:tracePt t="19807" x="8767763" y="993775"/>
          <p14:tracePt t="19815" x="8802688" y="993775"/>
          <p14:tracePt t="19824" x="8818563" y="985838"/>
          <p14:tracePt t="19830" x="8853488" y="985838"/>
          <p14:tracePt t="19837" x="8886825" y="985838"/>
          <p14:tracePt t="19843" x="8904288" y="985838"/>
          <p14:tracePt t="19851" x="8947150" y="985838"/>
          <p14:tracePt t="19858" x="8980488" y="977900"/>
          <p14:tracePt t="19865" x="9056688" y="977900"/>
          <p14:tracePt t="19874" x="9117013" y="960438"/>
          <p14:tracePt t="19879" x="9167813" y="960438"/>
          <p14:tracePt t="19887" x="9244013" y="960438"/>
          <p14:tracePt t="19893" x="9277350" y="960438"/>
          <p14:tracePt t="19902" x="9320213" y="960438"/>
          <p14:tracePt t="19909" x="9345613" y="960438"/>
          <p14:tracePt t="19915" x="9380538" y="960438"/>
          <p14:tracePt t="19924" x="9413875" y="960438"/>
          <p14:tracePt t="19929" x="9447213" y="960438"/>
          <p14:tracePt t="19937" x="9472613" y="960438"/>
          <p14:tracePt t="19944" x="9498013" y="960438"/>
          <p14:tracePt t="19951" x="9523413" y="960438"/>
          <p14:tracePt t="19958" x="9550400" y="960438"/>
          <p14:tracePt t="19965" x="9575800" y="960438"/>
          <p14:tracePt t="19974" x="9617075" y="960438"/>
          <p14:tracePt t="19990" x="9677400" y="977900"/>
          <p14:tracePt t="19996" x="9694863" y="977900"/>
          <p14:tracePt t="20001" x="9720263" y="985838"/>
          <p14:tracePt t="20009" x="9745663" y="993775"/>
          <p14:tracePt t="20016" x="9771063" y="1019175"/>
          <p14:tracePt t="20024" x="9786938" y="1028700"/>
          <p14:tracePt t="20030" x="9812338" y="1044575"/>
          <p14:tracePt t="20038" x="9821863" y="1044575"/>
          <p14:tracePt t="20046" x="9839325" y="1054100"/>
          <p14:tracePt t="20052" x="9855200" y="1062038"/>
          <p14:tracePt t="20060" x="9864725" y="1062038"/>
          <p14:tracePt t="20066" x="9880600" y="1069975"/>
          <p14:tracePt t="20074" x="9906000" y="1079500"/>
          <p14:tracePt t="20080" x="9915525" y="1087438"/>
          <p14:tracePt t="20088" x="9931400" y="1104900"/>
          <p14:tracePt t="20095" x="9956800" y="1122363"/>
          <p14:tracePt t="20102" x="9999663" y="1130300"/>
          <p14:tracePt t="20110" x="10025063" y="1147763"/>
          <p14:tracePt t="20116" x="10059988" y="1173163"/>
          <p14:tracePt t="20124" x="10067925" y="1181100"/>
          <p14:tracePt t="20130" x="10101263" y="1198563"/>
          <p14:tracePt t="20137" x="10118725" y="1216025"/>
          <p14:tracePt t="20144" x="10153650" y="1231900"/>
          <p14:tracePt t="20152" x="10153650" y="1241425"/>
          <p14:tracePt t="20160" x="10179050" y="1249363"/>
          <p14:tracePt t="20166" x="10204450" y="1274763"/>
          <p14:tracePt t="20174" x="10220325" y="1292225"/>
          <p14:tracePt t="20180" x="10255250" y="1308100"/>
          <p14:tracePt t="20190" x="10263188" y="1325563"/>
          <p14:tracePt t="20194" x="10298113" y="1333500"/>
          <p14:tracePt t="20202" x="10323513" y="1360488"/>
          <p14:tracePt t="20210" x="10348913" y="1360488"/>
          <p14:tracePt t="20216" x="10382250" y="1376363"/>
          <p14:tracePt t="20224" x="10415588" y="1393825"/>
          <p14:tracePt t="20230" x="10425113" y="1393825"/>
          <p14:tracePt t="20240" x="10450513" y="1401763"/>
          <p14:tracePt t="20245" x="10483850" y="1419225"/>
          <p14:tracePt t="20252" x="10493375" y="1419225"/>
          <p14:tracePt t="20260" x="10526713" y="1470025"/>
          <p14:tracePt t="20266" x="10552113" y="1495425"/>
          <p14:tracePt t="20273" x="10569575" y="1520825"/>
          <p14:tracePt t="20281" x="10594975" y="1555750"/>
          <p14:tracePt t="20290" x="10620375" y="1622425"/>
          <p14:tracePt t="20294" x="10637838" y="1639888"/>
          <p14:tracePt t="20302" x="10679113" y="1690688"/>
          <p14:tracePt t="20311" x="10688638" y="1716088"/>
          <p14:tracePt t="20316" x="10704513" y="1716088"/>
          <p14:tracePt t="20324" x="10729913" y="1758950"/>
          <p14:tracePt t="20331" x="10747375" y="1776413"/>
          <p14:tracePt t="20340" x="10764838" y="1784350"/>
          <p14:tracePt t="20345" x="10790238" y="1801813"/>
          <p14:tracePt t="20353" x="10807700" y="1819275"/>
          <p14:tracePt t="20361" x="10823575" y="1835150"/>
          <p14:tracePt t="20367" x="10858500" y="1870075"/>
          <p14:tracePt t="20373" x="10866438" y="1895475"/>
          <p14:tracePt t="20381" x="10917238" y="1954213"/>
          <p14:tracePt t="20389" x="10917238" y="1971675"/>
          <p14:tracePt t="20398" x="10934700" y="2022475"/>
          <p14:tracePt t="20403" x="10960100" y="2082800"/>
          <p14:tracePt t="20411" x="10977563" y="2116138"/>
          <p14:tracePt t="20417" x="10993438" y="2200275"/>
          <p14:tracePt t="20423" x="11002963" y="2209800"/>
          <p14:tracePt t="20431" x="11010900" y="2268538"/>
          <p14:tracePt t="20440" x="11018838" y="2268538"/>
          <p14:tracePt t="20445" x="11018838" y="2303463"/>
          <p14:tracePt t="20453" x="11028363" y="2336800"/>
          <p14:tracePt t="20459" x="11028363" y="2344738"/>
          <p14:tracePt t="20467" x="11028363" y="2371725"/>
          <p14:tracePt t="20473" x="11036300" y="2405063"/>
          <p14:tracePt t="20482" x="11044238" y="2438400"/>
          <p14:tracePt t="20490" x="11044238" y="2455863"/>
          <p14:tracePt t="20495" x="11053763" y="2481263"/>
          <p14:tracePt t="20503" x="11053763" y="2557463"/>
          <p14:tracePt t="20510" x="11053763" y="2592388"/>
          <p14:tracePt t="20517" x="11061700" y="2660650"/>
          <p14:tracePt t="20525" x="11061700" y="2701925"/>
          <p14:tracePt t="20532" x="11061700" y="2727325"/>
          <p14:tracePt t="20540" x="11061700" y="2744788"/>
          <p14:tracePt t="20545" x="11061700" y="2795588"/>
          <p14:tracePt t="20554" x="11061700" y="2813050"/>
          <p14:tracePt t="20560" x="11061700" y="2830513"/>
          <p14:tracePt t="20567" x="11071225" y="2871788"/>
          <p14:tracePt t="20582" x="11071225" y="2940050"/>
          <p14:tracePt t="20590" x="11071225" y="2974975"/>
          <p14:tracePt t="20595" x="11087100" y="3051175"/>
          <p14:tracePt t="20604" x="11087100" y="3195638"/>
          <p14:tracePt t="20610" x="11087100" y="3263900"/>
          <p14:tracePt t="20618" x="11087100" y="3348038"/>
          <p14:tracePt t="20625" x="11087100" y="3390900"/>
          <p14:tracePt t="20632" x="11087100" y="3449638"/>
          <p14:tracePt t="20640" x="11087100" y="3535363"/>
          <p14:tracePt t="20646" x="11087100" y="3568700"/>
          <p14:tracePt t="20653" x="11087100" y="3636963"/>
          <p14:tracePt t="20660" x="11087100" y="3705225"/>
          <p14:tracePt t="20668" x="11087100" y="3763963"/>
          <p14:tracePt t="20674" x="11096625" y="3806825"/>
          <p14:tracePt t="20682" x="11096625" y="3867150"/>
          <p14:tracePt t="20690" x="11096625" y="3925888"/>
          <p14:tracePt t="20696" x="11096625" y="3986213"/>
          <p14:tracePt t="20704" x="11096625" y="4027488"/>
          <p14:tracePt t="20710" x="11096625" y="4052888"/>
          <p14:tracePt t="20718" x="11104563" y="4079875"/>
          <p14:tracePt t="20725" x="11104563" y="4121150"/>
          <p14:tracePt t="20732" x="11122025" y="4156075"/>
          <p14:tracePt t="20740" x="11122025" y="4181475"/>
          <p14:tracePt t="20746" x="11122025" y="4189413"/>
          <p14:tracePt t="20768" x="11122025" y="4197350"/>
          <p14:tracePt t="20983" x="11147425" y="4171950"/>
          <p14:tracePt t="20989" x="11172825" y="4121150"/>
          <p14:tracePt t="20997" x="11241088" y="3935413"/>
          <p14:tracePt t="21004" x="11307763" y="3773488"/>
          <p14:tracePt t="21011" x="11333163" y="3636963"/>
          <p14:tracePt t="21018" x="11342688" y="3560763"/>
          <p14:tracePt t="21027" x="11350625" y="3527425"/>
          <p14:tracePt t="21033" x="11368088" y="3502025"/>
          <p14:tracePt t="21040" x="11376025" y="3484563"/>
          <p14:tracePt t="21047" x="11376025" y="3467100"/>
          <p14:tracePt t="21055" x="11385550" y="3424238"/>
          <p14:tracePt t="21061" x="11385550" y="3365500"/>
          <p14:tracePt t="21068" x="11385550" y="3297238"/>
          <p14:tracePt t="21075" x="11385550" y="3263900"/>
          <p14:tracePt t="21083" x="11385550" y="3186113"/>
          <p14:tracePt t="21090" x="11385550" y="3127375"/>
          <p14:tracePt t="21097" x="11376025" y="3000375"/>
          <p14:tracePt t="21105" x="11368088" y="2957513"/>
          <p14:tracePt t="21111" x="11368088" y="2932113"/>
          <p14:tracePt t="21119" x="11360150" y="2863850"/>
          <p14:tracePt t="21125" x="11350625" y="2830513"/>
          <p14:tracePt t="21134" x="11333163" y="2770188"/>
          <p14:tracePt t="21140" x="11307763" y="2668588"/>
          <p14:tracePt t="21146" x="11307763" y="2566988"/>
          <p14:tracePt t="21154" x="11299825" y="2473325"/>
          <p14:tracePt t="21161" x="11291888" y="2379663"/>
          <p14:tracePt t="21169" x="11274425" y="2293938"/>
          <p14:tracePt t="21177" x="11266488" y="2252663"/>
          <p14:tracePt t="21183" x="11256963" y="2217738"/>
          <p14:tracePt t="21190" x="11256963" y="2200275"/>
          <p14:tracePt t="21197" x="11241088" y="2184400"/>
          <p14:tracePt t="21206" x="11231563" y="2159000"/>
          <p14:tracePt t="21211" x="11223625" y="2116138"/>
          <p14:tracePt t="21219" x="11206163" y="1997075"/>
          <p14:tracePt t="21226" x="11188700" y="1911350"/>
          <p14:tracePt t="21233" x="11172825" y="1766888"/>
          <p14:tracePt t="21240" x="11155363" y="1665288"/>
          <p14:tracePt t="21248" x="11122025" y="1538288"/>
          <p14:tracePt t="21256" x="11112500" y="1512888"/>
          <p14:tracePt t="21262" x="11104563" y="1504950"/>
          <p14:tracePt t="21269" x="11071225" y="1411288"/>
          <p14:tracePt t="21284" x="11036300" y="1333500"/>
          <p14:tracePt t="21290" x="11018838" y="1317625"/>
          <p14:tracePt t="21298" x="11002963" y="1266825"/>
          <p14:tracePt t="21306" x="11002963" y="1257300"/>
          <p14:tracePt t="21312" x="10968038" y="1223963"/>
          <p14:tracePt t="21321" x="10960100" y="1216025"/>
          <p14:tracePt t="21327" x="10934700" y="1189038"/>
          <p14:tracePt t="21333" x="10891838" y="1163638"/>
          <p14:tracePt t="21340" x="10823575" y="1122363"/>
          <p14:tracePt t="21348" x="10782300" y="1112838"/>
          <p14:tracePt t="21356" x="10721975" y="1096963"/>
          <p14:tracePt t="21362" x="10671175" y="1087438"/>
          <p14:tracePt t="21369" x="10612438" y="1062038"/>
          <p14:tracePt t="21376" x="10577513" y="1062038"/>
          <p14:tracePt t="21384" x="10526713" y="1044575"/>
          <p14:tracePt t="21391" x="10501313" y="1028700"/>
          <p14:tracePt t="21398" x="10458450" y="1011238"/>
          <p14:tracePt t="21407" x="10364788" y="993775"/>
          <p14:tracePt t="21414" x="10313988" y="960438"/>
          <p14:tracePt t="21419" x="10204450" y="935038"/>
          <p14:tracePt t="21427" x="10118725" y="925513"/>
          <p14:tracePt t="21434" x="10017125" y="917575"/>
          <p14:tracePt t="21440" x="9931400" y="917575"/>
          <p14:tracePt t="21448" x="9872663" y="909638"/>
          <p14:tracePt t="21456" x="9753600" y="892175"/>
          <p14:tracePt t="21462" x="9626600" y="858838"/>
          <p14:tracePt t="21470" x="9482138" y="849313"/>
          <p14:tracePt t="21477" x="9371013" y="823913"/>
          <p14:tracePt t="21484" x="9277350" y="790575"/>
          <p14:tracePt t="21491" x="9269413" y="781050"/>
          <p14:tracePt t="21498" x="9244013" y="765175"/>
          <p14:tracePt t="21506" x="9236075" y="765175"/>
          <p14:tracePt t="21512" x="9226550" y="765175"/>
          <p14:tracePt t="21628" x="9226550" y="755650"/>
          <p14:tracePt t="21634" x="9251950" y="755650"/>
          <p14:tracePt t="21641" x="9269413" y="755650"/>
          <p14:tracePt t="21648" x="9302750" y="755650"/>
          <p14:tracePt t="21656" x="9328150" y="747713"/>
          <p14:tracePt t="21663" x="9353550" y="747713"/>
          <p14:tracePt t="21671" x="9388475" y="747713"/>
          <p14:tracePt t="21677" x="9447213" y="747713"/>
          <p14:tracePt t="21684" x="9507538" y="755650"/>
          <p14:tracePt t="21692" x="9601200" y="755650"/>
          <p14:tracePt t="21699" x="9702800" y="755650"/>
          <p14:tracePt t="21706" x="9779000" y="781050"/>
          <p14:tracePt t="21713" x="9839325" y="790575"/>
          <p14:tracePt t="21721" x="9880600" y="808038"/>
          <p14:tracePt t="21727" x="9906000" y="833438"/>
          <p14:tracePt t="21734" x="9923463" y="841375"/>
          <p14:tracePt t="21743" x="9948863" y="849313"/>
          <p14:tracePt t="21749" x="9948863" y="858838"/>
          <p14:tracePt t="21756" x="9966325" y="874713"/>
          <p14:tracePt t="21763" x="9983788" y="909638"/>
          <p14:tracePt t="21772" x="9999663" y="917575"/>
          <p14:tracePt t="21777" x="10034588" y="977900"/>
          <p14:tracePt t="21784" x="10050463" y="985838"/>
          <p14:tracePt t="21793" x="10067925" y="1003300"/>
          <p14:tracePt t="21799" x="10067925" y="1019175"/>
          <p14:tracePt t="21806" x="10085388" y="1028700"/>
          <p14:tracePt t="21813" x="10085388" y="1036638"/>
          <p14:tracePt t="21849" x="10093325" y="1054100"/>
          <p14:tracePt t="21878" x="10110788" y="1087438"/>
          <p14:tracePt t="21885" x="10136188" y="1104900"/>
          <p14:tracePt t="21892" x="10179050" y="1122363"/>
          <p14:tracePt t="21899" x="10220325" y="1147763"/>
          <p14:tracePt t="21907" x="10245725" y="1163638"/>
          <p14:tracePt t="21913" x="10255250" y="1173163"/>
          <p14:tracePt t="21923" x="10280650" y="1181100"/>
          <p14:tracePt t="21928" x="10288588" y="1198563"/>
          <p14:tracePt t="21935" x="10323513" y="1223963"/>
          <p14:tracePt t="21944" x="10364788" y="1282700"/>
          <p14:tracePt t="21950" x="10382250" y="1343025"/>
          <p14:tracePt t="21956" x="10425113" y="1411288"/>
          <p14:tracePt t="21964" x="10458450" y="1512888"/>
          <p14:tracePt t="21973" x="10467975" y="1530350"/>
          <p14:tracePt t="21989" x="10509250" y="1631950"/>
          <p14:tracePt t="21993" x="10526713" y="1639888"/>
          <p14:tracePt t="21999" x="10552113" y="1700213"/>
          <p14:tracePt t="22006" x="10577513" y="1751013"/>
          <p14:tracePt t="22014" x="10602913" y="1852613"/>
          <p14:tracePt t="22023" x="10628313" y="2090738"/>
          <p14:tracePt t="22028" x="10663238" y="2336800"/>
          <p14:tracePt t="22036" x="10663238" y="2574925"/>
          <p14:tracePt t="22044" x="10663238" y="2617788"/>
          <p14:tracePt t="22050" x="10663238" y="2676525"/>
          <p14:tracePt t="22056" x="10663238" y="2744788"/>
          <p14:tracePt t="22064" x="10663238" y="2752725"/>
          <p14:tracePt t="22073" x="10663238" y="2830513"/>
          <p14:tracePt t="22078" x="10663238" y="2846388"/>
          <p14:tracePt t="22085" x="10663238" y="2906713"/>
          <p14:tracePt t="22092" x="10663238" y="2949575"/>
          <p14:tracePt t="22100" x="10663238" y="3008313"/>
          <p14:tracePt t="22107" x="10637838" y="3152775"/>
          <p14:tracePt t="22114" x="10628313" y="3279775"/>
          <p14:tracePt t="22123" x="10594975" y="3365500"/>
          <p14:tracePt t="22128" x="10585450" y="3398838"/>
          <p14:tracePt t="22136" x="10560050" y="3502025"/>
          <p14:tracePt t="22143" x="10534650" y="3527425"/>
          <p14:tracePt t="22149" x="10467975" y="3756025"/>
          <p14:tracePt t="22156" x="10442575" y="3875088"/>
          <p14:tracePt t="22164" x="10433050" y="3900488"/>
          <p14:tracePt t="22173" x="10415588" y="3968750"/>
          <p14:tracePt t="22178" x="10415588" y="3976688"/>
          <p14:tracePt t="22208" x="10407650" y="3986213"/>
          <p14:tracePt t="22222" x="10374313" y="4002088"/>
          <p14:tracePt t="22229" x="10339388" y="4019550"/>
          <p14:tracePt t="22236" x="10331450" y="4027488"/>
          <p14:tracePt t="22243" x="10306050" y="4044950"/>
          <p14:tracePt t="22251" x="10271125" y="4044950"/>
          <p14:tracePt t="22258" x="10237788" y="4044950"/>
          <p14:tracePt t="22264" x="10194925" y="4062413"/>
          <p14:tracePt t="22273" x="10179050" y="4062413"/>
          <p14:tracePt t="22287" x="10161588" y="4062413"/>
          <p14:tracePt t="22293" x="10153650" y="4062413"/>
          <p14:tracePt t="22300" x="10118725" y="4070350"/>
          <p14:tracePt t="22307" x="10093325" y="4070350"/>
          <p14:tracePt t="22315" x="10075863" y="4070350"/>
          <p14:tracePt t="22323" x="10067925" y="4070350"/>
          <p14:tracePt t="22329" x="10050463" y="4070350"/>
          <p14:tracePt t="22336" x="10017125" y="4079875"/>
          <p14:tracePt t="22373" x="10009188" y="4079875"/>
          <p14:tracePt t="22379" x="9999663" y="4079875"/>
          <p14:tracePt t="22387" x="9983788" y="4079875"/>
          <p14:tracePt t="22393" x="9974263" y="4079875"/>
          <p14:tracePt t="22401" x="9966325" y="4079875"/>
          <p14:tracePt t="22407" x="9956800" y="4079875"/>
          <p14:tracePt t="22415" x="9931400" y="4087813"/>
          <p14:tracePt t="22494" x="9931400" y="4070350"/>
          <p14:tracePt t="22500" x="9906000" y="4037013"/>
          <p14:tracePt t="22709" x="9898063" y="4037013"/>
          <p14:tracePt t="22715" x="9829800" y="4079875"/>
          <p14:tracePt t="22722" x="9779000" y="4095750"/>
          <p14:tracePt t="22730" x="9736138" y="4113213"/>
          <p14:tracePt t="22739" x="9659938" y="4121150"/>
          <p14:tracePt t="22744" x="9626600" y="4130675"/>
          <p14:tracePt t="22752" x="9540875" y="4130675"/>
          <p14:tracePt t="22759" x="9498013" y="4130675"/>
          <p14:tracePt t="22766" x="9431338" y="4130675"/>
          <p14:tracePt t="22772" x="9380538" y="4113213"/>
          <p14:tracePt t="22780" x="9345613" y="4095750"/>
          <p14:tracePt t="22789" x="9320213" y="4087813"/>
          <p14:tracePt t="22794" x="9294813" y="4062413"/>
          <p14:tracePt t="22802" x="9269413" y="4044950"/>
          <p14:tracePt t="22810" x="9269413" y="4037013"/>
          <p14:tracePt t="22816" x="9236075" y="4027488"/>
          <p14:tracePt t="22822" x="9226550" y="4019550"/>
          <p14:tracePt t="22830" x="9209088" y="3986213"/>
          <p14:tracePt t="22839" x="9193213" y="3976688"/>
          <p14:tracePt t="22844" x="9175750" y="3951288"/>
          <p14:tracePt t="22852" x="9158288" y="3917950"/>
          <p14:tracePt t="22860" x="9142413" y="3892550"/>
          <p14:tracePt t="22866" x="9132888" y="3867150"/>
          <p14:tracePt t="22873" x="9124950" y="3849688"/>
          <p14:tracePt t="22880" x="9107488" y="3781425"/>
          <p14:tracePt t="22889" x="9099550" y="3722688"/>
          <p14:tracePt t="22894" x="9082088" y="3646488"/>
          <p14:tracePt t="22902" x="9082088" y="3611563"/>
          <p14:tracePt t="22909" x="9082088" y="3560763"/>
          <p14:tracePt t="22917" x="9082088" y="3552825"/>
          <p14:tracePt t="22923" x="9082088" y="3535363"/>
          <p14:tracePt t="22939" x="9082088" y="3502025"/>
          <p14:tracePt t="22959" x="9082088" y="3492500"/>
          <p14:tracePt t="23024" x="9082088" y="3484563"/>
          <p14:tracePt t="23038" x="9082088" y="3475038"/>
          <p14:tracePt t="23045" x="9099550" y="3467100"/>
          <p14:tracePt t="23053" x="9117013" y="3449638"/>
          <p14:tracePt t="23060" x="9124950" y="3449638"/>
          <p14:tracePt t="23066" x="9158288" y="3433763"/>
          <p14:tracePt t="23074" x="9183688" y="3424238"/>
          <p14:tracePt t="23081" x="9201150" y="3424238"/>
          <p14:tracePt t="23088" x="9209088" y="3424238"/>
          <p14:tracePt t="23095" x="9226550" y="3424238"/>
          <p14:tracePt t="23102" x="9236075" y="3424238"/>
          <p14:tracePt t="23124" x="9251950" y="3424238"/>
          <p14:tracePt t="23140" x="9269413" y="3424238"/>
          <p14:tracePt t="23153" x="9286875" y="3424238"/>
          <p14:tracePt t="23159" x="9294813" y="3424238"/>
          <p14:tracePt t="23167" x="9302750" y="3424238"/>
          <p14:tracePt t="23173" x="9320213" y="3424238"/>
          <p14:tracePt t="23180" x="9328150" y="3433763"/>
          <p14:tracePt t="23189" x="9328150" y="3441700"/>
          <p14:tracePt t="23195" x="9345613" y="3449638"/>
          <p14:tracePt t="23203" x="9345613" y="3459163"/>
          <p14:tracePt t="23218" x="9363075" y="3475038"/>
          <p14:tracePt t="23224" x="9363075" y="3484563"/>
          <p14:tracePt t="23239" x="9371013" y="3492500"/>
          <p14:tracePt t="23245" x="9396413" y="3560763"/>
          <p14:tracePt t="23255" x="9405938" y="3560763"/>
          <p14:tracePt t="23260" x="9413875" y="3586163"/>
          <p14:tracePt t="23267" x="9421813" y="3603625"/>
          <p14:tracePt t="23275" x="9431338" y="3611563"/>
          <p14:tracePt t="23281" x="9439275" y="3636963"/>
          <p14:tracePt t="23295" x="9447213" y="3654425"/>
          <p14:tracePt t="23305" x="9464675" y="3679825"/>
          <p14:tracePt t="23324" x="9464675" y="3687763"/>
          <p14:tracePt t="23331" x="9464675" y="3713163"/>
          <p14:tracePt t="23346" x="9464675" y="3748088"/>
          <p14:tracePt t="23355" x="9464675" y="3756025"/>
          <p14:tracePt t="23360" x="9464675" y="3773488"/>
          <p14:tracePt t="23368" x="9464675" y="3790950"/>
          <p14:tracePt t="23374" x="9464675" y="3841750"/>
          <p14:tracePt t="23382" x="9447213" y="3883025"/>
          <p14:tracePt t="23389" x="9431338" y="3960813"/>
          <p14:tracePt t="23396" x="9421813" y="3994150"/>
          <p14:tracePt t="23403" x="9388475" y="4052888"/>
          <p14:tracePt t="23410" x="9328150" y="4156075"/>
          <p14:tracePt t="23425" x="9312275" y="4171950"/>
          <p14:tracePt t="23432" x="9277350" y="4206875"/>
          <p14:tracePt t="23440" x="9251950" y="4224338"/>
          <p14:tracePt t="23447" x="9236075" y="4240213"/>
          <p14:tracePt t="23455" x="9218613" y="4265613"/>
          <p14:tracePt t="23460" x="9201150" y="4265613"/>
          <p14:tracePt t="23468" x="9183688" y="4275138"/>
          <p14:tracePt t="23475" x="9175750" y="4283075"/>
          <p14:tracePt t="23482" x="9158288" y="4283075"/>
          <p14:tracePt t="23489" x="9132888" y="4291013"/>
          <p14:tracePt t="23497" x="9107488" y="4291013"/>
          <p14:tracePt t="23505" x="9074150" y="4291013"/>
          <p14:tracePt t="23510" x="9048750" y="4291013"/>
          <p14:tracePt t="23517" x="9005888" y="4283075"/>
          <p14:tracePt t="23524" x="8988425" y="4275138"/>
          <p14:tracePt t="23532" x="8972550" y="4265613"/>
          <p14:tracePt t="23539" x="8947150" y="4257675"/>
          <p14:tracePt t="23546" x="8937625" y="4257675"/>
          <p14:tracePt t="23555" x="8904288" y="4240213"/>
          <p14:tracePt t="23568" x="8878888" y="4224338"/>
          <p14:tracePt t="23576" x="8853488" y="4206875"/>
          <p14:tracePt t="23582" x="8836025" y="4197350"/>
          <p14:tracePt t="23589" x="8810625" y="4181475"/>
          <p14:tracePt t="23596" x="8777288" y="4138613"/>
          <p14:tracePt t="23605" x="8750300" y="4113213"/>
          <p14:tracePt t="23611" x="8699500" y="4037013"/>
          <p14:tracePt t="23618" x="8658225" y="3935413"/>
          <p14:tracePt t="23625" x="8648700" y="3900488"/>
          <p14:tracePt t="23633" x="8632825" y="3849688"/>
          <p14:tracePt t="23639" x="8623300" y="3816350"/>
          <p14:tracePt t="23647" x="8615363" y="3798888"/>
          <p14:tracePt t="23656" x="8615363" y="3773488"/>
          <p14:tracePt t="23661" x="8605838" y="3763963"/>
          <p14:tracePt t="23668" x="8605838" y="3756025"/>
          <p14:tracePt t="23675" x="8605838" y="3748088"/>
          <p14:tracePt t="23704" x="8605838" y="3730625"/>
          <p14:tracePt t="23733" x="8615363" y="3730625"/>
          <p14:tracePt t="23739" x="8623300" y="3730625"/>
          <p14:tracePt t="23747" x="8623300" y="3722688"/>
          <p14:tracePt t="23755" x="8640763" y="3705225"/>
          <p14:tracePt t="23761" x="8648700" y="3705225"/>
          <p14:tracePt t="23768" x="8666163" y="3697288"/>
          <p14:tracePt t="23775" x="8674100" y="3687763"/>
          <p14:tracePt t="23783" x="8691563" y="3671888"/>
          <p14:tracePt t="23812" x="8709025" y="3662363"/>
          <p14:tracePt t="23819" x="8716963" y="3646488"/>
          <p14:tracePt t="23825" x="8716963" y="3636963"/>
          <p14:tracePt t="23833" x="8724900" y="3636963"/>
          <p14:tracePt t="23840" x="8734425" y="3629025"/>
          <p14:tracePt t="23847" x="8742363" y="3629025"/>
          <p14:tracePt t="23854" x="8767763" y="3611563"/>
          <p14:tracePt t="23862" x="8785225" y="3611563"/>
          <p14:tracePt t="23869" x="8793163" y="3603625"/>
          <p14:tracePt t="23875" x="8810625" y="3603625"/>
          <p14:tracePt t="23883" x="8818563" y="3603625"/>
          <p14:tracePt t="23898" x="8836025" y="3603625"/>
          <p14:tracePt t="23905" x="8843963" y="3603625"/>
          <p14:tracePt t="23919" x="8869363" y="3611563"/>
          <p14:tracePt t="23926" x="8886825" y="3619500"/>
          <p14:tracePt t="23933" x="8929688" y="3654425"/>
          <p14:tracePt t="23941" x="8963025" y="3662363"/>
          <p14:tracePt t="23948" x="9013825" y="3705225"/>
          <p14:tracePt t="23955" x="9039225" y="3722688"/>
          <p14:tracePt t="23962" x="9074150" y="3738563"/>
          <p14:tracePt t="23969" x="9082088" y="3756025"/>
          <p14:tracePt t="23987" x="9117013" y="3773488"/>
          <p14:tracePt t="23991" x="9142413" y="3790950"/>
          <p14:tracePt t="23998" x="9150350" y="3798888"/>
          <p14:tracePt t="24005" x="9158288" y="3806825"/>
          <p14:tracePt t="24012" x="9167813" y="3816350"/>
          <p14:tracePt t="24019" x="9193213" y="3849688"/>
          <p14:tracePt t="24027" x="9218613" y="3883025"/>
          <p14:tracePt t="24033" x="9218613" y="3917950"/>
          <p14:tracePt t="24042" x="9226550" y="3935413"/>
          <p14:tracePt t="24048" x="9236075" y="3960813"/>
          <p14:tracePt t="24055" x="9244013" y="3986213"/>
          <p14:tracePt t="24062" x="9244013" y="4011613"/>
          <p14:tracePt t="24070" x="9244013" y="4027488"/>
          <p14:tracePt t="24084" x="9244013" y="4037013"/>
          <p14:tracePt t="24090" x="9244013" y="4052888"/>
          <p14:tracePt t="24147" x="9236075" y="4044950"/>
          <p14:tracePt t="24671" x="9226550" y="4044950"/>
          <p14:tracePt t="24677" x="9218613" y="4044950"/>
          <p14:tracePt t="24685" x="9209088" y="4044950"/>
          <p14:tracePt t="24692" x="9193213" y="4044950"/>
          <p14:tracePt t="24700" x="9183688" y="4044950"/>
          <p14:tracePt t="24707" x="9167813" y="4037013"/>
          <p14:tracePt t="24714" x="9132888" y="4019550"/>
          <p14:tracePt t="24722" x="9124950" y="4002088"/>
          <p14:tracePt t="24728" x="9099550" y="3994150"/>
          <p14:tracePt t="24735" x="9091613" y="3976688"/>
          <p14:tracePt t="24743" x="9074150" y="3976688"/>
          <p14:tracePt t="24750" x="9056688" y="3968750"/>
          <p14:tracePt t="24757" x="9056688" y="3960813"/>
          <p14:tracePt t="24764" x="9048750" y="3951288"/>
          <p14:tracePt t="24771" x="9023350" y="3935413"/>
          <p14:tracePt t="24778" x="9013825" y="3917950"/>
          <p14:tracePt t="24786" x="8963025" y="3841750"/>
          <p14:tracePt t="24792" x="8955088" y="3832225"/>
          <p14:tracePt t="24800" x="8912225" y="3763963"/>
          <p14:tracePt t="24808" x="8894763" y="3738563"/>
          <p14:tracePt t="24814" x="8843963" y="3671888"/>
          <p14:tracePt t="24821" x="8828088" y="3654425"/>
          <p14:tracePt t="24828" x="8802688" y="3611563"/>
          <p14:tracePt t="24837" x="8793163" y="3611563"/>
          <p14:tracePt t="24843" x="8793163" y="3586163"/>
          <p14:tracePt t="24850" x="8767763" y="3560763"/>
          <p14:tracePt t="24858" x="8759825" y="3543300"/>
          <p14:tracePt t="24864" x="8734425" y="3502025"/>
          <p14:tracePt t="24872" x="8699500" y="3459163"/>
          <p14:tracePt t="24878" x="8666163" y="3314700"/>
          <p14:tracePt t="24887" x="8648700" y="3254375"/>
          <p14:tracePt t="24892" x="8615363" y="3144838"/>
          <p14:tracePt t="24900" x="8580438" y="3084513"/>
          <p14:tracePt t="24908" x="8564563" y="3033713"/>
          <p14:tracePt t="24914" x="8547100" y="3000375"/>
          <p14:tracePt t="24921" x="8521700" y="2965450"/>
          <p14:tracePt t="24929" x="8504238" y="2932113"/>
          <p14:tracePt t="24938" x="8504238" y="2914650"/>
          <p14:tracePt t="24943" x="8504238" y="2906713"/>
          <p14:tracePt t="24951" x="8496300" y="2871788"/>
          <p14:tracePt t="24958" x="8488363" y="2838450"/>
          <p14:tracePt t="24964" x="8488363" y="2795588"/>
          <p14:tracePt t="24973" x="8488363" y="2762250"/>
          <p14:tracePt t="24978" x="8488363" y="2736850"/>
          <p14:tracePt t="24987" x="8488363" y="2719388"/>
          <p14:tracePt t="24993" x="8488363" y="2693988"/>
          <p14:tracePt t="25000" x="8488363" y="2686050"/>
          <p14:tracePt t="25007" x="8488363" y="2676525"/>
          <p14:tracePt t="25014" x="8488363" y="2660650"/>
          <p14:tracePt t="25021" x="8488363" y="2651125"/>
          <p14:tracePt t="25038" x="8488363" y="2625725"/>
          <p14:tracePt t="25050" x="8488363" y="2592388"/>
          <p14:tracePt t="25071" x="8504238" y="2557463"/>
          <p14:tracePt t="25086" x="8513763" y="2541588"/>
          <p14:tracePt t="25107" x="8513763" y="2532063"/>
          <p14:tracePt t="25121" x="8521700" y="2524125"/>
          <p14:tracePt t="25137" x="8529638" y="2524125"/>
          <p14:tracePt t="25143" x="8529638" y="2516188"/>
          <p14:tracePt t="25151" x="8539163" y="2506663"/>
          <p14:tracePt t="25165" x="8564563" y="2489200"/>
          <p14:tracePt t="25173" x="8580438" y="2489200"/>
          <p14:tracePt t="25188" x="8580438" y="2481263"/>
          <p14:tracePt t="25193" x="8589963" y="2481263"/>
          <p14:tracePt t="25201" x="8597900" y="2481263"/>
          <p14:tracePt t="25215" x="8605838" y="2481263"/>
          <p14:tracePt t="25222" x="8615363" y="2481263"/>
          <p14:tracePt t="25229" x="8623300" y="2481263"/>
          <p14:tracePt t="25238" x="8648700" y="2481263"/>
          <p14:tracePt t="25243" x="8683625" y="2481263"/>
          <p14:tracePt t="25252" x="8716963" y="2481263"/>
          <p14:tracePt t="25258" x="8734425" y="2481263"/>
          <p14:tracePt t="25266" x="8767763" y="2481263"/>
          <p14:tracePt t="25272" x="8785225" y="2481263"/>
          <p14:tracePt t="25280" x="8802688" y="2481263"/>
          <p14:tracePt t="25287" x="8818563" y="2481263"/>
          <p14:tracePt t="25294" x="8828088" y="2489200"/>
          <p14:tracePt t="25330" x="8836025" y="2489200"/>
          <p14:tracePt t="25337" x="8836025" y="2498725"/>
          <p14:tracePt t="25344" x="8843963" y="2498725"/>
          <p14:tracePt t="25353" x="8853488" y="2532063"/>
          <p14:tracePt t="25366" x="8861425" y="2541588"/>
          <p14:tracePt t="25380" x="8861425" y="2566988"/>
          <p14:tracePt t="25387" x="8861425" y="2574925"/>
          <p14:tracePt t="25394" x="8861425" y="2582863"/>
          <p14:tracePt t="25402" x="8861425" y="2592388"/>
          <p14:tracePt t="25408" x="8861425" y="2600325"/>
          <p14:tracePt t="25423" x="8861425" y="2617788"/>
          <p14:tracePt t="25438" x="8861425" y="2633663"/>
          <p14:tracePt t="25458" x="8853488" y="2643188"/>
          <p14:tracePt t="25466" x="8843963" y="2651125"/>
          <p14:tracePt t="25474" x="8836025" y="2660650"/>
          <p14:tracePt t="25481" x="8828088" y="2668588"/>
          <p14:tracePt t="25487" x="8818563" y="2668588"/>
          <p14:tracePt t="25494" x="8810625" y="2668588"/>
          <p14:tracePt t="25502" x="8802688" y="2668588"/>
          <p14:tracePt t="25508" x="8785225" y="2686050"/>
          <p14:tracePt t="25516" x="8777288" y="2693988"/>
          <p14:tracePt t="25523" x="8767763" y="2693988"/>
          <p14:tracePt t="25530" x="8759825" y="2693988"/>
          <p14:tracePt t="25538" x="8742363" y="2693988"/>
          <p14:tracePt t="25559" x="8724900" y="2693988"/>
          <p14:tracePt t="25566" x="8716963" y="2693988"/>
          <p14:tracePt t="25581" x="8709025" y="2693988"/>
          <p14:tracePt t="25588" x="8691563" y="2686050"/>
          <p14:tracePt t="25594" x="8691563" y="2676525"/>
          <p14:tracePt t="25604" x="8674100" y="2651125"/>
          <p14:tracePt t="25609" x="8658225" y="2625725"/>
          <p14:tracePt t="25616" x="8648700" y="2600325"/>
          <p14:tracePt t="25623" x="8648700" y="2566988"/>
          <p14:tracePt t="25638" x="8648700" y="2549525"/>
          <p14:tracePt t="25644" x="8648700" y="2524125"/>
          <p14:tracePt t="25659" x="8648700" y="2516188"/>
          <p14:tracePt t="25673" x="8648700" y="2498725"/>
          <p14:tracePt t="25688" x="8658225" y="2489200"/>
          <p14:tracePt t="25695" x="8658225" y="2481263"/>
          <p14:tracePt t="25704" x="8666163" y="2481263"/>
          <p14:tracePt t="25709" x="8674100" y="2473325"/>
          <p14:tracePt t="25717" x="8683625" y="2463800"/>
          <p14:tracePt t="25731" x="8699500" y="2455863"/>
          <p14:tracePt t="25737" x="8709025" y="2455863"/>
          <p14:tracePt t="25745" x="8709025" y="2447925"/>
          <p14:tracePt t="25755" x="8716963" y="2447925"/>
          <p14:tracePt t="25759" x="8724900" y="2438400"/>
          <p14:tracePt t="25774" x="8734425" y="2438400"/>
          <p14:tracePt t="25781" x="8742363" y="2438400"/>
          <p14:tracePt t="25788" x="8750300" y="2438400"/>
          <p14:tracePt t="25804" x="8767763" y="2438400"/>
          <p14:tracePt t="25809" x="8777288" y="2430463"/>
          <p14:tracePt t="25824" x="8785225" y="2430463"/>
          <p14:tracePt t="25831" x="8793163" y="2430463"/>
          <p14:tracePt t="25882" x="8802688" y="2430463"/>
          <p14:tracePt t="25974" x="8802688" y="2447925"/>
          <p14:tracePt t="26010" x="8802688" y="2455863"/>
          <p14:tracePt t="26032" x="8793163" y="2473325"/>
          <p14:tracePt t="26046" x="8785225" y="2489200"/>
          <p14:tracePt t="26060" x="8777288" y="2498725"/>
          <p14:tracePt t="26068" x="8767763" y="2506663"/>
          <p14:tracePt t="26074" x="8759825" y="2506663"/>
          <p14:tracePt t="26088" x="8750300" y="2516188"/>
          <p14:tracePt t="26096" x="8742363" y="2516188"/>
          <p14:tracePt t="26110" x="8734425" y="2524125"/>
          <p14:tracePt t="26118" x="8724900" y="2524125"/>
          <p14:tracePt t="26124" x="8716963" y="2524125"/>
          <p14:tracePt t="26132" x="8709025" y="2524125"/>
          <p14:tracePt t="26139" x="8699500" y="2524125"/>
          <p14:tracePt t="26146" x="8691563" y="2524125"/>
          <p14:tracePt t="26154" x="8674100" y="2524125"/>
          <p14:tracePt t="26161" x="8648700" y="2524125"/>
          <p14:tracePt t="26168" x="8632825" y="2516188"/>
          <p14:tracePt t="26174" x="8632825" y="2506663"/>
          <p14:tracePt t="26182" x="8615363" y="2498725"/>
          <p14:tracePt t="26189" x="8597900" y="2489200"/>
          <p14:tracePt t="26204" x="8589963" y="2473325"/>
          <p14:tracePt t="26210" x="8589963" y="2463800"/>
          <p14:tracePt t="26218" x="8589963" y="2455863"/>
          <p14:tracePt t="26232" x="8589963" y="2447925"/>
          <p14:tracePt t="26253" x="8589963" y="2438400"/>
          <p14:tracePt t="26269" x="8589963" y="2430463"/>
          <p14:tracePt t="26283" x="8589963" y="2422525"/>
          <p14:tracePt t="26289" x="8589963" y="2413000"/>
          <p14:tracePt t="26297" x="8605838" y="2405063"/>
          <p14:tracePt t="26304" x="8615363" y="2405063"/>
          <p14:tracePt t="26311" x="8632825" y="2397125"/>
          <p14:tracePt t="26325" x="8658225" y="2397125"/>
          <p14:tracePt t="26333" x="8658225" y="2387600"/>
          <p14:tracePt t="26339" x="8666163" y="2379663"/>
          <p14:tracePt t="26347" x="8674100" y="2379663"/>
          <p14:tracePt t="26361" x="8683625" y="2371725"/>
          <p14:tracePt t="26375" x="8691563" y="2371725"/>
          <p14:tracePt t="26390" x="8699500" y="2362200"/>
          <p14:tracePt t="26397" x="8699500" y="2354263"/>
          <p14:tracePt t="26404" x="8709025" y="2354263"/>
          <p14:tracePt t="26411" x="8716963" y="2354263"/>
          <p14:tracePt t="26420" x="8724900" y="2344738"/>
          <p14:tracePt t="26425" x="8734425" y="2336800"/>
          <p14:tracePt t="26433" x="8742363" y="2336800"/>
          <p14:tracePt t="26461" x="8750300" y="2336800"/>
          <p14:tracePt t="26475" x="8759825" y="2336800"/>
          <p14:tracePt t="26627" x="8767763" y="2336800"/>
          <p14:tracePt t="27013" x="8777288" y="2336800"/>
          <p14:tracePt t="27993" x="8777288" y="2344738"/>
          <p14:tracePt t="28008" x="8767763" y="2354263"/>
          <p14:tracePt t="28030" x="8767763" y="2362200"/>
          <p14:tracePt t="28052" x="8767763" y="2371725"/>
          <p14:tracePt t="28101" x="8759825" y="2371725"/>
          <p14:tracePt t="28108" x="8759825" y="2379663"/>
          <p14:tracePt t="28130" x="8750300" y="2379663"/>
          <p14:tracePt t="28144" x="8742363" y="2397125"/>
          <p14:tracePt t="28158" x="8724900" y="2405063"/>
          <p14:tracePt t="28172" x="8709025" y="2405063"/>
          <p14:tracePt t="28187" x="8699500" y="2405063"/>
          <p14:tracePt t="28194" x="8691563" y="2405063"/>
          <p14:tracePt t="28203" x="8674100" y="2405063"/>
          <p14:tracePt t="28208" x="8658225" y="2405063"/>
          <p14:tracePt t="28216" x="8623300" y="2405063"/>
          <p14:tracePt t="28222" x="8605838" y="2405063"/>
          <p14:tracePt t="28230" x="8580438" y="2405063"/>
          <p14:tracePt t="28237" x="8513763" y="2387600"/>
          <p14:tracePt t="28244" x="8453438" y="2387600"/>
          <p14:tracePt t="28254" x="8385175" y="2387600"/>
          <p14:tracePt t="28258" x="8301038" y="2371725"/>
          <p14:tracePt t="28267" x="8199438" y="2362200"/>
          <p14:tracePt t="28274" x="8147050" y="2344738"/>
          <p14:tracePt t="28280" x="8113713" y="2336800"/>
          <p14:tracePt t="28287" x="8096250" y="2328863"/>
          <p14:tracePt t="28294" x="8070850" y="2319338"/>
          <p14:tracePt t="28303" x="8062913" y="2311400"/>
          <p14:tracePt t="28309" x="8054975" y="2303463"/>
          <p14:tracePt t="28316" x="8037513" y="2268538"/>
          <p14:tracePt t="28322" x="8029575" y="2268538"/>
          <p14:tracePt t="28338" x="8012113" y="2235200"/>
          <p14:tracePt t="28354" x="8004175" y="2217738"/>
          <p14:tracePt t="28359" x="7986713" y="2200275"/>
          <p14:tracePt t="28366" x="7986713" y="2174875"/>
          <p14:tracePt t="28373" x="7977188" y="2166938"/>
          <p14:tracePt t="28381" x="7961313" y="2149475"/>
          <p14:tracePt t="28387" x="7951788" y="2133600"/>
          <p14:tracePt t="28394" x="7926388" y="2098675"/>
          <p14:tracePt t="28404" x="7926388" y="2090738"/>
          <p14:tracePt t="28409" x="7918450" y="2082800"/>
          <p14:tracePt t="28417" x="7885113" y="2065338"/>
          <p14:tracePt t="28423" x="7885113" y="2055813"/>
          <p14:tracePt t="28431" x="7850188" y="2039938"/>
          <p14:tracePt t="28438" x="7832725" y="2022475"/>
          <p14:tracePt t="28445" x="7824788" y="2022475"/>
          <p14:tracePt t="28454" x="7807325" y="2014538"/>
          <p14:tracePt t="28459" x="7791450" y="1997075"/>
          <p14:tracePt t="28467" x="7766050" y="1971675"/>
          <p14:tracePt t="28473" x="7748588" y="1946275"/>
          <p14:tracePt t="28481" x="7731125" y="1911350"/>
          <p14:tracePt t="28487" x="7723188" y="1878013"/>
          <p14:tracePt t="28495" x="7715250" y="1852613"/>
          <p14:tracePt t="28503" x="7715250" y="1835150"/>
          <p14:tracePt t="28509" x="7705725" y="1809750"/>
          <p14:tracePt t="28517" x="7705725" y="1801813"/>
          <p14:tracePt t="28523" x="7705725" y="1766888"/>
          <p14:tracePt t="28531" x="7705725" y="1733550"/>
          <p14:tracePt t="28538" x="7705725" y="1725613"/>
          <p14:tracePt t="28567" x="7705725" y="1716088"/>
          <p14:tracePt t="28582" x="7705725" y="1708150"/>
          <p14:tracePt t="28587" x="7723188" y="1690688"/>
          <p14:tracePt t="28603" x="7731125" y="1690688"/>
          <p14:tracePt t="28610" x="7731125" y="1682750"/>
          <p14:tracePt t="28618" x="7748588" y="1674813"/>
          <p14:tracePt t="28624" x="7756525" y="1665288"/>
          <p14:tracePt t="28632" x="7781925" y="1657350"/>
          <p14:tracePt t="28645" x="7799388" y="1649413"/>
          <p14:tracePt t="28653" x="7816850" y="1631950"/>
          <p14:tracePt t="28660" x="7824788" y="1614488"/>
          <p14:tracePt t="28668" x="7842250" y="1597025"/>
          <p14:tracePt t="28674" x="7867650" y="1581150"/>
          <p14:tracePt t="28682" x="7867650" y="1571625"/>
          <p14:tracePt t="28689" x="7875588" y="1538288"/>
          <p14:tracePt t="28695" x="7885113" y="1538288"/>
          <p14:tracePt t="28703" x="7893050" y="1512888"/>
          <p14:tracePt t="28732" x="7893050" y="1504950"/>
          <p14:tracePt t="28917" x="7885113" y="1512888"/>
          <p14:tracePt t="28924" x="7885113" y="1520825"/>
          <p14:tracePt t="28932" x="7885113" y="1530350"/>
          <p14:tracePt t="28947" x="7875588" y="1538288"/>
          <p14:tracePt t="28954" x="7867650" y="1546225"/>
          <p14:tracePt t="28975" x="7867650" y="1555750"/>
          <p14:tracePt t="28982" x="7859713" y="1555750"/>
          <p14:tracePt t="29003" x="7859713" y="1563688"/>
          <p14:tracePt t="29011" x="7850188" y="1563688"/>
          <p14:tracePt t="29033" x="7842250" y="1571625"/>
          <p14:tracePt t="29046" x="7824788" y="1597025"/>
          <p14:tracePt t="29053" x="7824788" y="1606550"/>
          <p14:tracePt t="29070" x="7816850" y="1614488"/>
          <p14:tracePt t="29075" x="7807325" y="1614488"/>
          <p14:tracePt t="29139" x="7807325" y="1622425"/>
          <p14:tracePt t="32548" x="7824788" y="1622425"/>
          <p14:tracePt t="32562" x="7832725" y="1614488"/>
          <p14:tracePt t="32568" x="7850188" y="1597025"/>
          <p14:tracePt t="32575" x="7867650" y="1571625"/>
          <p14:tracePt t="32583" x="7893050" y="1546225"/>
          <p14:tracePt t="32590" x="7900988" y="1538288"/>
          <p14:tracePt t="32598" x="7910513" y="1512888"/>
          <p14:tracePt t="32604" x="7926388" y="1504950"/>
          <p14:tracePt t="32612" x="7961313" y="1452563"/>
          <p14:tracePt t="32619" x="7969250" y="1452563"/>
          <p14:tracePt t="32626" x="8004175" y="1427163"/>
          <p14:tracePt t="32634" x="8054975" y="1385888"/>
          <p14:tracePt t="32640" x="8113713" y="1350963"/>
          <p14:tracePt t="32648" x="8232775" y="1317625"/>
          <p14:tracePt t="32657" x="8291513" y="1300163"/>
          <p14:tracePt t="32662" x="8435975" y="1266825"/>
          <p14:tracePt t="32668" x="8513763" y="1241425"/>
          <p14:tracePt t="32676" x="8555038" y="1241425"/>
          <p14:tracePt t="32683" x="8632825" y="1206500"/>
          <p14:tracePt t="32690" x="8674100" y="1206500"/>
          <p14:tracePt t="32698" x="8716963" y="1198563"/>
          <p14:tracePt t="32704" x="8793163" y="1181100"/>
          <p14:tracePt t="32712" x="8836025" y="1173163"/>
          <p14:tracePt t="32718" x="8886825" y="1173163"/>
          <p14:tracePt t="32726" x="8912225" y="1173163"/>
          <p14:tracePt t="32734" x="8980488" y="1173163"/>
          <p14:tracePt t="32740" x="9023350" y="1163638"/>
          <p14:tracePt t="32748" x="9074150" y="1163638"/>
          <p14:tracePt t="32754" x="9132888" y="1138238"/>
          <p14:tracePt t="32762" x="9193213" y="1138238"/>
          <p14:tracePt t="32769" x="9244013" y="1138238"/>
          <p14:tracePt t="32776" x="9345613" y="1138238"/>
          <p14:tracePt t="32784" x="9413875" y="1138238"/>
          <p14:tracePt t="32790" x="9532938" y="1138238"/>
          <p14:tracePt t="32798" x="9601200" y="1138238"/>
          <p14:tracePt t="32804" x="9642475" y="1138238"/>
          <p14:tracePt t="32812" x="9694863" y="1147763"/>
          <p14:tracePt t="32819" x="9710738" y="1147763"/>
          <p14:tracePt t="32826" x="9728200" y="1163638"/>
          <p14:tracePt t="32834" x="9761538" y="1163638"/>
          <p14:tracePt t="32840" x="9779000" y="1163638"/>
          <p14:tracePt t="32848" x="9796463" y="1173163"/>
          <p14:tracePt t="32854" x="9855200" y="1189038"/>
          <p14:tracePt t="32863" x="9890125" y="1198563"/>
          <p14:tracePt t="32869" x="9948863" y="1206500"/>
          <p14:tracePt t="32876" x="10050463" y="1257300"/>
          <p14:tracePt t="32884" x="10126663" y="1266825"/>
          <p14:tracePt t="32891" x="10194925" y="1292225"/>
          <p14:tracePt t="32898" x="10298113" y="1300163"/>
          <p14:tracePt t="32904" x="10323513" y="1325563"/>
          <p14:tracePt t="32912" x="10374313" y="1368425"/>
          <p14:tracePt t="32921" x="10399713" y="1376363"/>
          <p14:tracePt t="32927" x="10433050" y="1411288"/>
          <p14:tracePt t="32934" x="10483850" y="1427163"/>
          <p14:tracePt t="32941" x="10509250" y="1462088"/>
          <p14:tracePt t="32949" x="10560050" y="1504950"/>
          <p14:tracePt t="32955" x="10594975" y="1538288"/>
          <p14:tracePt t="32962" x="10679113" y="1597025"/>
          <p14:tracePt t="32969" x="10739438" y="1665288"/>
          <p14:tracePt t="32977" x="10815638" y="1708150"/>
          <p14:tracePt t="32984" x="10901363" y="1751013"/>
          <p14:tracePt t="32991" x="10942638" y="1784350"/>
          <p14:tracePt t="32999" x="10985500" y="1809750"/>
          <p14:tracePt t="33005" x="10993438" y="1819275"/>
          <p14:tracePt t="33013" x="11018838" y="1835150"/>
          <p14:tracePt t="33020" x="11053763" y="1852613"/>
          <p14:tracePt t="33027" x="11071225" y="1885950"/>
          <p14:tracePt t="33033" x="11096625" y="1903413"/>
          <p14:tracePt t="33041" x="11122025" y="1920875"/>
          <p14:tracePt t="33050" x="11155363" y="1971675"/>
          <p14:tracePt t="33055" x="11206163" y="2047875"/>
          <p14:tracePt t="33063" x="11256963" y="2141538"/>
          <p14:tracePt t="33071" x="11291888" y="2192338"/>
          <p14:tracePt t="33077" x="11307763" y="2243138"/>
          <p14:tracePt t="33084" x="11368088" y="2319338"/>
          <p14:tracePt t="33091" x="11385550" y="2362200"/>
          <p14:tracePt t="33100" x="11393488" y="2379663"/>
          <p14:tracePt t="33106" x="11426825" y="2405063"/>
          <p14:tracePt t="33113" x="11436350" y="2422525"/>
          <p14:tracePt t="33120" x="11444288" y="2438400"/>
          <p14:tracePt t="33133" x="11452225" y="2463800"/>
          <p14:tracePt t="33142" x="11461750" y="2473325"/>
          <p14:tracePt t="33150" x="11477625" y="2524125"/>
          <p14:tracePt t="33164" x="11495088" y="2600325"/>
          <p14:tracePt t="33171" x="11503025" y="2617788"/>
          <p14:tracePt t="33177" x="11520488" y="2693988"/>
          <p14:tracePt t="33185" x="11530013" y="2719388"/>
          <p14:tracePt t="33192" x="11537950" y="2787650"/>
          <p14:tracePt t="33206" x="11555413" y="2820988"/>
          <p14:tracePt t="33214" x="11563350" y="2846388"/>
          <p14:tracePt t="33221" x="11571288" y="2863850"/>
          <p14:tracePt t="33228" x="11596688" y="2957513"/>
          <p14:tracePt t="33234" x="11596688" y="2990850"/>
          <p14:tracePt t="33242" x="11606213" y="3025775"/>
          <p14:tracePt t="33251" x="11631613" y="3119438"/>
          <p14:tracePt t="33256" x="11639550" y="3186113"/>
          <p14:tracePt t="33264" x="11674475" y="3305175"/>
          <p14:tracePt t="33272" x="11699875" y="3390900"/>
          <p14:tracePt t="33278" x="11699875" y="3449638"/>
          <p14:tracePt t="33287" x="11699875" y="3492500"/>
          <p14:tracePt t="33772" x="11707813" y="3509963"/>
          <p14:tracePt t="33786" x="11725275" y="3535363"/>
          <p14:tracePt t="33801" x="11733213" y="3543300"/>
          <p14:tracePt t="33815" x="11733213" y="3552825"/>
          <p14:tracePt t="33829" x="11741150" y="3568700"/>
          <p14:tracePt t="33844" x="11750675" y="3568700"/>
          <p14:tracePt t="33858" x="11758613" y="3586163"/>
          <p14:tracePt t="33886" x="11758613" y="3594100"/>
          <p14:tracePt t="33916" x="11766550" y="3594100"/>
          <p14:tracePt t="33937" x="11776075" y="3594100"/>
          <p14:tracePt t="36507" x="11776075" y="3578225"/>
          <p14:tracePt t="36514" x="11776075" y="3560763"/>
          <p14:tracePt t="36520" x="11776075" y="3509963"/>
          <p14:tracePt t="36528" x="11766550" y="3484563"/>
          <p14:tracePt t="36535" x="11758613" y="3459163"/>
          <p14:tracePt t="36542" x="11750675" y="3441700"/>
          <p14:tracePt t="36549" x="11750675" y="3424238"/>
          <p14:tracePt t="36556" x="11750675" y="3416300"/>
          <p14:tracePt t="36566" x="11741150" y="3398838"/>
          <p14:tracePt t="36571" x="11733213" y="3390900"/>
          <p14:tracePt t="36578" x="11733213" y="3382963"/>
          <p14:tracePt t="36585" x="11733213" y="3373438"/>
          <p14:tracePt t="36592" x="11733213" y="3365500"/>
          <p14:tracePt t="36599" x="11733213" y="3355975"/>
          <p14:tracePt t="36606" x="11725275" y="3348038"/>
          <p14:tracePt t="36635" x="11715750" y="3330575"/>
          <p14:tracePt t="36642" x="11715750" y="3322638"/>
          <p14:tracePt t="36664" x="11715750" y="3314700"/>
          <p14:tracePt t="36679" x="11715750" y="3305175"/>
          <p14:tracePt t="36693" x="11715750" y="3297238"/>
          <p14:tracePt t="36715" x="11707813" y="3297238"/>
          <p14:tracePt t="38089" x="11707813" y="3305175"/>
          <p14:tracePt t="38312" x="11707813" y="3314700"/>
          <p14:tracePt t="38333" x="11707813" y="3322638"/>
          <p14:tracePt t="38377" x="11715750" y="3340100"/>
          <p14:tracePt t="38398" x="11725275" y="3340100"/>
          <p14:tracePt t="38412" x="11725275" y="3348038"/>
          <p14:tracePt t="38425" x="11733213" y="3348038"/>
          <p14:tracePt t="38440" x="11741150" y="3365500"/>
          <p14:tracePt t="38469" x="11750675" y="3373438"/>
          <p14:tracePt t="38475" x="11750675" y="3382963"/>
          <p14:tracePt t="38482" x="11758613" y="3390900"/>
          <p14:tracePt t="38498" x="11766550" y="3398838"/>
          <p14:tracePt t="38513" x="11776075" y="3408363"/>
          <p14:tracePt t="38519" x="11776075" y="3424238"/>
          <p14:tracePt t="38533" x="11776075" y="3433763"/>
          <p14:tracePt t="38548" x="11784013" y="3449638"/>
          <p14:tracePt t="38564" x="11784013" y="3467100"/>
          <p14:tracePt t="38575" x="11784013" y="3475038"/>
          <p14:tracePt t="38583" x="11791950" y="3484563"/>
          <p14:tracePt t="38591" x="11791950" y="3492500"/>
          <p14:tracePt t="38605" x="11801475" y="3502025"/>
          <p14:tracePt t="38619" x="11801475" y="3517900"/>
          <p14:tracePt t="38641" x="11801475" y="3527425"/>
          <p14:tracePt t="38648" x="11801475" y="3535363"/>
          <p14:tracePt t="38677" x="11801475" y="3543300"/>
          <p14:tracePt t="38691" x="11809413" y="3568700"/>
          <p14:tracePt t="38705" x="11818938" y="3578225"/>
          <p14:tracePt t="38719" x="11826875" y="3594100"/>
          <p14:tracePt t="38726" x="11826875" y="3603625"/>
          <p14:tracePt t="38784" x="11826875" y="3611563"/>
          <p14:tracePt t="38805" x="11826875" y="3619500"/>
          <p14:tracePt t="39774" x="11826875" y="3636963"/>
          <p14:tracePt t="39786" x="11826875" y="3646488"/>
          <p14:tracePt t="39793" x="11826875" y="3662363"/>
          <p14:tracePt t="39808" x="11826875" y="3679825"/>
          <p14:tracePt t="39822" x="11826875" y="3687763"/>
          <p14:tracePt t="39831" x="11826875" y="3697288"/>
          <p14:tracePt t="39836" x="11826875" y="3713163"/>
          <p14:tracePt t="39850" x="11818938" y="3713163"/>
          <p14:tracePt t="39857" x="11818938" y="3722688"/>
          <p14:tracePt t="39865" x="11818938" y="3730625"/>
          <p14:tracePt t="39872" x="11818938" y="3738563"/>
          <p14:tracePt t="39901" x="11818938" y="3748088"/>
          <p14:tracePt t="40303" x="11818938" y="3738563"/>
          <p14:tracePt t="40316" x="11818938" y="3730625"/>
          <p14:tracePt t="40323" x="11818938" y="3722688"/>
          <p14:tracePt t="40330" x="11818938" y="3713163"/>
          <p14:tracePt t="40338" x="11818938" y="3705225"/>
          <p14:tracePt t="40347" x="11818938" y="3697288"/>
          <p14:tracePt t="40352" x="11818938" y="3687763"/>
          <p14:tracePt t="40359" x="11818938" y="3679825"/>
          <p14:tracePt t="40366" x="11826875" y="3671888"/>
          <p14:tracePt t="40373" x="11826875" y="3646488"/>
          <p14:tracePt t="40381" x="11826875" y="3611563"/>
          <p14:tracePt t="40388" x="11834813" y="3578225"/>
          <p14:tracePt t="40397" x="11834813" y="3568700"/>
          <p14:tracePt t="40402" x="11834813" y="3502025"/>
          <p14:tracePt t="40410" x="11834813" y="3467100"/>
          <p14:tracePt t="40416" x="11834813" y="3449638"/>
          <p14:tracePt t="40424" x="11844338" y="3416300"/>
          <p14:tracePt t="40430" x="11844338" y="3408363"/>
          <p14:tracePt t="40438" x="11844338" y="3390900"/>
          <p14:tracePt t="40452" x="11844338" y="3373438"/>
          <p14:tracePt t="40460" x="11844338" y="3365500"/>
          <p14:tracePt t="40474" x="11844338" y="3355975"/>
          <p14:tracePt t="40480" x="11844338" y="3340100"/>
          <p14:tracePt t="40488" x="11844338" y="3330575"/>
          <p14:tracePt t="40497" x="11844338" y="3305175"/>
          <p14:tracePt t="40502" x="11844338" y="3297238"/>
          <p14:tracePt t="40510" x="11844338" y="3279775"/>
          <p14:tracePt t="40516" x="11844338" y="3254375"/>
          <p14:tracePt t="40524" x="11844338" y="3238500"/>
          <p14:tracePt t="40531" x="11844338" y="3203575"/>
          <p14:tracePt t="40538" x="11844338" y="3186113"/>
          <p14:tracePt t="40547" x="11844338" y="3178175"/>
          <p14:tracePt t="40552" x="11844338" y="3152775"/>
          <p14:tracePt t="40561" x="11844338" y="3144838"/>
          <p14:tracePt t="40566" x="11844338" y="3127375"/>
          <p14:tracePt t="40574" x="11844338" y="3109913"/>
          <p14:tracePt t="40581" x="11844338" y="3101975"/>
          <p14:tracePt t="40597" x="11844338" y="3084513"/>
          <p14:tracePt t="40617" x="11844338" y="3076575"/>
          <p14:tracePt t="40689" x="11844338" y="3067050"/>
          <p14:tracePt t="40703" x="11844338" y="3059113"/>
          <p14:tracePt t="40717" x="11844338" y="3051175"/>
          <p14:tracePt t="40732" x="11844338" y="3041650"/>
          <p14:tracePt t="40746" x="11844338" y="3033713"/>
          <p14:tracePt t="40783" x="11852275" y="3033713"/>
          <p14:tracePt t="47582" x="11860213" y="3033713"/>
          <p14:tracePt t="47596" x="11860213" y="3051175"/>
          <p14:tracePt t="47618" x="11869738" y="3059113"/>
          <p14:tracePt t="47624" x="11869738" y="3067050"/>
          <p14:tracePt t="47631" x="11869738" y="3094038"/>
          <p14:tracePt t="47639" x="11869738" y="3119438"/>
          <p14:tracePt t="47646" x="11869738" y="3152775"/>
          <p14:tracePt t="47661" x="11869738" y="3186113"/>
          <p14:tracePt t="47668" x="11877675" y="3221038"/>
          <p14:tracePt t="47676" x="11877675" y="3246438"/>
          <p14:tracePt t="47690" x="11885613" y="3263900"/>
          <p14:tracePt t="47696" x="11885613" y="3289300"/>
          <p14:tracePt t="47718" x="11885613" y="3297238"/>
          <p14:tracePt t="47761" x="11885613" y="3305175"/>
          <p14:tracePt t="47768" x="11885613" y="3314700"/>
          <p14:tracePt t="47782" x="11885613" y="3340100"/>
          <p14:tracePt t="47804" x="11885613" y="3355975"/>
          <p14:tracePt t="47818" x="11885613" y="3408363"/>
          <p14:tracePt t="47832" x="11885613" y="3441700"/>
          <p14:tracePt t="47840" x="11885613" y="3449638"/>
          <p14:tracePt t="47846" x="11885613" y="3459163"/>
          <p14:tracePt t="47854" x="11885613" y="3467100"/>
          <p14:tracePt t="47861" x="11885613" y="3484563"/>
          <p14:tracePt t="47869" x="11885613" y="3492500"/>
          <p14:tracePt t="47876" x="11885613" y="3502025"/>
          <p14:tracePt t="47883" x="11885613" y="3517900"/>
          <p14:tracePt t="47897" x="11885613" y="3527425"/>
          <p14:tracePt t="47912" x="11885613" y="3535363"/>
          <p14:tracePt t="47927" x="11885613" y="3543300"/>
          <p14:tracePt t="47934" x="11885613" y="3552825"/>
          <p14:tracePt t="47940" x="11885613" y="3568700"/>
          <p14:tracePt t="47947" x="11885613" y="3603625"/>
          <p14:tracePt t="47962" x="11877675" y="3603625"/>
          <p14:tracePt t="47968" x="11877675" y="3611563"/>
          <p14:tracePt t="47979" x="11877675" y="3619500"/>
          <p14:tracePt t="47983" x="11869738" y="3629025"/>
          <p14:tracePt t="48012" x="11869738" y="3671888"/>
          <p14:tracePt t="48025" x="11869738" y="3697288"/>
          <p14:tracePt t="48041" x="11869738" y="3713163"/>
          <p14:tracePt t="48062" x="11869738" y="3730625"/>
          <p14:tracePt t="56987" x="11869738" y="3748088"/>
          <p14:tracePt t="57037" x="11869738" y="3763963"/>
          <p14:tracePt t="57058" x="11869738" y="3781425"/>
          <p14:tracePt t="57073" x="11869738" y="3806825"/>
          <p14:tracePt t="57087" x="11869738" y="3824288"/>
          <p14:tracePt t="57094" x="11869738" y="3832225"/>
          <p14:tracePt t="57108" x="11869738" y="3849688"/>
          <p14:tracePt t="57116" x="11869738" y="3867150"/>
          <p14:tracePt t="57123" x="11869738" y="3883025"/>
          <p14:tracePt t="57130" x="11869738" y="3917950"/>
          <p14:tracePt t="57144" x="11834813" y="3960813"/>
          <p14:tracePt t="57152" x="11834813" y="3968750"/>
          <p14:tracePt t="57166" x="11818938" y="4002088"/>
          <p14:tracePt t="57181" x="11818938" y="4011613"/>
          <p14:tracePt t="57188" x="11809413" y="4011613"/>
          <p14:tracePt t="57194" x="11801475" y="4019550"/>
          <p14:tracePt t="57203" x="11801475" y="4027488"/>
          <p14:tracePt t="57208" x="11784013" y="4027488"/>
          <p14:tracePt t="57216" x="11776075" y="4037013"/>
          <p14:tracePt t="57224" x="11758613" y="4062413"/>
          <p14:tracePt t="57230" x="11750675" y="4062413"/>
          <p14:tracePt t="57239" x="11741150" y="4070350"/>
          <p14:tracePt t="57244" x="11715750" y="4087813"/>
          <p14:tracePt t="57253" x="11707813" y="4095750"/>
          <p14:tracePt t="57259" x="11690350" y="4095750"/>
          <p14:tracePt t="57274" x="11682413" y="4105275"/>
          <p14:tracePt t="57280" x="11674475" y="4105275"/>
          <p14:tracePt t="57288" x="11664950" y="4113213"/>
          <p14:tracePt t="57294" x="11647488" y="4113213"/>
          <p14:tracePt t="57302" x="11631613" y="4113213"/>
          <p14:tracePt t="57309" x="11614150" y="4113213"/>
          <p14:tracePt t="57316" x="11588750" y="4113213"/>
          <p14:tracePt t="57323" x="11580813" y="4113213"/>
          <p14:tracePt t="57331" x="11545888" y="4113213"/>
          <p14:tracePt t="57338" x="11512550" y="4113213"/>
          <p14:tracePt t="57344" x="11461750" y="4113213"/>
          <p14:tracePt t="57352" x="11376025" y="4113213"/>
          <p14:tracePt t="57359" x="11307763" y="4113213"/>
          <p14:tracePt t="57367" x="11249025" y="4113213"/>
          <p14:tracePt t="57373" x="11206163" y="4113213"/>
          <p14:tracePt t="57381" x="11155363" y="4113213"/>
          <p14:tracePt t="57388" x="11112500" y="4113213"/>
          <p14:tracePt t="57394" x="11104563" y="4113213"/>
          <p14:tracePt t="57403" x="11061700" y="4113213"/>
          <p14:tracePt t="57409" x="11002963" y="4105275"/>
          <p14:tracePt t="57417" x="10952163" y="4105275"/>
          <p14:tracePt t="57423" x="10866438" y="4105275"/>
          <p14:tracePt t="57431" x="10782300" y="4113213"/>
          <p14:tracePt t="57438" x="10714038" y="4113213"/>
          <p14:tracePt t="57445" x="10637838" y="4130675"/>
          <p14:tracePt t="57453" x="10602913" y="4146550"/>
          <p14:tracePt t="57460" x="10560050" y="4146550"/>
          <p14:tracePt t="57467" x="10534650" y="4146550"/>
          <p14:tracePt t="57474" x="10493375" y="4146550"/>
          <p14:tracePt t="57481" x="10458450" y="4146550"/>
          <p14:tracePt t="57488" x="10442575" y="4146550"/>
          <p14:tracePt t="57495" x="10399713" y="4146550"/>
          <p14:tracePt t="57503" x="10364788" y="4138613"/>
          <p14:tracePt t="57510" x="10331450" y="4138613"/>
          <p14:tracePt t="57517" x="10298113" y="4130675"/>
          <p14:tracePt t="57524" x="10263188" y="4113213"/>
          <p14:tracePt t="57531" x="10204450" y="4105275"/>
          <p14:tracePt t="57538" x="10179050" y="4105275"/>
          <p14:tracePt t="57545" x="10144125" y="4095750"/>
          <p14:tracePt t="57554" x="10126663" y="4087813"/>
          <p14:tracePt t="57559" x="10101263" y="4070350"/>
          <p14:tracePt t="57567" x="10085388" y="4070350"/>
          <p14:tracePt t="57574" x="10075863" y="4062413"/>
          <p14:tracePt t="57582" x="10050463" y="4052888"/>
          <p14:tracePt t="57588" x="10025063" y="4044950"/>
          <p14:tracePt t="57595" x="10009188" y="4037013"/>
          <p14:tracePt t="57604" x="9974263" y="4019550"/>
          <p14:tracePt t="57610" x="9966325" y="4011613"/>
          <p14:tracePt t="57617" x="9931400" y="3994150"/>
          <p14:tracePt t="57624" x="9906000" y="3986213"/>
          <p14:tracePt t="57631" x="9855200" y="3943350"/>
          <p14:tracePt t="57638" x="9839325" y="3917950"/>
          <p14:tracePt t="57646" x="9821863" y="3908425"/>
          <p14:tracePt t="57654" x="9779000" y="3857625"/>
          <p14:tracePt t="57659" x="9745663" y="3806825"/>
          <p14:tracePt t="57667" x="9720263" y="3756025"/>
          <p14:tracePt t="57674" x="9702800" y="3730625"/>
          <p14:tracePt t="57682" x="9702800" y="3697288"/>
          <p14:tracePt t="57688" x="9694863" y="3671888"/>
          <p14:tracePt t="57696" x="9694863" y="3654425"/>
          <p14:tracePt t="57705" x="9694863" y="3629025"/>
          <p14:tracePt t="57718" x="9694863" y="3594100"/>
          <p14:tracePt t="57732" x="9685338" y="3586163"/>
          <p14:tracePt t="57738" x="9685338" y="3568700"/>
          <p14:tracePt t="57755" x="9685338" y="3552825"/>
          <p14:tracePt t="57774" x="9685338" y="3543300"/>
          <p14:tracePt t="57782" x="9685338" y="3535363"/>
          <p14:tracePt t="57825" x="9685338" y="3527425"/>
          <p14:tracePt t="57832" x="9685338" y="3517900"/>
          <p14:tracePt t="57854" x="9685338" y="3509963"/>
          <p14:tracePt t="57860" x="9694863" y="3502025"/>
          <p14:tracePt t="57867" x="9710738" y="3475038"/>
          <p14:tracePt t="57875" x="9736138" y="3467100"/>
          <p14:tracePt t="57883" x="9779000" y="3459163"/>
          <p14:tracePt t="57888" x="9786938" y="3441700"/>
          <p14:tracePt t="57897" x="9821863" y="3424238"/>
          <p14:tracePt t="57905" x="9829800" y="3424238"/>
          <p14:tracePt t="57911" x="9839325" y="3424238"/>
          <p14:tracePt t="57925" x="9855200" y="3424238"/>
          <p14:tracePt t="57939" x="9864725" y="3424238"/>
          <p14:tracePt t="57947" x="9872663" y="3424238"/>
          <p14:tracePt t="57955" x="9880600" y="3424238"/>
          <p14:tracePt t="57961" x="9890125" y="3424238"/>
          <p14:tracePt t="57969" x="9898063" y="3424238"/>
          <p14:tracePt t="57989" x="9956800" y="3459163"/>
          <p14:tracePt t="57997" x="9991725" y="3475038"/>
          <p14:tracePt t="58004" x="10009188" y="3484563"/>
          <p14:tracePt t="58011" x="10050463" y="3509963"/>
          <p14:tracePt t="58018" x="10075863" y="3509963"/>
          <p14:tracePt t="58025" x="10085388" y="3527425"/>
          <p14:tracePt t="58033" x="10110788" y="3535363"/>
          <p14:tracePt t="58041" x="10118725" y="3535363"/>
          <p14:tracePt t="58047" x="10126663" y="3543300"/>
          <p14:tracePt t="58054" x="10126663" y="3552825"/>
          <p14:tracePt t="58061" x="10144125" y="3560763"/>
          <p14:tracePt t="58069" x="10153650" y="3560763"/>
          <p14:tracePt t="58083" x="10161588" y="3568700"/>
          <p14:tracePt t="58090" x="10179050" y="3611563"/>
          <p14:tracePt t="58097" x="10186988" y="3629025"/>
          <p14:tracePt t="58108" x="10204450" y="3671888"/>
          <p14:tracePt t="58113" x="10212388" y="3722688"/>
          <p14:tracePt t="58119" x="10212388" y="3773488"/>
          <p14:tracePt t="58126" x="10212388" y="3832225"/>
          <p14:tracePt t="58133" x="10212388" y="3892550"/>
          <p14:tracePt t="58141" x="10212388" y="3925888"/>
          <p14:tracePt t="58147" x="10212388" y="3968750"/>
          <p14:tracePt t="58161" x="10212388" y="3976688"/>
          <p14:tracePt t="58170" x="10212388" y="3994150"/>
          <p14:tracePt t="58176" x="10212388" y="4002088"/>
          <p14:tracePt t="58183" x="10194925" y="4002088"/>
          <p14:tracePt t="58197" x="10186988" y="4019550"/>
          <p14:tracePt t="58205" x="10179050" y="4027488"/>
          <p14:tracePt t="58212" x="10161588" y="4052888"/>
          <p14:tracePt t="58219" x="10136188" y="4070350"/>
          <p14:tracePt t="58226" x="10093325" y="4087813"/>
          <p14:tracePt t="58233" x="10025063" y="4113213"/>
          <p14:tracePt t="58242" x="9983788" y="4138613"/>
          <p14:tracePt t="58248" x="9864725" y="4206875"/>
          <p14:tracePt t="58255" x="9812338" y="4214813"/>
          <p14:tracePt t="58262" x="9745663" y="4224338"/>
          <p14:tracePt t="58271" x="9642475" y="4224338"/>
          <p14:tracePt t="58276" x="9540875" y="4240213"/>
          <p14:tracePt t="58283" x="9447213" y="4240213"/>
          <p14:tracePt t="58290" x="9388475" y="4240213"/>
          <p14:tracePt t="58298" x="9371013" y="4240213"/>
          <p14:tracePt t="58305" x="9337675" y="4232275"/>
          <p14:tracePt t="58312" x="9320213" y="4232275"/>
          <p14:tracePt t="58321" x="9294813" y="4206875"/>
          <p14:tracePt t="58326" x="9286875" y="4197350"/>
          <p14:tracePt t="58333" x="9269413" y="4181475"/>
          <p14:tracePt t="58340" x="9251950" y="4171950"/>
          <p14:tracePt t="58348" x="9236075" y="4156075"/>
          <p14:tracePt t="58355" x="9226550" y="4146550"/>
          <p14:tracePt t="58362" x="9209088" y="4138613"/>
          <p14:tracePt t="58371" x="9209088" y="4113213"/>
          <p14:tracePt t="58376" x="9201150" y="4113213"/>
          <p14:tracePt t="58384" x="9175750" y="4052888"/>
          <p14:tracePt t="58391" x="9167813" y="4037013"/>
          <p14:tracePt t="58398" x="9158288" y="4019550"/>
          <p14:tracePt t="58405" x="9150350" y="4002088"/>
          <p14:tracePt t="58412" x="9150350" y="3986213"/>
          <p14:tracePt t="58421" x="9142413" y="3976688"/>
          <p14:tracePt t="58426" x="9142413" y="3943350"/>
          <p14:tracePt t="58434" x="9142413" y="3908425"/>
          <p14:tracePt t="58448" x="9142413" y="3883025"/>
          <p14:tracePt t="58455" x="9142413" y="3875088"/>
          <p14:tracePt t="58462" x="9142413" y="3849688"/>
          <p14:tracePt t="58472" x="9142413" y="3832225"/>
          <p14:tracePt t="58476" x="9150350" y="3798888"/>
          <p14:tracePt t="58491" x="9167813" y="3756025"/>
          <p14:tracePt t="58498" x="9175750" y="3730625"/>
          <p14:tracePt t="58520" x="9193213" y="3713163"/>
          <p14:tracePt t="58526" x="9209088" y="3705225"/>
          <p14:tracePt t="58533" x="9218613" y="3697288"/>
          <p14:tracePt t="58541" x="9269413" y="3671888"/>
          <p14:tracePt t="58548" x="9294813" y="3662363"/>
          <p14:tracePt t="58555" x="9320213" y="3662363"/>
          <p14:tracePt t="58563" x="9345613" y="3662363"/>
          <p14:tracePt t="58572" x="9363075" y="3654425"/>
          <p14:tracePt t="58585" x="9380538" y="3654425"/>
          <p14:tracePt t="58591" x="9388475" y="3654425"/>
          <p14:tracePt t="58607" x="9405938" y="3654425"/>
          <p14:tracePt t="58613" x="9413875" y="3654425"/>
          <p14:tracePt t="58622" x="9431338" y="3654425"/>
          <p14:tracePt t="58627" x="9439275" y="3654425"/>
          <p14:tracePt t="58634" x="9447213" y="3654425"/>
          <p14:tracePt t="58641" x="9464675" y="3654425"/>
          <p14:tracePt t="58649" x="9472613" y="3654425"/>
          <p14:tracePt t="58685" x="9490075" y="3662363"/>
          <p14:tracePt t="58699" x="9498013" y="3687763"/>
          <p14:tracePt t="58720" x="9498013" y="3697288"/>
          <p14:tracePt t="58735" x="9498013" y="3705225"/>
          <p14:tracePt t="58741" x="9498013" y="3730625"/>
          <p14:tracePt t="58749" x="9498013" y="3763963"/>
          <p14:tracePt t="58755" x="9498013" y="3816350"/>
          <p14:tracePt t="58762" x="9498013" y="3857625"/>
          <p14:tracePt t="59731" x="9490075" y="3857625"/>
          <p14:tracePt t="59744" x="9482138" y="3849688"/>
          <p14:tracePt t="59758" x="9464675" y="3849688"/>
          <p14:tracePt t="59766" x="9464675" y="3841750"/>
          <p14:tracePt t="59773" x="9464675" y="3832225"/>
          <p14:tracePt t="59780" x="9456738" y="3832225"/>
          <p14:tracePt t="59794" x="9447213" y="3824288"/>
          <p14:tracePt t="59831" x="9439275" y="3824288"/>
          <p14:tracePt t="59838" x="9431338" y="3816350"/>
          <p14:tracePt t="59902" x="9431338" y="3806825"/>
          <p14:tracePt t="59938" x="9413875" y="3798888"/>
          <p14:tracePt t="59953" x="9413875" y="3790950"/>
          <p14:tracePt t="59959" x="9413875" y="3781425"/>
          <p14:tracePt t="59973" x="9405938" y="3763963"/>
          <p14:tracePt t="59995" x="9405938" y="3748088"/>
          <p14:tracePt t="60003" x="9405938" y="3738563"/>
          <p14:tracePt t="60017" x="9405938" y="3730625"/>
          <p14:tracePt t="60023" x="9396413" y="3713163"/>
          <p14:tracePt t="60053" x="9396413" y="3705225"/>
          <p14:tracePt t="60059" x="9396413" y="3697288"/>
          <p14:tracePt t="60073" x="9388475" y="3687763"/>
          <p14:tracePt t="60088" x="9388475" y="3662363"/>
          <p14:tracePt t="60095" x="9388475" y="3646488"/>
          <p14:tracePt t="60109" x="9388475" y="3636963"/>
          <p14:tracePt t="60117" x="9388475" y="3629025"/>
          <p14:tracePt t="60138" x="9388475" y="3611563"/>
          <p14:tracePt t="60159" x="9388475" y="3603625"/>
          <p14:tracePt t="60218" x="9388475" y="3594100"/>
          <p14:tracePt t="60238" x="9388475" y="3586163"/>
          <p14:tracePt t="60282" x="9388475" y="3578225"/>
          <p14:tracePt t="60303" x="9388475" y="3568700"/>
          <p14:tracePt t="60318" x="9388475" y="3560763"/>
          <p14:tracePt t="60368" x="9388475" y="3552825"/>
          <p14:tracePt t="60612" x="9380538" y="3552825"/>
          <p14:tracePt t="60640" x="9371013" y="3552825"/>
          <p14:tracePt t="60669" x="9371013" y="3560763"/>
          <p14:tracePt t="60675" x="9371013" y="3568700"/>
          <p14:tracePt t="60697" x="9363075" y="3568700"/>
          <p14:tracePt t="60718" x="9353550" y="3568700"/>
          <p14:tracePt t="60726" x="9353550" y="3578225"/>
          <p14:tracePt t="60733" x="9353550" y="3586163"/>
          <p14:tracePt t="60739" x="9345613" y="3594100"/>
          <p14:tracePt t="60747" x="9328150" y="3629025"/>
          <p14:tracePt t="60754" x="9312275" y="3662363"/>
          <p14:tracePt t="60761" x="9294813" y="3722688"/>
          <p14:tracePt t="60770" x="9294813" y="3748088"/>
          <p14:tracePt t="60775" x="9286875" y="3773488"/>
          <p14:tracePt t="60783" x="9277350" y="3790950"/>
          <p14:tracePt t="60790" x="9277350" y="3798888"/>
          <p14:tracePt t="60798" x="9269413" y="3806825"/>
          <p14:tracePt t="60812" x="9261475" y="3816350"/>
          <p14:tracePt t="60855" x="9261475" y="3824288"/>
          <p14:tracePt t="60869" x="9251950" y="3832225"/>
          <p14:tracePt t="60884" x="9244013" y="3832225"/>
          <p14:tracePt t="60890" x="9244013" y="3841750"/>
          <p14:tracePt t="60905" x="9244013" y="3849688"/>
          <p14:tracePt t="60912" x="9236075" y="3857625"/>
          <p14:tracePt t="60920" x="9226550" y="3867150"/>
          <p14:tracePt t="60934" x="9209088" y="3883025"/>
          <p14:tracePt t="60941" x="9201150" y="3900488"/>
          <p14:tracePt t="61041" x="9209088" y="3892550"/>
          <p14:tracePt t="61048" x="9218613" y="3867150"/>
          <p14:tracePt t="61054" x="9236075" y="3841750"/>
          <p14:tracePt t="61062" x="9244013" y="3824288"/>
          <p14:tracePt t="61069" x="9261475" y="3798888"/>
          <p14:tracePt t="61076" x="9269413" y="3773488"/>
          <p14:tracePt t="61084" x="9277350" y="3756025"/>
          <p14:tracePt t="61155" x="9277350" y="3738563"/>
          <p14:tracePt t="61170" x="9286875" y="3722688"/>
          <p14:tracePt t="61176" x="9294813" y="3705225"/>
          <p14:tracePt t="61184" x="9302750" y="3687763"/>
          <p14:tracePt t="61198" x="9302750" y="3679825"/>
          <p14:tracePt t="61213" x="9312275" y="3679825"/>
          <p14:tracePt t="61220" x="9312275" y="3671888"/>
          <p14:tracePt t="61249" x="9312275" y="3654425"/>
          <p14:tracePt t="61255" x="9320213" y="3646488"/>
          <p14:tracePt t="61392" x="9312275" y="3646488"/>
          <p14:tracePt t="61399" x="9302750" y="3646488"/>
          <p14:tracePt t="61406" x="9302750" y="3662363"/>
          <p14:tracePt t="61413" x="9277350" y="3705225"/>
          <p14:tracePt t="61421" x="9261475" y="3756025"/>
          <p14:tracePt t="61427" x="9251950" y="3773488"/>
          <p14:tracePt t="61436" x="9244013" y="3832225"/>
          <p14:tracePt t="61442" x="9236075" y="3857625"/>
          <p14:tracePt t="61449" x="9226550" y="3875088"/>
          <p14:tracePt t="61457" x="9218613" y="3892550"/>
          <p14:tracePt t="61472" x="9218613" y="3917950"/>
          <p14:tracePt t="61486" x="9209088" y="3917950"/>
          <p14:tracePt t="61492" x="9193213" y="3925888"/>
          <p14:tracePt t="61499" x="9183688" y="3943350"/>
          <p14:tracePt t="61506" x="9183688" y="3951288"/>
          <p14:tracePt t="61514" x="9175750" y="3960813"/>
          <p14:tracePt t="61520" x="9175750" y="3968750"/>
          <p14:tracePt t="61537" x="9167813" y="3986213"/>
          <p14:tracePt t="61628" x="9158288" y="3986213"/>
          <p14:tracePt t="61650" x="9150350" y="3986213"/>
          <p14:tracePt t="61663" x="9132888" y="3986213"/>
          <p14:tracePt t="61679" x="9132888" y="3976688"/>
          <p14:tracePt t="61685" x="9124950" y="3968750"/>
          <p14:tracePt t="61692" x="9124950" y="3960813"/>
          <p14:tracePt t="61700" x="9124950" y="3951288"/>
          <p14:tracePt t="61706" x="9124950" y="3935413"/>
          <p14:tracePt t="61714" x="9124950" y="3925888"/>
          <p14:tracePt t="61721" x="9124950" y="3908425"/>
          <p14:tracePt t="61779" x="9124950" y="3892550"/>
          <p14:tracePt t="61785" x="9124950" y="3883025"/>
          <p14:tracePt t="61801" x="9124950" y="3875088"/>
          <p14:tracePt t="61807" x="9124950" y="3867150"/>
          <p14:tracePt t="61814" x="9124950" y="3857625"/>
          <p14:tracePt t="61836" x="9107488" y="3849688"/>
          <p14:tracePt t="61852" x="9107488" y="3832225"/>
          <p14:tracePt t="61872" x="9091613" y="3816350"/>
          <p14:tracePt t="61886" x="9082088" y="3798888"/>
          <p14:tracePt t="61902" x="9082088" y="3790950"/>
          <p14:tracePt t="61908" x="9074150" y="3790950"/>
          <p14:tracePt t="61922" x="9064625" y="3781425"/>
          <p14:tracePt t="61929" x="9056688" y="3773488"/>
          <p14:tracePt t="61943" x="9048750" y="3763963"/>
          <p14:tracePt t="61957" x="9031288" y="3756025"/>
          <p14:tracePt t="61972" x="9013825" y="3748088"/>
          <p14:tracePt t="61979" x="9013825" y="3738563"/>
          <p14:tracePt t="61993" x="8997950" y="3730625"/>
          <p14:tracePt t="62002" x="8988425" y="3722688"/>
          <p14:tracePt t="62007" x="8988425" y="3713163"/>
          <p14:tracePt t="62015" x="8972550" y="3687763"/>
          <p14:tracePt t="62023" x="8963025" y="3662363"/>
          <p14:tracePt t="62029" x="8963025" y="3654425"/>
          <p14:tracePt t="62036" x="8955088" y="3619500"/>
          <p14:tracePt t="62053" x="8947150" y="3586163"/>
          <p14:tracePt t="62058" x="8937625" y="3586163"/>
          <p14:tracePt t="62065" x="8937625" y="3560763"/>
          <p14:tracePt t="62079" x="8937625" y="3535363"/>
          <p14:tracePt t="62086" x="8937625" y="3527425"/>
          <p14:tracePt t="62122" x="8937625" y="3517900"/>
          <p14:tracePt t="62144" x="8937625" y="3509963"/>
          <p14:tracePt t="62180" x="8937625" y="3502025"/>
          <p14:tracePt t="62245" x="8937625" y="3492500"/>
          <p14:tracePt t="62302" x="8937625" y="3484563"/>
          <p14:tracePt t="62316" x="8947150" y="3484563"/>
          <p14:tracePt t="62322" x="8955088" y="3484563"/>
          <p14:tracePt t="62352" x="8963025" y="3475038"/>
          <p14:tracePt t="62445" x="8972550" y="3475038"/>
          <p14:tracePt t="62467" x="8972550" y="3467100"/>
          <p14:tracePt t="62473" x="8980488" y="3467100"/>
          <p14:tracePt t="62487" x="8980488" y="3459163"/>
          <p14:tracePt t="62502" x="8988425" y="3459163"/>
          <p14:tracePt t="62509" x="8988425" y="3449638"/>
          <p14:tracePt t="62523" x="8997950" y="3449638"/>
          <p14:tracePt t="62652" x="8997950" y="3441700"/>
          <p14:tracePt t="76602" x="9005888" y="3441700"/>
          <p14:tracePt t="76609" x="9023350" y="3449638"/>
          <p14:tracePt t="76616" x="9039225" y="3459163"/>
          <p14:tracePt t="76623" x="9074150" y="3484563"/>
          <p14:tracePt t="76630" x="9091613" y="3517900"/>
          <p14:tracePt t="76645" x="9117013" y="3543300"/>
          <p14:tracePt t="76651" x="9132888" y="3578225"/>
          <p14:tracePt t="76658" x="9142413" y="3586163"/>
          <p14:tracePt t="76666" x="9142413" y="3594100"/>
          <p14:tracePt t="76673" x="9150350" y="3619500"/>
          <p14:tracePt t="76688" x="9158288" y="3629025"/>
          <p14:tracePt t="76696" x="9167813" y="3629025"/>
          <p14:tracePt t="76702" x="9167813" y="3646488"/>
          <p14:tracePt t="76716" x="9175750" y="3662363"/>
          <p14:tracePt t="76731" x="9183688" y="3671888"/>
          <p14:tracePt t="76738" x="9183688" y="3679825"/>
          <p14:tracePt t="76745" x="9193213" y="3697288"/>
          <p14:tracePt t="76774" x="9218613" y="3705225"/>
          <p14:tracePt t="76788" x="9226550" y="3722688"/>
          <p14:tracePt t="76795" x="9226550" y="3730625"/>
          <p14:tracePt t="76802" x="9236075" y="3730625"/>
          <p14:tracePt t="76810" x="9244013" y="3738563"/>
          <p14:tracePt t="76816" x="9251950" y="3738563"/>
          <p14:tracePt t="76824" x="9261475" y="3748088"/>
          <p14:tracePt t="76831" x="9269413" y="3748088"/>
          <p14:tracePt t="76845" x="9277350" y="3756025"/>
          <p14:tracePt t="76860" x="9286875" y="3756025"/>
          <p14:tracePt t="76881" x="9294813" y="3763963"/>
          <p14:tracePt t="76902" x="9302750" y="3763963"/>
          <p14:tracePt t="76916" x="9320213" y="3763963"/>
          <p14:tracePt t="76931" x="9328150" y="3763963"/>
          <p14:tracePt t="76938" x="9345613" y="3773488"/>
          <p14:tracePt t="76952" x="9345613" y="3781425"/>
          <p14:tracePt t="76961" x="9353550" y="3781425"/>
          <p14:tracePt t="76995" x="9363075" y="3781425"/>
          <p14:tracePt t="77132" x="9380538" y="3806825"/>
          <p14:tracePt t="77138" x="9380538" y="3841750"/>
          <p14:tracePt t="105578" x="9388475" y="3841750"/>
          <p14:tracePt t="105600" x="9388475" y="3849688"/>
          <p14:tracePt t="105614" x="9388475" y="3857625"/>
          <p14:tracePt t="105664" x="9388475" y="3867150"/>
          <p14:tracePt t="105672" x="9388475" y="3883025"/>
          <p14:tracePt t="105679" x="9388475" y="3900488"/>
          <p14:tracePt t="105685" x="9388475" y="3917950"/>
          <p14:tracePt t="105693" x="9388475" y="3935413"/>
          <p14:tracePt t="105707" x="9388475" y="3943350"/>
          <p14:tracePt t="105743" x="9380538" y="3951288"/>
          <p14:tracePt t="105772" x="9371013" y="3951288"/>
          <p14:tracePt t="105786" x="9363075" y="3951288"/>
          <p14:tracePt t="105800" x="9345613" y="3951288"/>
          <p14:tracePt t="105815" x="9328150" y="3951288"/>
          <p14:tracePt t="105822" x="9320213" y="3943350"/>
          <p14:tracePt t="105829" x="9312275" y="3935413"/>
          <p14:tracePt t="105836" x="9286875" y="3925888"/>
          <p14:tracePt t="105843" x="9269413" y="3925888"/>
          <p14:tracePt t="105850" x="9261475" y="3917950"/>
          <p14:tracePt t="105858" x="9244013" y="3908425"/>
          <p14:tracePt t="105864" x="9218613" y="3892550"/>
          <p14:tracePt t="105872" x="9193213" y="3883025"/>
          <p14:tracePt t="105881" x="9183688" y="3883025"/>
          <p14:tracePt t="105886" x="9158288" y="3867150"/>
          <p14:tracePt t="105893" x="9150350" y="3857625"/>
          <p14:tracePt t="105900" x="9124950" y="3849688"/>
          <p14:tracePt t="105908" x="9107488" y="3849688"/>
          <p14:tracePt t="105915" x="9091613" y="3841750"/>
          <p14:tracePt t="105922" x="9074150" y="3841750"/>
          <p14:tracePt t="105931" x="9056688" y="3832225"/>
          <p14:tracePt t="105936" x="9048750" y="3824288"/>
          <p14:tracePt t="105944" x="9023350" y="3816350"/>
          <p14:tracePt t="105951" x="9005888" y="3806825"/>
          <p14:tracePt t="105958" x="8997950" y="3798888"/>
          <p14:tracePt t="105966" x="8980488" y="3773488"/>
          <p14:tracePt t="105972" x="8972550" y="3763963"/>
          <p14:tracePt t="105981" x="8937625" y="3730625"/>
          <p14:tracePt t="105987" x="8921750" y="3687763"/>
          <p14:tracePt t="105994" x="8886825" y="3654425"/>
          <p14:tracePt t="106001" x="8869363" y="3629025"/>
          <p14:tracePt t="106008" x="8853488" y="3603625"/>
          <p14:tracePt t="106019" x="8836025" y="3586163"/>
          <p14:tracePt t="106022" x="8818563" y="3568700"/>
          <p14:tracePt t="106031" x="8802688" y="3535363"/>
          <p14:tracePt t="106037" x="8793163" y="3527425"/>
          <p14:tracePt t="106044" x="8793163" y="3517900"/>
          <p14:tracePt t="106050" x="8767763" y="3492500"/>
          <p14:tracePt t="106058" x="8759825" y="3484563"/>
          <p14:tracePt t="106064" x="8750300" y="3467100"/>
          <p14:tracePt t="106072" x="8742363" y="3467100"/>
          <p14:tracePt t="106081" x="8716963" y="3433763"/>
          <p14:tracePt t="106087" x="8699500" y="3416300"/>
          <p14:tracePt t="106094" x="8691563" y="3390900"/>
          <p14:tracePt t="106100" x="8683625" y="3365500"/>
          <p14:tracePt t="106108" x="8658225" y="3305175"/>
          <p14:tracePt t="106116" x="8658225" y="3279775"/>
          <p14:tracePt t="106123" x="8632825" y="3228975"/>
          <p14:tracePt t="106131" x="8632825" y="3211513"/>
          <p14:tracePt t="106137" x="8615363" y="3160713"/>
          <p14:tracePt t="106144" x="8615363" y="3144838"/>
          <p14:tracePt t="106151" x="8615363" y="3127375"/>
          <p14:tracePt t="106158" x="8615363" y="3109913"/>
          <p14:tracePt t="106165" x="8615363" y="3094038"/>
          <p14:tracePt t="106173" x="8605838" y="3094038"/>
          <p14:tracePt t="106180" x="8605838" y="3076575"/>
          <p14:tracePt t="106195" x="8605838" y="3051175"/>
          <p14:tracePt t="106201" x="8605838" y="3041650"/>
          <p14:tracePt t="106208" x="8597900" y="3016250"/>
          <p14:tracePt t="106216" x="8589963" y="2957513"/>
          <p14:tracePt t="106230" x="8589963" y="2932113"/>
          <p14:tracePt t="106237" x="8572500" y="2863850"/>
          <p14:tracePt t="106244" x="8572500" y="2813050"/>
          <p14:tracePt t="106251" x="8572500" y="2778125"/>
          <p14:tracePt t="106259" x="8572500" y="2752725"/>
          <p14:tracePt t="106266" x="8572500" y="2736850"/>
          <p14:tracePt t="106273" x="8572500" y="2719388"/>
          <p14:tracePt t="106281" x="8564563" y="2693988"/>
          <p14:tracePt t="106287" x="8564563" y="2686050"/>
          <p14:tracePt t="106294" x="8555038" y="2668588"/>
          <p14:tracePt t="106301" x="8555038" y="2660650"/>
          <p14:tracePt t="106309" x="8547100" y="2651125"/>
          <p14:tracePt t="106387" x="8547100" y="2633663"/>
          <p14:tracePt t="106394" x="8547100" y="2617788"/>
          <p14:tracePt t="106402" x="8547100" y="2608263"/>
          <p14:tracePt t="106409" x="8547100" y="2574925"/>
          <p14:tracePt t="106416" x="8547100" y="2549525"/>
          <p14:tracePt t="106423" x="8547100" y="2524125"/>
          <p14:tracePt t="106431" x="8547100" y="2498725"/>
          <p14:tracePt t="106438" x="8547100" y="2413000"/>
          <p14:tracePt t="106645" x="8547100" y="2430463"/>
          <p14:tracePt t="106918" x="8529638" y="2405063"/>
          <p14:tracePt t="106947" x="8521700" y="2397125"/>
          <p14:tracePt t="106952" x="8521700" y="2387600"/>
          <p14:tracePt t="106974" x="8521700" y="2379663"/>
          <p14:tracePt t="106982" x="8513763" y="2371725"/>
          <p14:tracePt t="107003" x="8504238" y="2362200"/>
          <p14:tracePt t="107010" x="8504238" y="2354263"/>
          <p14:tracePt t="107017" x="8496300" y="2344738"/>
          <p14:tracePt t="107025" x="8496300" y="2336800"/>
          <p14:tracePt t="107039" x="8478838" y="2319338"/>
          <p14:tracePt t="107062" x="8478838" y="2311400"/>
          <p14:tracePt t="107082" x="8470900" y="2303463"/>
          <p14:tracePt t="107118" x="8470900" y="2286000"/>
          <p14:tracePt t="107132" x="8462963" y="2268538"/>
          <p14:tracePt t="107261" x="8462963" y="2413000"/>
          <p14:tracePt t="116854" x="8470900" y="2413000"/>
          <p14:tracePt t="116860" x="8470900" y="2422525"/>
          <p14:tracePt t="116867" x="8488363" y="2422525"/>
          <p14:tracePt t="116889" x="8496300" y="2422525"/>
          <p14:tracePt t="116982" x="8504238" y="2422525"/>
          <p14:tracePt t="117018" x="8504238" y="2430463"/>
          <p14:tracePt t="117054" x="8513763" y="2430463"/>
          <p14:tracePt t="117060" x="8521700" y="2455863"/>
          <p14:tracePt t="117118" x="8521700" y="2463800"/>
          <p14:tracePt t="117140" x="8521700" y="2473325"/>
          <p14:tracePt t="117168" x="8513763" y="2481263"/>
          <p14:tracePt t="117182" x="8513763" y="2489200"/>
          <p14:tracePt t="117189" x="8504238" y="2489200"/>
          <p14:tracePt t="117196" x="8504238" y="2498725"/>
          <p14:tracePt t="117203" x="8496300" y="2506663"/>
          <p14:tracePt t="117218" x="8488363" y="2506663"/>
          <p14:tracePt t="117225" x="8478838" y="2506663"/>
          <p14:tracePt t="117248" x="8470900" y="2506663"/>
          <p14:tracePt t="117276" x="8462963" y="2506663"/>
          <p14:tracePt t="117282" x="8453438" y="2506663"/>
          <p14:tracePt t="117304" x="8435975" y="2506663"/>
          <p14:tracePt t="117318" x="8410575" y="2506663"/>
          <p14:tracePt t="117333" x="8410575" y="2516188"/>
          <p14:tracePt t="117342" x="8402638" y="2516188"/>
          <p14:tracePt t="117347" x="8385175" y="2516188"/>
          <p14:tracePt t="117390" x="8377238" y="2524125"/>
          <p14:tracePt t="117405" x="8369300" y="2524125"/>
          <p14:tracePt t="117411" x="8359775" y="2524125"/>
          <p14:tracePt t="117426" x="8343900" y="2532063"/>
          <p14:tracePt t="117433" x="8334375" y="2532063"/>
          <p14:tracePt t="117442" x="8326438" y="2532063"/>
          <p14:tracePt t="117447" x="8308975" y="2532063"/>
          <p14:tracePt t="117461" x="8301038" y="2532063"/>
          <p14:tracePt t="117469" x="8283575" y="2532063"/>
          <p14:tracePt t="117476" x="8275638" y="2532063"/>
          <p14:tracePt t="117483" x="8266113" y="2532063"/>
          <p14:tracePt t="117492" x="8258175" y="2532063"/>
          <p14:tracePt t="117497" x="8240713" y="2532063"/>
          <p14:tracePt t="117504" x="8232775" y="2532063"/>
          <p14:tracePt t="117511" x="8224838" y="2541588"/>
          <p14:tracePt t="117519" x="8207375" y="2541588"/>
          <p14:tracePt t="117526" x="8199438" y="2541588"/>
          <p14:tracePt t="117542" x="8189913" y="2541588"/>
          <p14:tracePt t="117547" x="8181975" y="2541588"/>
          <p14:tracePt t="117561" x="8174038" y="2541588"/>
          <p14:tracePt t="117569" x="8164513" y="2541588"/>
          <p14:tracePt t="117583" x="8147050" y="2541588"/>
          <p14:tracePt t="117597" x="8131175" y="2541588"/>
          <p14:tracePt t="117605" x="8121650" y="2541588"/>
          <p14:tracePt t="117612" x="8113713" y="2541588"/>
          <p14:tracePt t="117619" x="8096250" y="2541588"/>
          <p14:tracePt t="117626" x="8070850" y="2541588"/>
          <p14:tracePt t="117633" x="8054975" y="2541588"/>
          <p14:tracePt t="117642" x="8029575" y="2541588"/>
          <p14:tracePt t="117647" x="8020050" y="2541588"/>
          <p14:tracePt t="117654" x="8012113" y="2541588"/>
          <p14:tracePt t="117662" x="7994650" y="2541588"/>
          <p14:tracePt t="117677" x="7969250" y="2541588"/>
          <p14:tracePt t="117692" x="7951788" y="2541588"/>
          <p14:tracePt t="117712" x="7935913" y="2541588"/>
          <p14:tracePt t="117719" x="7926388" y="2541588"/>
          <p14:tracePt t="117727" x="7918450" y="2541588"/>
          <p14:tracePt t="117733" x="7900988" y="2541588"/>
          <p14:tracePt t="117748" x="7885113" y="2541588"/>
          <p14:tracePt t="117755" x="7875588" y="2541588"/>
          <p14:tracePt t="117762" x="7859713" y="2541588"/>
          <p14:tracePt t="117777" x="7842250" y="2541588"/>
          <p14:tracePt t="117792" x="7824788" y="2541588"/>
          <p14:tracePt t="117798" x="7816850" y="2541588"/>
          <p14:tracePt t="117806" x="7799388" y="2541588"/>
          <p14:tracePt t="117812" x="7791450" y="2541588"/>
          <p14:tracePt t="117819" x="7781925" y="2541588"/>
          <p14:tracePt t="117827" x="7766050" y="2541588"/>
          <p14:tracePt t="117833" x="7756525" y="2541588"/>
          <p14:tracePt t="117848" x="7748588" y="2549525"/>
          <p14:tracePt t="117869" x="7740650" y="2549525"/>
          <p14:tracePt t="118185" x="7740650" y="2557463"/>
          <p14:tracePt t="118191" x="7740650" y="2574925"/>
          <p14:tracePt t="118199" x="7731125" y="2592388"/>
          <p14:tracePt t="118206" x="7731125" y="2608263"/>
          <p14:tracePt t="118213" x="7731125" y="2625725"/>
          <p14:tracePt t="118220" x="7723188" y="2660650"/>
          <p14:tracePt t="118227" x="7715250" y="2660650"/>
          <p14:tracePt t="118235" x="7715250" y="2676525"/>
          <p14:tracePt t="118242" x="7705725" y="2686050"/>
          <p14:tracePt t="120189" x="7705725" y="2701925"/>
          <p14:tracePt t="120196" x="7697788" y="2711450"/>
          <p14:tracePt t="120203" x="7688263" y="2744788"/>
          <p14:tracePt t="120210" x="7688263" y="2762250"/>
          <p14:tracePt t="120218" x="7688263" y="2770188"/>
          <p14:tracePt t="120224" x="7688263" y="2787650"/>
          <p14:tracePt t="120231" x="7688263" y="2820988"/>
          <p14:tracePt t="120246" x="7680325" y="2838450"/>
          <p14:tracePt t="120260" x="7680325" y="2846388"/>
          <p14:tracePt t="120267" x="7680325" y="2855913"/>
          <p14:tracePt t="120282" x="7680325" y="2863850"/>
          <p14:tracePt t="120290" x="7680325" y="2871788"/>
          <p14:tracePt t="120296" x="7680325" y="2889250"/>
          <p14:tracePt t="120303" x="7680325" y="2914650"/>
          <p14:tracePt t="120310" x="7680325" y="2922588"/>
          <p14:tracePt t="120317" x="7680325" y="2949575"/>
          <p14:tracePt t="120325" x="7680325" y="2974975"/>
          <p14:tracePt t="120332" x="7680325" y="2990850"/>
          <p14:tracePt t="120340" x="7688263" y="3041650"/>
          <p14:tracePt t="120346" x="7688263" y="3051175"/>
          <p14:tracePt t="120353" x="7688263" y="3067050"/>
          <p14:tracePt t="120360" x="7688263" y="3084513"/>
          <p14:tracePt t="120368" x="7688263" y="3094038"/>
          <p14:tracePt t="120374" x="7688263" y="3109913"/>
          <p14:tracePt t="120382" x="7688263" y="3127375"/>
          <p14:tracePt t="120391" x="7688263" y="3160713"/>
          <p14:tracePt t="120396" x="7688263" y="3170238"/>
          <p14:tracePt t="120404" x="7688263" y="3178175"/>
          <p14:tracePt t="120410" x="7688263" y="3203575"/>
          <p14:tracePt t="120425" x="7688263" y="3228975"/>
          <p14:tracePt t="120432" x="7688263" y="3279775"/>
          <p14:tracePt t="120441" x="7688263" y="3289300"/>
          <p14:tracePt t="120447" x="7688263" y="3305175"/>
          <p14:tracePt t="120454" x="7688263" y="3330575"/>
          <p14:tracePt t="120461" x="7688263" y="3348038"/>
          <p14:tracePt t="120468" x="7688263" y="3355975"/>
          <p14:tracePt t="120475" x="7688263" y="3390900"/>
          <p14:tracePt t="120482" x="7688263" y="3398838"/>
          <p14:tracePt t="120491" x="7688263" y="3459163"/>
          <p14:tracePt t="120497" x="7688263" y="3467100"/>
          <p14:tracePt t="120504" x="7688263" y="3509963"/>
          <p14:tracePt t="120519" x="7688263" y="3543300"/>
          <p14:tracePt t="120533" x="7688263" y="3560763"/>
          <p14:tracePt t="120547" x="7688263" y="3568700"/>
          <p14:tracePt t="120554" x="7688263" y="3578225"/>
          <p14:tracePt t="120663" x="7688263" y="3552825"/>
          <p14:tracePt t="120668" x="7688263" y="3424238"/>
          <p14:tracePt t="120675" x="7688263" y="3203575"/>
          <p14:tracePt t="120683" x="7688263" y="3094038"/>
          <p14:tracePt t="120691" x="7688263" y="3033713"/>
          <p14:tracePt t="120698" x="7688263" y="2863850"/>
          <p14:tracePt t="120705" x="7740650" y="2557463"/>
          <p14:tracePt t="120711" x="7740650" y="2159000"/>
          <p14:tracePt t="120718" x="7740650" y="2039938"/>
          <p14:tracePt t="120726" x="7740650" y="1971675"/>
          <p14:tracePt t="120733" x="7740650" y="1946275"/>
          <p14:tracePt t="120741" x="7740650" y="1938338"/>
          <p14:tracePt t="120747" x="7740650" y="1895475"/>
          <p14:tracePt t="120754" x="7740650" y="1870075"/>
          <p14:tracePt t="120761" x="7740650" y="1860550"/>
          <p14:tracePt t="120769" x="7731125" y="1801813"/>
          <p14:tracePt t="120776" x="7731125" y="1793875"/>
          <p14:tracePt t="120783" x="7731125" y="1751013"/>
          <p14:tracePt t="120791" x="7731125" y="1716088"/>
          <p14:tracePt t="120797" x="7731125" y="1649413"/>
          <p14:tracePt t="120805" x="7731125" y="1622425"/>
          <p14:tracePt t="120812" x="7731125" y="1589088"/>
          <p14:tracePt t="120819" x="7731125" y="1546225"/>
          <p14:tracePt t="120826" x="7731125" y="1538288"/>
          <p14:tracePt t="120833" x="7731125" y="1530350"/>
          <p14:tracePt t="120963" x="7723188" y="1530350"/>
          <p14:tracePt t="120969" x="7723188" y="1538288"/>
          <p14:tracePt t="120976" x="7723188" y="1546225"/>
          <p14:tracePt t="120998" x="7723188" y="1571625"/>
          <p14:tracePt t="121006" x="7715250" y="1571625"/>
          <p14:tracePt t="121019" x="7715250" y="1606550"/>
          <p14:tracePt t="121034" x="7715250" y="1622425"/>
          <p14:tracePt t="121041" x="7715250" y="1649413"/>
          <p14:tracePt t="121048" x="7715250" y="1674813"/>
          <p14:tracePt t="121057" x="7715250" y="1758950"/>
          <p14:tracePt t="121062" x="7715250" y="1827213"/>
          <p14:tracePt t="121070" x="7715250" y="1885950"/>
          <p14:tracePt t="121077" x="7715250" y="1963738"/>
          <p14:tracePt t="121084" x="7715250" y="2014538"/>
          <p14:tracePt t="121091" x="7715250" y="2030413"/>
          <p14:tracePt t="121098" x="7715250" y="2055813"/>
          <p14:tracePt t="121107" x="7715250" y="2073275"/>
          <p14:tracePt t="121113" x="7715250" y="2090738"/>
          <p14:tracePt t="121119" x="7715250" y="2098675"/>
          <p14:tracePt t="121127" x="7715250" y="2124075"/>
          <p14:tracePt t="121134" x="7715250" y="2166938"/>
          <p14:tracePt t="121142" x="7723188" y="2184400"/>
          <p14:tracePt t="121149" x="7731125" y="2235200"/>
          <p14:tracePt t="121157" x="7731125" y="2293938"/>
          <p14:tracePt t="121162" x="7740650" y="2354263"/>
          <p14:tracePt t="121170" x="7740650" y="2422525"/>
          <p14:tracePt t="121181" x="7740650" y="2447925"/>
          <p14:tracePt t="121184" x="7740650" y="2463800"/>
          <p14:tracePt t="121191" x="7740650" y="2481263"/>
          <p14:tracePt t="121199" x="7740650" y="2489200"/>
          <p14:tracePt t="121207" x="7740650" y="2498725"/>
          <p14:tracePt t="121708" x="7740650" y="2506663"/>
          <p14:tracePt t="121736" x="7740650" y="2524125"/>
          <p14:tracePt t="121858" x="7740650" y="2532063"/>
          <p14:tracePt t="121872" x="7740650" y="2541588"/>
          <p14:tracePt t="121879" x="7740650" y="2549525"/>
          <p14:tracePt t="121908" x="7740650" y="2557463"/>
          <p14:tracePt t="121937" x="7740650" y="2574925"/>
          <p14:tracePt t="121973" x="7740650" y="2592388"/>
          <p14:tracePt t="122001" x="7740650" y="2600325"/>
          <p14:tracePt t="122130" x="7731125" y="2600325"/>
          <p14:tracePt t="122281" x="7731125" y="2608263"/>
          <p14:tracePt t="122538" x="7731125" y="2617788"/>
          <p14:tracePt t="123156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9F947-7152-47F5-916E-9AE2EB01B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747" y="-405374"/>
            <a:ext cx="6701702" cy="1997491"/>
          </a:xfrm>
        </p:spPr>
        <p:txBody>
          <a:bodyPr>
            <a:normAutofit/>
          </a:bodyPr>
          <a:lstStyle/>
          <a:p>
            <a:r>
              <a:rPr lang="en-GB" sz="4400" dirty="0"/>
              <a:t>Auto-scaling self-adaptive system architecture (Cont.)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A13D09-B2A5-4F69-A49C-0EF674C2C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ICAS’21 30 May-03 June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9161B-5956-4D78-A5B4-216B454D2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ACD0-7E70-4E57-BEAB-60CC854F3585}" type="slidenum">
              <a:rPr lang="en-GB" smtClean="0"/>
              <a:t>6</a:t>
            </a:fld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81824E-E6A9-4DA7-ACA0-BD1C07D4E6F3}"/>
              </a:ext>
            </a:extLst>
          </p:cNvPr>
          <p:cNvSpPr txBox="1"/>
          <p:nvPr/>
        </p:nvSpPr>
        <p:spPr>
          <a:xfrm>
            <a:off x="1087292" y="1744991"/>
            <a:ext cx="6378827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b="1" dirty="0"/>
              <a:t>What is new?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b="1" dirty="0"/>
              <a:t>Adaptation approaches: </a:t>
            </a:r>
            <a:r>
              <a:rPr lang="en-GB" sz="2400" dirty="0"/>
              <a:t>Proactive, reactive, and hybrid.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b="1" dirty="0"/>
              <a:t>Admission control.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b="1" dirty="0"/>
              <a:t>Algorithms support: </a:t>
            </a:r>
            <a:r>
              <a:rPr lang="en-GB" sz="2400" dirty="0"/>
              <a:t>Proactive, reactive, hybrid, and admission control.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b="1" dirty="0"/>
              <a:t>SAS evaluation</a:t>
            </a:r>
            <a:r>
              <a:rPr lang="en-GB" sz="2400" dirty="0"/>
              <a:t>: Edge Computing, three real IoT workloads, and application scenarios.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28E433-49C2-47B9-9FA7-320559946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3300" y="201255"/>
            <a:ext cx="4838700" cy="605803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F8A269-893F-41E6-A400-B62BBD9C645B}"/>
              </a:ext>
            </a:extLst>
          </p:cNvPr>
          <p:cNvCxnSpPr>
            <a:cxnSpLocks/>
          </p:cNvCxnSpPr>
          <p:nvPr/>
        </p:nvCxnSpPr>
        <p:spPr>
          <a:xfrm>
            <a:off x="7353300" y="201255"/>
            <a:ext cx="0" cy="605803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0BB03B7-7E09-422A-A44A-25588C9FF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2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74"/>
    </mc:Choice>
    <mc:Fallback xmlns="">
      <p:transition spd="slow" advTm="91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51" x="5895975" y="3527425"/>
          <p14:tracePt t="1162" x="5880100" y="3475038"/>
          <p14:tracePt t="1170" x="5853113" y="3449638"/>
          <p14:tracePt t="1178" x="5845175" y="3424238"/>
          <p14:tracePt t="1185" x="5845175" y="3416300"/>
          <p14:tracePt t="1193" x="5845175" y="3365500"/>
          <p14:tracePt t="1199" x="5845175" y="3263900"/>
          <p14:tracePt t="1207" x="5845175" y="2906713"/>
          <p14:tracePt t="1214" x="5862638" y="2855913"/>
          <p14:tracePt t="1221" x="6007100" y="2303463"/>
          <p14:tracePt t="1228" x="6015038" y="2303463"/>
          <p14:tracePt t="1235" x="6126163" y="2149475"/>
          <p14:tracePt t="1244" x="6278563" y="1758950"/>
          <p14:tracePt t="1250" x="6338888" y="1649413"/>
          <p14:tracePt t="1258" x="6397625" y="1563688"/>
          <p14:tracePt t="1265" x="6542088" y="1206500"/>
          <p14:tracePt t="1273" x="6550025" y="1189038"/>
          <p14:tracePt t="1279" x="6643688" y="1147763"/>
          <p14:tracePt t="1287" x="6864350" y="985838"/>
          <p14:tracePt t="1294" x="7077075" y="739775"/>
          <p14:tracePt t="1301" x="7289800" y="476250"/>
          <p14:tracePt t="1309" x="7400925" y="382588"/>
          <p14:tracePt t="1316" x="7578725" y="169863"/>
          <p14:tracePt t="1475" x="10823575" y="306388"/>
          <p14:tracePt t="1482" x="10960100" y="552450"/>
          <p14:tracePt t="1490" x="11071225" y="730250"/>
          <p14:tracePt t="1505" x="11215688" y="935038"/>
          <p14:tracePt t="1512" x="11223625" y="942975"/>
          <p14:tracePt t="1519" x="11291888" y="1044575"/>
          <p14:tracePt t="1527" x="11307763" y="1122363"/>
          <p14:tracePt t="1534" x="11350625" y="1282700"/>
          <p14:tracePt t="1541" x="11368088" y="1427163"/>
          <p14:tracePt t="1548" x="11410950" y="1649413"/>
          <p14:tracePt t="1556" x="11410950" y="1708150"/>
          <p14:tracePt t="1563" x="11410950" y="1835150"/>
          <p14:tracePt t="1571" x="11410950" y="1946275"/>
          <p14:tracePt t="1577" x="11410950" y="2098675"/>
          <p14:tracePt t="1585" x="11410950" y="2243138"/>
          <p14:tracePt t="1592" x="11410950" y="2481263"/>
          <p14:tracePt t="1599" x="11385550" y="2582863"/>
          <p14:tracePt t="1607" x="11342688" y="2762250"/>
          <p14:tracePt t="1614" x="11317288" y="2830513"/>
          <p14:tracePt t="1621" x="11299825" y="2863850"/>
          <p14:tracePt t="1628" x="11172825" y="3041650"/>
          <p14:tracePt t="1636" x="11018838" y="3305175"/>
          <p14:tracePt t="1643" x="10772775" y="3730625"/>
          <p14:tracePt t="1650" x="10612438" y="3935413"/>
          <p14:tracePt t="1658" x="10458450" y="4079875"/>
          <p14:tracePt t="1664" x="10356850" y="4171950"/>
          <p14:tracePt t="1672" x="10229850" y="4300538"/>
          <p14:tracePt t="1679" x="9940925" y="4503738"/>
          <p14:tracePt t="1687" x="9677400" y="4716463"/>
          <p14:tracePt t="1694" x="9439275" y="4903788"/>
          <p14:tracePt t="1701" x="9320213" y="4937125"/>
          <p14:tracePt t="1708" x="9236075" y="4972050"/>
          <p14:tracePt t="1716" x="9124950" y="5022850"/>
          <p14:tracePt t="1724" x="9013825" y="5022850"/>
          <p14:tracePt t="1730" x="8912225" y="5022850"/>
          <p14:tracePt t="1737" x="8802688" y="5005388"/>
          <p14:tracePt t="1745" x="8709025" y="4962525"/>
          <p14:tracePt t="1752" x="8632825" y="4903788"/>
          <p14:tracePt t="1759" x="8580438" y="4852988"/>
          <p14:tracePt t="1767" x="8496300" y="4759325"/>
          <p14:tracePt t="1774" x="8435975" y="4622800"/>
          <p14:tracePt t="1781" x="8402638" y="4554538"/>
          <p14:tracePt t="1788" x="8394700" y="4503738"/>
          <p14:tracePt t="1795" x="8351838" y="4402138"/>
          <p14:tracePt t="1803" x="8318500" y="4283075"/>
          <p14:tracePt t="1810" x="8318500" y="4052888"/>
          <p14:tracePt t="1817" x="8318500" y="3705225"/>
          <p14:tracePt t="1825" x="8318500" y="3382963"/>
          <p14:tracePt t="1832" x="8318500" y="3340100"/>
          <p14:tracePt t="1840" x="8351838" y="3221038"/>
          <p14:tracePt t="1846" x="8377238" y="3135313"/>
          <p14:tracePt t="1854" x="8428038" y="3008313"/>
          <p14:tracePt t="1861" x="8488363" y="2838450"/>
          <p14:tracePt t="1868" x="8615363" y="2532063"/>
          <p14:tracePt t="1883" x="8699500" y="2455863"/>
          <p14:tracePt t="1891" x="8777288" y="2438400"/>
          <p14:tracePt t="1897" x="8853488" y="2397125"/>
          <p14:tracePt t="1905" x="8921750" y="2379663"/>
          <p14:tracePt t="1911" x="8997950" y="2379663"/>
          <p14:tracePt t="1919" x="9056688" y="2379663"/>
          <p14:tracePt t="1926" x="9124950" y="2397125"/>
          <p14:tracePt t="1933" x="9269413" y="2405063"/>
          <p14:tracePt t="1941" x="9431338" y="2430463"/>
          <p14:tracePt t="1958" x="9931400" y="2608263"/>
          <p14:tracePt t="1962" x="10110788" y="2727325"/>
          <p14:tracePt t="1970" x="10280650" y="2914650"/>
          <p14:tracePt t="1977" x="10415588" y="3051175"/>
          <p14:tracePt t="1984" x="10544175" y="3152775"/>
          <p14:tracePt t="1991" x="10645775" y="3221038"/>
          <p14:tracePt t="1999" x="10739438" y="3289300"/>
          <p14:tracePt t="2007" x="10790238" y="3365500"/>
          <p14:tracePt t="2013" x="10858500" y="3517900"/>
          <p14:tracePt t="2021" x="10977563" y="3951288"/>
          <p14:tracePt t="2028" x="10993438" y="4214813"/>
          <p14:tracePt t="2035" x="11010900" y="4316413"/>
          <p14:tracePt t="2043" x="11010900" y="4376738"/>
          <p14:tracePt t="2049" x="11010900" y="4478338"/>
          <p14:tracePt t="2057" x="10942638" y="4630738"/>
          <p14:tracePt t="2064" x="10901363" y="4741863"/>
          <p14:tracePt t="2071" x="10833100" y="4860925"/>
          <p14:tracePt t="2079" x="10782300" y="4937125"/>
          <p14:tracePt t="2085" x="10602913" y="5081588"/>
          <p14:tracePt t="2093" x="10493375" y="5132388"/>
          <p14:tracePt t="2100" x="10390188" y="5167313"/>
          <p14:tracePt t="2108" x="10271125" y="5226050"/>
          <p14:tracePt t="2115" x="10144125" y="5235575"/>
          <p14:tracePt t="2123" x="9974263" y="5243513"/>
          <p14:tracePt t="2129" x="9890125" y="5243513"/>
          <p14:tracePt t="2137" x="9812338" y="5243513"/>
          <p14:tracePt t="2144" x="9786938" y="5243513"/>
          <p14:tracePt t="2151" x="9771063" y="5243513"/>
          <p14:tracePt t="2174" x="9753600" y="5235575"/>
          <p14:tracePt t="2180" x="9736138" y="5149850"/>
          <p14:tracePt t="2188" x="9728200" y="5106988"/>
          <p14:tracePt t="2588" x="9720263" y="5116513"/>
          <p14:tracePt t="2603" x="9710738" y="5124450"/>
          <p14:tracePt t="2624" x="9702800" y="5132388"/>
          <p14:tracePt t="2640" x="9685338" y="5141913"/>
          <p14:tracePt t="2653" x="9677400" y="5141913"/>
          <p14:tracePt t="2690" x="9677400" y="5149850"/>
          <p14:tracePt t="2697" x="9667875" y="5149850"/>
          <p14:tracePt t="2712" x="9659938" y="5157788"/>
          <p14:tracePt t="2719" x="9652000" y="5167313"/>
          <p14:tracePt t="2814" x="9652000" y="5175250"/>
          <p14:tracePt t="2835" x="9634538" y="5183188"/>
          <p14:tracePt t="2842" x="9609138" y="5192713"/>
          <p14:tracePt t="2864" x="9601200" y="5192713"/>
          <p14:tracePt t="2879" x="9591675" y="5192713"/>
          <p14:tracePt t="2893" x="9583738" y="5192713"/>
          <p14:tracePt t="2901" x="9575800" y="5192713"/>
          <p14:tracePt t="2909" x="9566275" y="5192713"/>
          <p14:tracePt t="2915" x="9558338" y="5192713"/>
          <p14:tracePt t="2922" x="9540875" y="5192713"/>
          <p14:tracePt t="2929" x="9532938" y="5192713"/>
          <p14:tracePt t="2937" x="9515475" y="5192713"/>
          <p14:tracePt t="2944" x="9507538" y="5192713"/>
          <p14:tracePt t="2951" x="9490075" y="5192713"/>
          <p14:tracePt t="2959" x="9472613" y="5192713"/>
          <p14:tracePt t="2973" x="9464675" y="5192713"/>
          <p14:tracePt t="2980" x="9447213" y="5192713"/>
          <p14:tracePt t="2994" x="9439275" y="5192713"/>
          <p14:tracePt t="3001" x="9421813" y="5192713"/>
          <p14:tracePt t="3009" x="9413875" y="5183188"/>
          <p14:tracePt t="3016" x="9396413" y="5175250"/>
          <p14:tracePt t="3024" x="9371013" y="5157788"/>
          <p14:tracePt t="3031" x="9363075" y="5149850"/>
          <p14:tracePt t="3038" x="9337675" y="5141913"/>
          <p14:tracePt t="3045" x="9320213" y="5132388"/>
          <p14:tracePt t="3052" x="9286875" y="5116513"/>
          <p14:tracePt t="3060" x="9261475" y="5099050"/>
          <p14:tracePt t="3067" x="9236075" y="5073650"/>
          <p14:tracePt t="3075" x="9201150" y="5064125"/>
          <p14:tracePt t="3082" x="9193213" y="5048250"/>
          <p14:tracePt t="3090" x="9175750" y="5038725"/>
          <p14:tracePt t="3096" x="9158288" y="5038725"/>
          <p14:tracePt t="3104" x="9150350" y="5022850"/>
          <p14:tracePt t="3112" x="9132888" y="5005388"/>
          <p14:tracePt t="3117" x="9107488" y="4987925"/>
          <p14:tracePt t="3125" x="9099550" y="4987925"/>
          <p14:tracePt t="3131" x="9091613" y="4979988"/>
          <p14:tracePt t="3139" x="9056688" y="4972050"/>
          <p14:tracePt t="3146" x="9023350" y="4962525"/>
          <p14:tracePt t="3153" x="8988425" y="4946650"/>
          <p14:tracePt t="3160" x="8894763" y="4929188"/>
          <p14:tracePt t="3168" x="8785225" y="4911725"/>
          <p14:tracePt t="3176" x="8750300" y="4903788"/>
          <p14:tracePt t="3183" x="8709025" y="4886325"/>
          <p14:tracePt t="3191" x="8658225" y="4860925"/>
          <p14:tracePt t="3197" x="8580438" y="4835525"/>
          <p14:tracePt t="3205" x="8478838" y="4792663"/>
          <p14:tracePt t="3211" x="8385175" y="4759325"/>
          <p14:tracePt t="3219" x="8308975" y="4699000"/>
          <p14:tracePt t="3226" x="8232775" y="4657725"/>
          <p14:tracePt t="3234" x="8181975" y="4640263"/>
          <p14:tracePt t="3241" x="8156575" y="4597400"/>
          <p14:tracePt t="3248" x="8139113" y="4589463"/>
          <p14:tracePt t="3256" x="8096250" y="4546600"/>
          <p14:tracePt t="3262" x="8054975" y="4470400"/>
          <p14:tracePt t="3277" x="8037513" y="4452938"/>
          <p14:tracePt t="3284" x="8020050" y="4419600"/>
          <p14:tracePt t="3313" x="8004175" y="4410075"/>
          <p14:tracePt t="3591" x="7986713" y="4410075"/>
          <p14:tracePt t="3597" x="7977188" y="4402138"/>
          <p14:tracePt t="3605" x="7951788" y="4394200"/>
          <p14:tracePt t="3612" x="7935913" y="4384675"/>
          <p14:tracePt t="3620" x="7900988" y="4376738"/>
          <p14:tracePt t="3627" x="7900988" y="4368800"/>
          <p14:tracePt t="3634" x="7885113" y="4368800"/>
          <p14:tracePt t="3640" x="7859713" y="4351338"/>
          <p14:tracePt t="3647" x="7859713" y="4341813"/>
          <p14:tracePt t="3655" x="7824788" y="4308475"/>
          <p14:tracePt t="3662" x="7807325" y="4300538"/>
          <p14:tracePt t="3670" x="7791450" y="4283075"/>
          <p14:tracePt t="3677" x="7773988" y="4283075"/>
          <p14:tracePt t="3684" x="7748588" y="4249738"/>
          <p14:tracePt t="3691" x="7731125" y="4249738"/>
          <p14:tracePt t="3698" x="7715250" y="4232275"/>
          <p14:tracePt t="3706" x="7715250" y="4224338"/>
          <p14:tracePt t="3712" x="7688263" y="4206875"/>
          <p14:tracePt t="3719" x="7680325" y="4206875"/>
          <p14:tracePt t="3727" x="7680325" y="4197350"/>
          <p14:tracePt t="3735" x="7672388" y="4189413"/>
          <p14:tracePt t="3742" x="7662863" y="4189413"/>
          <p14:tracePt t="3750" x="7654925" y="4181475"/>
          <p14:tracePt t="3764" x="7646988" y="4164013"/>
          <p14:tracePt t="3771" x="7637463" y="4164013"/>
          <p14:tracePt t="3778" x="7629525" y="4164013"/>
          <p14:tracePt t="3786" x="7621588" y="4146550"/>
          <p14:tracePt t="3793" x="7612063" y="4146550"/>
          <p14:tracePt t="3801" x="7604125" y="4138613"/>
          <p14:tracePt t="3807" x="7586663" y="4130675"/>
          <p14:tracePt t="3815" x="7570788" y="4121150"/>
          <p14:tracePt t="3823" x="7545388" y="4113213"/>
          <p14:tracePt t="3829" x="7535863" y="4105275"/>
          <p14:tracePt t="3837" x="7518400" y="4095750"/>
          <p14:tracePt t="3844" x="7493000" y="4087813"/>
          <p14:tracePt t="3851" x="7477125" y="4070350"/>
          <p14:tracePt t="3860" x="7467600" y="4052888"/>
          <p14:tracePt t="3865" x="7459663" y="4052888"/>
          <p14:tracePt t="3874" x="7451725" y="4052888"/>
          <p14:tracePt t="3880" x="7442200" y="4044950"/>
          <p14:tracePt t="3887" x="7442200" y="4027488"/>
          <p14:tracePt t="3894" x="7426325" y="4011613"/>
          <p14:tracePt t="3902" x="7408863" y="4002088"/>
          <p14:tracePt t="3917" x="7391400" y="3986213"/>
          <p14:tracePt t="3924" x="7391400" y="3976688"/>
          <p14:tracePt t="3931" x="7373938" y="3968750"/>
          <p14:tracePt t="3940" x="7373938" y="3960813"/>
          <p14:tracePt t="3945" x="7340600" y="3925888"/>
          <p14:tracePt t="3973" x="7332663" y="3917950"/>
          <p14:tracePt t="3976" x="7323138" y="3900488"/>
          <p14:tracePt t="3982" x="7323138" y="3892550"/>
          <p14:tracePt t="3989" x="7315200" y="3883025"/>
          <p14:tracePt t="3997" x="7297738" y="3875088"/>
          <p14:tracePt t="4004" x="7297738" y="3867150"/>
          <p14:tracePt t="4018" x="7289800" y="3857625"/>
          <p14:tracePt t="4026" x="7272338" y="3849688"/>
          <p14:tracePt t="4033" x="7256463" y="3849688"/>
          <p14:tracePt t="4038" x="7246938" y="3832225"/>
          <p14:tracePt t="4048" x="7221538" y="3824288"/>
          <p14:tracePt t="4057" x="7213600" y="3816350"/>
          <p14:tracePt t="4063" x="7188200" y="3806825"/>
          <p14:tracePt t="4070" x="7178675" y="3806825"/>
          <p14:tracePt t="4077" x="7170738" y="3806825"/>
          <p14:tracePt t="4084" x="7153275" y="3798888"/>
          <p14:tracePt t="4091" x="7145338" y="3790950"/>
          <p14:tracePt t="4108" x="7127875" y="3773488"/>
          <p14:tracePt t="4134" x="7112000" y="3773488"/>
          <p14:tracePt t="4141" x="7102475" y="3756025"/>
          <p14:tracePt t="4441" x="7085013" y="3748088"/>
          <p14:tracePt t="4448" x="7077075" y="3738563"/>
          <p14:tracePt t="4462" x="7069138" y="3738563"/>
          <p14:tracePt t="4469" x="7051675" y="3730625"/>
          <p14:tracePt t="4477" x="7034213" y="3713163"/>
          <p14:tracePt t="4484" x="7018338" y="3713163"/>
          <p14:tracePt t="4492" x="6992938" y="3697288"/>
          <p14:tracePt t="4498" x="6967538" y="3679825"/>
          <p14:tracePt t="4506" x="6924675" y="3654425"/>
          <p14:tracePt t="4512" x="6899275" y="3646488"/>
          <p14:tracePt t="4520" x="6864350" y="3611563"/>
          <p14:tracePt t="4527" x="6838950" y="3603625"/>
          <p14:tracePt t="4534" x="6805613" y="3578225"/>
          <p14:tracePt t="4542" x="6780213" y="3552825"/>
          <p14:tracePt t="4549" x="6754813" y="3535363"/>
          <p14:tracePt t="4556" x="6737350" y="3517900"/>
          <p14:tracePt t="4563" x="6704013" y="3484563"/>
          <p14:tracePt t="4571" x="6669088" y="3459163"/>
          <p14:tracePt t="4577" x="6635750" y="3441700"/>
          <p14:tracePt t="4585" x="6567488" y="3408363"/>
          <p14:tracePt t="4593" x="6499225" y="3398838"/>
          <p14:tracePt t="4599" x="6430963" y="3365500"/>
          <p14:tracePt t="4607" x="6372225" y="3355975"/>
          <p14:tracePt t="4614" x="6346825" y="3355975"/>
          <p14:tracePt t="4621" x="6311900" y="3348038"/>
          <p14:tracePt t="4628" x="6286500" y="3348038"/>
          <p14:tracePt t="4636" x="6261100" y="3314700"/>
          <p14:tracePt t="4643" x="6245225" y="3305175"/>
          <p14:tracePt t="4652" x="6235700" y="3305175"/>
          <p14:tracePt t="4658" x="6202363" y="3271838"/>
          <p14:tracePt t="4673" x="6151563" y="3228975"/>
          <p14:tracePt t="4679" x="6142038" y="3228975"/>
          <p14:tracePt t="4686" x="6134100" y="3228975"/>
          <p14:tracePt t="4694" x="6108700" y="3203575"/>
          <p14:tracePt t="4701" x="6075363" y="3178175"/>
          <p14:tracePt t="4709" x="6065838" y="3178175"/>
          <p14:tracePt t="4716" x="6049963" y="3170238"/>
          <p14:tracePt t="4724" x="6007100" y="3144838"/>
          <p14:tracePt t="4730" x="5997575" y="3135313"/>
          <p14:tracePt t="4737" x="5972175" y="3119438"/>
          <p14:tracePt t="4744" x="5964238" y="3109913"/>
          <p14:tracePt t="4760" x="5938838" y="3094038"/>
          <p14:tracePt t="4767" x="5921375" y="3094038"/>
          <p14:tracePt t="4774" x="5921375" y="3084513"/>
          <p14:tracePt t="4781" x="5905500" y="3076575"/>
          <p14:tracePt t="4790" x="5888038" y="3067050"/>
          <p14:tracePt t="4796" x="5870575" y="3059113"/>
          <p14:tracePt t="4803" x="5853113" y="3041650"/>
          <p14:tracePt t="4810" x="5837238" y="3033713"/>
          <p14:tracePt t="4818" x="5819775" y="3025775"/>
          <p14:tracePt t="4826" x="5811838" y="3016250"/>
          <p14:tracePt t="4830" x="5802313" y="3008313"/>
          <p14:tracePt t="4839" x="5776913" y="3000375"/>
          <p14:tracePt t="4846" x="5768975" y="2982913"/>
          <p14:tracePt t="4854" x="5761038" y="2982913"/>
          <p14:tracePt t="4860" x="5751513" y="2965450"/>
          <p14:tracePt t="4868" x="5743575" y="2965450"/>
          <p14:tracePt t="4875" x="5726113" y="2957513"/>
          <p14:tracePt t="4890" x="5718175" y="2957513"/>
          <p14:tracePt t="4897" x="5708650" y="2957513"/>
          <p14:tracePt t="4905" x="5700713" y="2949575"/>
          <p14:tracePt t="4911" x="5692775" y="2949575"/>
          <p14:tracePt t="4918" x="5683250" y="2940050"/>
          <p14:tracePt t="4926" x="5675313" y="2940050"/>
          <p14:tracePt t="4941" x="5657850" y="2940050"/>
          <p14:tracePt t="4973" x="5649913" y="2940050"/>
          <p14:tracePt t="4977" x="5641975" y="2940050"/>
          <p14:tracePt t="4992" x="5632450" y="2940050"/>
          <p14:tracePt t="4999" x="5632450" y="2932113"/>
          <p14:tracePt t="5006" x="5624513" y="2932113"/>
          <p14:tracePt t="5022" x="5616575" y="2932113"/>
          <p14:tracePt t="5122" x="5616575" y="2949575"/>
          <p14:tracePt t="7607" x="5607050" y="2949575"/>
          <p14:tracePt t="7622" x="5599113" y="2949575"/>
          <p14:tracePt t="7630" x="5591175" y="2949575"/>
          <p14:tracePt t="7639" x="5581650" y="2949575"/>
          <p14:tracePt t="7644" x="5573713" y="2949575"/>
          <p14:tracePt t="7659" x="5565775" y="2949575"/>
          <p14:tracePt t="7681" x="5556250" y="2949575"/>
          <p14:tracePt t="7695" x="5538788" y="2949575"/>
          <p14:tracePt t="7732" x="5530850" y="2949575"/>
          <p14:tracePt t="7739" x="5522913" y="2940050"/>
          <p14:tracePt t="7870" x="5513388" y="2940050"/>
          <p14:tracePt t="7913" x="5513388" y="2932113"/>
          <p14:tracePt t="8248" x="5513388" y="2949575"/>
          <p14:tracePt t="8262" x="5497513" y="2982913"/>
          <p14:tracePt t="8276" x="5487988" y="2990850"/>
          <p14:tracePt t="8291" x="5472113" y="3016250"/>
          <p14:tracePt t="8296" x="5462588" y="3025775"/>
          <p14:tracePt t="8312" x="5454650" y="3033713"/>
          <p14:tracePt t="8319" x="5454650" y="3041650"/>
          <p14:tracePt t="8326" x="5437188" y="3051175"/>
          <p14:tracePt t="8334" x="5429250" y="3067050"/>
          <p14:tracePt t="8340" x="5421313" y="3084513"/>
          <p14:tracePt t="8348" x="5403850" y="3094038"/>
          <p14:tracePt t="8356" x="5386388" y="3101975"/>
          <p14:tracePt t="8370" x="5378450" y="3109913"/>
          <p14:tracePt t="8377" x="5368925" y="3119438"/>
          <p14:tracePt t="8385" x="5353050" y="3119438"/>
          <p14:tracePt t="8392" x="5353050" y="3127375"/>
          <p14:tracePt t="8399" x="5343525" y="3135313"/>
          <p14:tracePt t="8406" x="5327650" y="3135313"/>
          <p14:tracePt t="8414" x="5318125" y="3135313"/>
          <p14:tracePt t="8421" x="5302250" y="3144838"/>
          <p14:tracePt t="8428" x="5276850" y="3152775"/>
          <p14:tracePt t="8436" x="5267325" y="3152775"/>
          <p14:tracePt t="8442" x="5233988" y="3160713"/>
          <p14:tracePt t="8450" x="5191125" y="3186113"/>
          <p14:tracePt t="8457" x="5183188" y="3195638"/>
          <p14:tracePt t="8464" x="5132388" y="3211513"/>
          <p14:tracePt t="8473" x="5097463" y="3254375"/>
          <p14:tracePt t="8478" x="5064125" y="3279775"/>
          <p14:tracePt t="8486" x="5021263" y="3297238"/>
          <p14:tracePt t="8494" x="4978400" y="3330575"/>
          <p14:tracePt t="8501" x="4935538" y="3355975"/>
          <p14:tracePt t="8507" x="4884738" y="3398838"/>
          <p14:tracePt t="8515" x="4800600" y="3441700"/>
          <p14:tracePt t="8522" x="4749800" y="3484563"/>
          <p14:tracePt t="8529" x="4681538" y="3502025"/>
          <p14:tracePt t="8537" x="4638675" y="3509963"/>
          <p14:tracePt t="8544" x="4562475" y="3535363"/>
          <p14:tracePt t="8552" x="4529138" y="3552825"/>
          <p14:tracePt t="8560" x="4503738" y="3552825"/>
          <p14:tracePt t="8566" x="4460875" y="3560763"/>
          <p14:tracePt t="8572" x="4392613" y="3586163"/>
          <p14:tracePt t="8580" x="4316413" y="3603625"/>
          <p14:tracePt t="8587" x="4214813" y="3611563"/>
          <p14:tracePt t="8595" x="4137025" y="3629025"/>
          <p14:tracePt t="8603" x="4070350" y="3629025"/>
          <p14:tracePt t="8609" x="4044950" y="3636963"/>
          <p14:tracePt t="8617" x="3976688" y="3654425"/>
          <p14:tracePt t="8624" x="3951288" y="3654425"/>
          <p14:tracePt t="8631" x="3900488" y="3654425"/>
          <p14:tracePt t="8639" x="3883025" y="3654425"/>
          <p14:tracePt t="8647" x="3822700" y="3654425"/>
          <p14:tracePt t="8653" x="3756025" y="3654425"/>
          <p14:tracePt t="8660" x="3670300" y="3654425"/>
          <p14:tracePt t="8668" x="3568700" y="3654425"/>
          <p14:tracePt t="8675" x="3525838" y="3654425"/>
          <p14:tracePt t="8682" x="3457575" y="3654425"/>
          <p14:tracePt t="8690" x="3414713" y="3654425"/>
          <p14:tracePt t="8697" x="3381375" y="3654425"/>
          <p14:tracePt t="8705" x="3338513" y="3636963"/>
          <p14:tracePt t="8711" x="3322638" y="3636963"/>
          <p14:tracePt t="8719" x="3287713" y="3619500"/>
          <p14:tracePt t="8725" x="3279775" y="3619500"/>
          <p14:tracePt t="8733" x="3236913" y="3619500"/>
          <p14:tracePt t="8740" x="3186113" y="3603625"/>
          <p14:tracePt t="8748" x="3117850" y="3603625"/>
          <p14:tracePt t="8755" x="3041650" y="3560763"/>
          <p14:tracePt t="8762" x="2965450" y="3552825"/>
          <p14:tracePt t="8771" x="2922588" y="3552825"/>
          <p14:tracePt t="8776" x="2889250" y="3543300"/>
          <p14:tracePt t="8784" x="2811463" y="3509963"/>
          <p14:tracePt t="8791" x="2803525" y="3509963"/>
          <p14:tracePt t="8799" x="2778125" y="3492500"/>
          <p14:tracePt t="8806" x="2770188" y="3492500"/>
          <p14:tracePt t="8813" x="2760663" y="3475038"/>
          <p14:tracePt t="8820" x="2744788" y="3467100"/>
          <p14:tracePt t="8828" x="2735263" y="3459163"/>
          <p14:tracePt t="8835" x="2727325" y="3459163"/>
          <p14:tracePt t="8842" x="2693988" y="3390900"/>
          <p14:tracePt t="8857" x="2684463" y="3382963"/>
          <p14:tracePt t="8864" x="2659063" y="3373438"/>
          <p14:tracePt t="8871" x="2651125" y="3365500"/>
          <p14:tracePt t="8879" x="2633663" y="3355975"/>
          <p14:tracePt t="8887" x="2625725" y="3355975"/>
          <p14:tracePt t="8893" x="2608263" y="3340100"/>
          <p14:tracePt t="8907" x="2590800" y="3330575"/>
          <p14:tracePt t="8915" x="2582863" y="3322638"/>
          <p14:tracePt t="9483" x="2582863" y="3330575"/>
          <p14:tracePt t="9490" x="2582863" y="3340100"/>
          <p14:tracePt t="9497" x="2582863" y="3348038"/>
          <p14:tracePt t="9511" x="2590800" y="3365500"/>
          <p14:tracePt t="9519" x="2600325" y="3365500"/>
          <p14:tracePt t="9541" x="2608263" y="3382963"/>
          <p14:tracePt t="9548" x="2625725" y="3408363"/>
          <p14:tracePt t="9562" x="2641600" y="3433763"/>
          <p14:tracePt t="9577" x="2659063" y="3433763"/>
          <p14:tracePt t="9584" x="2659063" y="3441700"/>
          <p14:tracePt t="9592" x="2668588" y="3441700"/>
          <p14:tracePt t="9598" x="2668588" y="3449638"/>
          <p14:tracePt t="9605" x="2676525" y="3449638"/>
          <p14:tracePt t="9620" x="2676525" y="3459163"/>
          <p14:tracePt t="9634" x="2684463" y="3459163"/>
          <p14:tracePt t="9641" x="2693988" y="3459163"/>
          <p14:tracePt t="9648" x="2693988" y="3467100"/>
          <p14:tracePt t="9656" x="2701925" y="3467100"/>
          <p14:tracePt t="9670" x="2719388" y="3467100"/>
          <p14:tracePt t="9677" x="2727325" y="3467100"/>
          <p14:tracePt t="9685" x="2744788" y="3475038"/>
          <p14:tracePt t="9692" x="2752725" y="3475038"/>
          <p14:tracePt t="9700" x="2770188" y="3484563"/>
          <p14:tracePt t="9707" x="2778125" y="3484563"/>
          <p14:tracePt t="9714" x="2803525" y="3484563"/>
          <p14:tracePt t="9721" x="2811463" y="3484563"/>
          <p14:tracePt t="9729" x="2820988" y="3484563"/>
          <p14:tracePt t="9736" x="2828925" y="3484563"/>
          <p14:tracePt t="9743" x="2846388" y="3484563"/>
          <p14:tracePt t="9750" x="2854325" y="3484563"/>
          <p14:tracePt t="9757" x="2871788" y="3484563"/>
          <p14:tracePt t="9765" x="2879725" y="3484563"/>
          <p14:tracePt t="9773" x="2889250" y="3484563"/>
          <p14:tracePt t="9779" x="2905125" y="3484563"/>
          <p14:tracePt t="9786" x="2914650" y="3484563"/>
          <p14:tracePt t="9793" x="2922588" y="3484563"/>
          <p14:tracePt t="9800" x="2940050" y="3484563"/>
          <p14:tracePt t="9808" x="2955925" y="3484563"/>
          <p14:tracePt t="9815" x="2973388" y="3484563"/>
          <p14:tracePt t="9822" x="2990850" y="3484563"/>
          <p14:tracePt t="9829" x="2998788" y="3484563"/>
          <p14:tracePt t="9838" x="3024188" y="3492500"/>
          <p14:tracePt t="9845" x="3033713" y="3492500"/>
          <p14:tracePt t="9852" x="3049588" y="3492500"/>
          <p14:tracePt t="9859" x="3067050" y="3492500"/>
          <p14:tracePt t="9867" x="3084513" y="3492500"/>
          <p14:tracePt t="9873" x="3109913" y="3492500"/>
          <p14:tracePt t="9880" x="3135313" y="3492500"/>
          <p14:tracePt t="9889" x="3168650" y="3492500"/>
          <p14:tracePt t="9896" x="3186113" y="3492500"/>
          <p14:tracePt t="9903" x="3219450" y="3492500"/>
          <p14:tracePt t="9910" x="3228975" y="3492500"/>
          <p14:tracePt t="9918" x="3262313" y="3492500"/>
          <p14:tracePt t="9925" x="3287713" y="3492500"/>
          <p14:tracePt t="9932" x="3313113" y="3492500"/>
          <p14:tracePt t="9940" x="3338513" y="3492500"/>
          <p14:tracePt t="9947" x="3355975" y="3492500"/>
          <p14:tracePt t="9955" x="3406775" y="3517900"/>
          <p14:tracePt t="9961" x="3424238" y="3517900"/>
          <p14:tracePt t="9970" x="3457575" y="3517900"/>
          <p14:tracePt t="9975" x="3475038" y="3517900"/>
          <p14:tracePt t="9983" x="3508375" y="3517900"/>
          <p14:tracePt t="9990" x="3525838" y="3517900"/>
          <p14:tracePt t="9998" x="3543300" y="3517900"/>
          <p14:tracePt t="10005" x="3576638" y="3517900"/>
          <p14:tracePt t="10012" x="3602038" y="3517900"/>
          <p14:tracePt t="10020" x="3636963" y="3517900"/>
          <p14:tracePt t="10027" x="3662363" y="3517900"/>
          <p14:tracePt t="10034" x="3695700" y="3517900"/>
          <p14:tracePt t="10041" x="3721100" y="3517900"/>
          <p14:tracePt t="10049" x="3763963" y="3517900"/>
          <p14:tracePt t="10056" x="3789363" y="3517900"/>
          <p14:tracePt t="10063" x="3814763" y="3517900"/>
          <p14:tracePt t="10070" x="3822700" y="3517900"/>
          <p14:tracePt t="10077" x="3832225" y="3517900"/>
          <p14:tracePt t="10085" x="3857625" y="3517900"/>
          <p14:tracePt t="10092" x="3865563" y="3517900"/>
          <p14:tracePt t="10100" x="3883025" y="3517900"/>
          <p14:tracePt t="10106" x="3890963" y="3517900"/>
          <p14:tracePt t="10114" x="3900488" y="3517900"/>
          <p14:tracePt t="10121" x="3916363" y="3517900"/>
          <p14:tracePt t="10128" x="3925888" y="3517900"/>
          <p14:tracePt t="10143" x="3941763" y="3517900"/>
          <p14:tracePt t="10150" x="3951288" y="3517900"/>
          <p14:tracePt t="10157" x="3959225" y="3517900"/>
          <p14:tracePt t="10165" x="3967163" y="3517900"/>
          <p14:tracePt t="10172" x="3984625" y="3517900"/>
          <p14:tracePt t="10187" x="4002088" y="3517900"/>
          <p14:tracePt t="10194" x="4010025" y="3517900"/>
          <p14:tracePt t="10208" x="4035425" y="3517900"/>
          <p14:tracePt t="10216" x="4044950" y="3517900"/>
          <p14:tracePt t="10223" x="4052888" y="3517900"/>
          <p14:tracePt t="10230" x="4060825" y="3517900"/>
          <p14:tracePt t="10237" x="4070350" y="3517900"/>
          <p14:tracePt t="10244" x="4078288" y="3517900"/>
          <p14:tracePt t="10252" x="4086225" y="3517900"/>
          <p14:tracePt t="10259" x="4095750" y="3517900"/>
          <p14:tracePt t="10267" x="4103688" y="3517900"/>
          <p14:tracePt t="10274" x="4121150" y="3517900"/>
          <p14:tracePt t="10288" x="4146550" y="3517900"/>
          <p14:tracePt t="10295" x="4162425" y="3509963"/>
          <p14:tracePt t="10304" x="4171950" y="3492500"/>
          <p14:tracePt t="10310" x="4179888" y="3484563"/>
          <p14:tracePt t="10317" x="4197350" y="3484563"/>
          <p14:tracePt t="10324" x="4205288" y="3475038"/>
          <p14:tracePt t="10331" x="4230688" y="3459163"/>
          <p14:tracePt t="10338" x="4240213" y="3449638"/>
          <p14:tracePt t="10345" x="4256088" y="3441700"/>
          <p14:tracePt t="10360" x="4265613" y="3433763"/>
          <p14:tracePt t="10367" x="4273550" y="3416300"/>
          <p14:tracePt t="10375" x="4281488" y="3416300"/>
          <p14:tracePt t="10404" x="4291013" y="3416300"/>
          <p14:tracePt t="10448" x="4298950" y="3416300"/>
          <p14:tracePt t="16487" x="4324350" y="3416300"/>
          <p14:tracePt t="16494" x="4332288" y="3416300"/>
          <p14:tracePt t="16501" x="4359275" y="3416300"/>
          <p14:tracePt t="16508" x="4384675" y="3416300"/>
          <p14:tracePt t="16516" x="4418013" y="3416300"/>
          <p14:tracePt t="16523" x="4435475" y="3416300"/>
          <p14:tracePt t="16530" x="4511675" y="3416300"/>
          <p14:tracePt t="16537" x="4595813" y="3416300"/>
          <p14:tracePt t="16545" x="4699000" y="3416300"/>
          <p14:tracePt t="16552" x="4808538" y="3416300"/>
          <p14:tracePt t="16559" x="4902200" y="3441700"/>
          <p14:tracePt t="16568" x="5013325" y="3441700"/>
          <p14:tracePt t="16574" x="5157788" y="3449638"/>
          <p14:tracePt t="16580" x="5360988" y="3492500"/>
          <p14:tracePt t="16587" x="5497513" y="3502025"/>
          <p14:tracePt t="16594" x="5616575" y="3527425"/>
          <p14:tracePt t="16602" x="5692775" y="3560763"/>
          <p14:tracePt t="16609" x="5776913" y="3594100"/>
          <p14:tracePt t="16616" x="5870575" y="3629025"/>
          <p14:tracePt t="16623" x="5946775" y="3662363"/>
          <p14:tracePt t="16631" x="6032500" y="3671888"/>
          <p14:tracePt t="16638" x="6116638" y="3705225"/>
          <p14:tracePt t="16645" x="6210300" y="3713163"/>
          <p14:tracePt t="16653" x="6296025" y="3748088"/>
          <p14:tracePt t="16660" x="6405563" y="3748088"/>
          <p14:tracePt t="16667" x="6499225" y="3773488"/>
          <p14:tracePt t="16674" x="6592888" y="3773488"/>
          <p14:tracePt t="16682" x="6770688" y="3781425"/>
          <p14:tracePt t="16689" x="7000875" y="3781425"/>
          <p14:tracePt t="16696" x="7366000" y="3738563"/>
          <p14:tracePt t="16703" x="7510463" y="3705225"/>
          <p14:tracePt t="16711" x="7662863" y="3705225"/>
          <p14:tracePt t="16718" x="7926388" y="3654425"/>
          <p14:tracePt t="16725" x="8139113" y="3646488"/>
          <p14:tracePt t="16732" x="8283575" y="3646488"/>
          <p14:tracePt t="16739" x="8445500" y="3619500"/>
          <p14:tracePt t="16746" x="8513763" y="3619500"/>
          <p14:tracePt t="16753" x="8674100" y="3636963"/>
          <p14:tracePt t="16761" x="8767763" y="3646488"/>
          <p14:tracePt t="16769" x="8886825" y="3646488"/>
          <p14:tracePt t="16776" x="8988425" y="3654425"/>
          <p14:tracePt t="16784" x="9074150" y="3679825"/>
          <p14:tracePt t="16790" x="9132888" y="3679825"/>
          <p14:tracePt t="16799" x="9150350" y="3679825"/>
          <p14:tracePt t="16805" x="9201150" y="3697288"/>
          <p14:tracePt t="16812" x="9226550" y="3697288"/>
          <p14:tracePt t="16820" x="9236075" y="3705225"/>
          <p14:tracePt t="16827" x="9244013" y="3713163"/>
          <p14:tracePt t="16835" x="9277350" y="3722688"/>
          <p14:tracePt t="16841" x="9286875" y="3730625"/>
          <p14:tracePt t="16856" x="9302750" y="3738563"/>
          <p14:tracePt t="16871" x="9312275" y="3748088"/>
          <p14:tracePt t="16959" x="9320213" y="3748088"/>
          <p14:tracePt t="16966" x="9320213" y="3756025"/>
          <p14:tracePt t="16973" x="9337675" y="3756025"/>
          <p14:tracePt t="16981" x="9345613" y="3763963"/>
          <p14:tracePt t="16988" x="9353550" y="3773488"/>
          <p14:tracePt t="16995" x="9363075" y="3773488"/>
          <p14:tracePt t="17002" x="9371013" y="3773488"/>
          <p14:tracePt t="17009" x="9371013" y="3781425"/>
          <p14:tracePt t="17017" x="9388475" y="3781425"/>
          <p14:tracePt t="17023" x="9396413" y="3790950"/>
          <p14:tracePt t="17031" x="9405938" y="3798888"/>
          <p14:tracePt t="17038" x="9421813" y="3806825"/>
          <p14:tracePt t="17045" x="9439275" y="3824288"/>
          <p14:tracePt t="17053" x="9456738" y="3849688"/>
          <p14:tracePt t="17060" x="9464675" y="3875088"/>
          <p14:tracePt t="17067" x="9482138" y="3908425"/>
          <p14:tracePt t="17074" x="9498013" y="3943350"/>
          <p14:tracePt t="17082" x="9507538" y="3976688"/>
          <p14:tracePt t="17089" x="9515475" y="3994150"/>
          <p14:tracePt t="17096" x="9523413" y="4002088"/>
          <p14:tracePt t="17111" x="9532938" y="4027488"/>
          <p14:tracePt t="17119" x="9540875" y="4079875"/>
          <p14:tracePt t="17147" x="9540875" y="4113213"/>
          <p14:tracePt t="17154" x="9550400" y="4121150"/>
          <p14:tracePt t="17161" x="9550400" y="4138613"/>
          <p14:tracePt t="17176" x="9558338" y="4214813"/>
          <p14:tracePt t="17184" x="9558338" y="4224338"/>
          <p14:tracePt t="17190" x="9558338" y="4265613"/>
          <p14:tracePt t="17198" x="9558338" y="4291013"/>
          <p14:tracePt t="17205" x="9558338" y="4333875"/>
          <p14:tracePt t="17213" x="9558338" y="4359275"/>
          <p14:tracePt t="17220" x="9558338" y="4384675"/>
          <p14:tracePt t="17227" x="9558338" y="4402138"/>
          <p14:tracePt t="17234" x="9550400" y="4419600"/>
          <p14:tracePt t="17241" x="9540875" y="4419600"/>
          <p14:tracePt t="17250" x="9540875" y="4435475"/>
          <p14:tracePt t="17256" x="9532938" y="4445000"/>
          <p14:tracePt t="17278" x="9523413" y="4452938"/>
          <p14:tracePt t="17285" x="9515475" y="4470400"/>
          <p14:tracePt t="17292" x="9498013" y="4486275"/>
          <p14:tracePt t="17300" x="9482138" y="4486275"/>
          <p14:tracePt t="17307" x="9456738" y="4503738"/>
          <p14:tracePt t="17314" x="9439275" y="4521200"/>
          <p14:tracePt t="17321" x="9431338" y="4529138"/>
          <p14:tracePt t="17329" x="9413875" y="4546600"/>
          <p14:tracePt t="17336" x="9396413" y="4554538"/>
          <p14:tracePt t="17343" x="9380538" y="4564063"/>
          <p14:tracePt t="17351" x="9371013" y="4572000"/>
          <p14:tracePt t="17357" x="9345613" y="4589463"/>
          <p14:tracePt t="17366" x="9337675" y="4605338"/>
          <p14:tracePt t="17371" x="9302750" y="4630738"/>
          <p14:tracePt t="17379" x="9277350" y="4657725"/>
          <p14:tracePt t="17387" x="9251950" y="4665663"/>
          <p14:tracePt t="17394" x="9236075" y="4683125"/>
          <p14:tracePt t="17402" x="9209088" y="4699000"/>
          <p14:tracePt t="17408" x="9158288" y="4724400"/>
          <p14:tracePt t="17417" x="9124950" y="4733925"/>
          <p14:tracePt t="17422" x="9091613" y="4741863"/>
          <p14:tracePt t="17430" x="9031288" y="4749800"/>
          <p14:tracePt t="17437" x="9005888" y="4749800"/>
          <p14:tracePt t="17445" x="8972550" y="4759325"/>
          <p14:tracePt t="17452" x="8937625" y="4759325"/>
          <p14:tracePt t="17459" x="8904288" y="4759325"/>
          <p14:tracePt t="17466" x="8878888" y="4749800"/>
          <p14:tracePt t="17473" x="8861425" y="4733925"/>
          <p14:tracePt t="17481" x="8828088" y="4708525"/>
          <p14:tracePt t="17488" x="8802688" y="4683125"/>
          <p14:tracePt t="17495" x="8742363" y="4630738"/>
          <p14:tracePt t="17502" x="8691563" y="4564063"/>
          <p14:tracePt t="17510" x="8658225" y="4529138"/>
          <p14:tracePt t="17517" x="8589963" y="4486275"/>
          <p14:tracePt t="17524" x="8555038" y="4478338"/>
          <p14:tracePt t="17532" x="8539163" y="4445000"/>
          <p14:tracePt t="17538" x="8488363" y="4384675"/>
          <p14:tracePt t="17546" x="8394700" y="4214813"/>
          <p14:tracePt t="17553" x="8326438" y="3951288"/>
          <p14:tracePt t="17561" x="8283575" y="3730625"/>
          <p14:tracePt t="17568" x="8275638" y="3629025"/>
          <p14:tracePt t="17575" x="8250238" y="3552825"/>
          <p14:tracePt t="17583" x="8250238" y="3484563"/>
          <p14:tracePt t="17590" x="8240713" y="3330575"/>
          <p14:tracePt t="17597" x="8240713" y="3211513"/>
          <p14:tracePt t="17604" x="8240713" y="2830513"/>
          <p14:tracePt t="17611" x="8240713" y="2701925"/>
          <p14:tracePt t="17619" x="8250238" y="2600325"/>
          <p14:tracePt t="17626" x="8266113" y="2532063"/>
          <p14:tracePt t="17634" x="8301038" y="2430463"/>
          <p14:tracePt t="17640" x="8343900" y="2278063"/>
          <p14:tracePt t="17648" x="8410575" y="2022475"/>
          <p14:tracePt t="17655" x="8470900" y="1819275"/>
          <p14:tracePt t="17662" x="8513763" y="1716088"/>
          <p14:tracePt t="17669" x="8564563" y="1622425"/>
          <p14:tracePt t="17677" x="8580438" y="1581150"/>
          <p14:tracePt t="17684" x="8605838" y="1555750"/>
          <p14:tracePt t="17691" x="8632825" y="1530350"/>
          <p14:tracePt t="17699" x="8666163" y="1504950"/>
          <p14:tracePt t="17706" x="8691563" y="1477963"/>
          <p14:tracePt t="17714" x="8709025" y="1452563"/>
          <p14:tracePt t="17720" x="8724900" y="1436688"/>
          <p14:tracePt t="17728" x="8777288" y="1401763"/>
          <p14:tracePt t="17735" x="8802688" y="1385888"/>
          <p14:tracePt t="17742" x="8836025" y="1360488"/>
          <p14:tracePt t="17750" x="8861425" y="1343025"/>
          <p14:tracePt t="17756" x="8894763" y="1333500"/>
          <p14:tracePt t="17765" x="8929688" y="1317625"/>
          <p14:tracePt t="17771" x="8955088" y="1317625"/>
          <p14:tracePt t="17779" x="9023350" y="1308100"/>
          <p14:tracePt t="17786" x="9064625" y="1308100"/>
          <p14:tracePt t="17793" x="9132888" y="1317625"/>
          <p14:tracePt t="17800" x="9193213" y="1325563"/>
          <p14:tracePt t="17807" x="9244013" y="1368425"/>
          <p14:tracePt t="17816" x="9302750" y="1393825"/>
          <p14:tracePt t="17822" x="9353550" y="1419225"/>
          <p14:tracePt t="17830" x="9396413" y="1436688"/>
          <p14:tracePt t="17836" x="9447213" y="1477963"/>
          <p14:tracePt t="17844" x="9540875" y="1563688"/>
          <p14:tracePt t="17851" x="9591675" y="1614488"/>
          <p14:tracePt t="17859" x="9659938" y="1665288"/>
          <p14:tracePt t="17866" x="9753600" y="1827213"/>
          <p14:tracePt t="17873" x="9821863" y="1946275"/>
          <p14:tracePt t="17881" x="9855200" y="2055813"/>
          <p14:tracePt t="17887" x="9906000" y="2174875"/>
          <p14:tracePt t="17895" x="9923463" y="2200275"/>
          <p14:tracePt t="17902" x="9940925" y="2235200"/>
          <p14:tracePt t="17910" x="9983788" y="2311400"/>
          <p14:tracePt t="17917" x="9999663" y="2344738"/>
          <p14:tracePt t="17923" x="10009188" y="2489200"/>
          <p14:tracePt t="17931" x="10017125" y="2549525"/>
          <p14:tracePt t="17938" x="10017125" y="2736850"/>
          <p14:tracePt t="17946" x="10017125" y="2914650"/>
          <p14:tracePt t="17953" x="10017125" y="2957513"/>
          <p14:tracePt t="17966" x="10017125" y="3041650"/>
          <p14:tracePt t="17968" x="10017125" y="3076575"/>
          <p14:tracePt t="17975" x="10017125" y="3109913"/>
          <p14:tracePt t="17982" x="9991725" y="3170238"/>
          <p14:tracePt t="17989" x="9966325" y="3263900"/>
          <p14:tracePt t="17997" x="9923463" y="3373438"/>
          <p14:tracePt t="18004" x="9890125" y="3449638"/>
          <p14:tracePt t="18011" x="9821863" y="3662363"/>
          <p14:tracePt t="18019" x="9771063" y="3790950"/>
          <p14:tracePt t="18027" x="9736138" y="3857625"/>
          <p14:tracePt t="18035" x="9710738" y="3935413"/>
          <p14:tracePt t="18041" x="9652000" y="3986213"/>
          <p14:tracePt t="18049" x="9617075" y="4037013"/>
          <p14:tracePt t="18056" x="9558338" y="4164013"/>
          <p14:tracePt t="18064" x="9507538" y="4316413"/>
          <p14:tracePt t="18071" x="9482138" y="4402138"/>
          <p14:tracePt t="18077" x="9447213" y="4503738"/>
          <p14:tracePt t="18085" x="9413875" y="4564063"/>
          <p14:tracePt t="18091" x="9396413" y="4657725"/>
          <p14:tracePt t="18100" x="9371013" y="4683125"/>
          <p14:tracePt t="18105" x="9363075" y="4716463"/>
          <p14:tracePt t="18113" x="9337675" y="4741863"/>
          <p14:tracePt t="18120" x="9312275" y="4775200"/>
          <p14:tracePt t="18128" x="9261475" y="4818063"/>
          <p14:tracePt t="18135" x="9209088" y="4868863"/>
          <p14:tracePt t="18142" x="9132888" y="4919663"/>
          <p14:tracePt t="18149" x="9048750" y="5013325"/>
          <p14:tracePt t="18157" x="9023350" y="5056188"/>
          <p14:tracePt t="18164" x="8988425" y="5091113"/>
          <p14:tracePt t="18171" x="8988425" y="5116513"/>
          <p14:tracePt t="18179" x="8955088" y="5157788"/>
          <p14:tracePt t="18193" x="8955088" y="5167313"/>
          <p14:tracePt t="18200" x="8937625" y="5175250"/>
          <p14:tracePt t="18207" x="8929688" y="5183188"/>
          <p14:tracePt t="18216" x="8929688" y="5200650"/>
          <p14:tracePt t="18229" x="8894763" y="5208588"/>
          <p14:tracePt t="18236" x="8886825" y="5208588"/>
          <p14:tracePt t="18244" x="8878888" y="5208588"/>
          <p14:tracePt t="18251" x="8853488" y="5208588"/>
          <p14:tracePt t="23598" x="8869363" y="5208588"/>
          <p14:tracePt t="23605" x="8904288" y="5167313"/>
          <p14:tracePt t="23612" x="8955088" y="5141913"/>
          <p14:tracePt t="23619" x="9005888" y="5091113"/>
          <p14:tracePt t="23627" x="9082088" y="5038725"/>
          <p14:tracePt t="23633" x="9099550" y="5038725"/>
          <p14:tracePt t="23641" x="9132888" y="4997450"/>
          <p14:tracePt t="23649" x="9158288" y="4987925"/>
          <p14:tracePt t="23656" x="9183688" y="4972050"/>
          <p14:tracePt t="23663" x="9201150" y="4954588"/>
          <p14:tracePt t="23670" x="9218613" y="4937125"/>
          <p14:tracePt t="23678" x="9244013" y="4919663"/>
          <p14:tracePt t="23684" x="9269413" y="4911725"/>
          <p14:tracePt t="23692" x="9286875" y="4903788"/>
          <p14:tracePt t="23699" x="9320213" y="4886325"/>
          <p14:tracePt t="23706" x="9363075" y="4878388"/>
          <p14:tracePt t="23715" x="9371013" y="4878388"/>
          <p14:tracePt t="23720" x="9396413" y="4868863"/>
          <p14:tracePt t="23729" x="9413875" y="4860925"/>
          <p14:tracePt t="23735" x="9431338" y="4852988"/>
          <p14:tracePt t="23743" x="9447213" y="4843463"/>
          <p14:tracePt t="23750" x="9464675" y="4835525"/>
          <p14:tracePt t="23757" x="9490075" y="4827588"/>
          <p14:tracePt t="23765" x="9507538" y="4818063"/>
          <p14:tracePt t="23772" x="9523413" y="4810125"/>
          <p14:tracePt t="23779" x="9540875" y="4802188"/>
          <p14:tracePt t="23786" x="9558338" y="4784725"/>
          <p14:tracePt t="23794" x="9583738" y="4767263"/>
          <p14:tracePt t="23801" x="9617075" y="4741863"/>
          <p14:tracePt t="23808" x="9617075" y="4733925"/>
          <p14:tracePt t="23816" x="9642475" y="4708525"/>
          <p14:tracePt t="23823" x="9685338" y="4665663"/>
          <p14:tracePt t="23831" x="9702800" y="4640263"/>
          <p14:tracePt t="23837" x="9728200" y="4614863"/>
          <p14:tracePt t="23845" x="9771063" y="4589463"/>
          <p14:tracePt t="23852" x="9779000" y="4572000"/>
          <p14:tracePt t="23859" x="9804400" y="4554538"/>
          <p14:tracePt t="23866" x="9829800" y="4538663"/>
          <p14:tracePt t="23874" x="9855200" y="4521200"/>
          <p14:tracePt t="23882" x="9880600" y="4503738"/>
          <p14:tracePt t="23888" x="9915525" y="4486275"/>
          <p14:tracePt t="23895" x="9931400" y="4460875"/>
          <p14:tracePt t="23903" x="9974263" y="4435475"/>
          <p14:tracePt t="23910" x="10009188" y="4419600"/>
          <p14:tracePt t="23916" x="10059988" y="4402138"/>
          <p14:tracePt t="23924" x="10118725" y="4376738"/>
          <p14:tracePt t="23932" x="10144125" y="4368800"/>
          <p14:tracePt t="23939" x="10212388" y="4341813"/>
          <p14:tracePt t="23947" x="10237788" y="4325938"/>
          <p14:tracePt t="23963" x="10298113" y="4283075"/>
          <p14:tracePt t="23967" x="10323513" y="4265613"/>
          <p14:tracePt t="23975" x="10323513" y="4257675"/>
          <p14:tracePt t="23982" x="10348913" y="4232275"/>
          <p14:tracePt t="23990" x="10356850" y="4224338"/>
          <p14:tracePt t="23998" x="10364788" y="4206875"/>
          <p14:tracePt t="24012" x="10382250" y="4189413"/>
          <p14:tracePt t="24018" x="10399713" y="4171950"/>
          <p14:tracePt t="24026" x="10442575" y="4130675"/>
          <p14:tracePt t="24033" x="10450513" y="4113213"/>
          <p14:tracePt t="24040" x="10475913" y="4079875"/>
          <p14:tracePt t="24048" x="10493375" y="4062413"/>
          <p14:tracePt t="24055" x="10526713" y="4037013"/>
          <p14:tracePt t="24063" x="10552113" y="4011613"/>
          <p14:tracePt t="24070" x="10585450" y="3994150"/>
          <p14:tracePt t="24077" x="10602913" y="3986213"/>
          <p14:tracePt t="24084" x="10628313" y="3968750"/>
          <p14:tracePt t="24091" x="10663238" y="3951288"/>
          <p14:tracePt t="24099" x="10671175" y="3951288"/>
          <p14:tracePt t="24107" x="10696575" y="3943350"/>
          <p14:tracePt t="24113" x="10714038" y="3935413"/>
          <p14:tracePt t="24121" x="10721975" y="3917950"/>
          <p14:tracePt t="24127" x="10739438" y="3900488"/>
          <p14:tracePt t="24135" x="10764838" y="3883025"/>
          <p14:tracePt t="24142" x="10782300" y="3883025"/>
          <p14:tracePt t="24150" x="10807700" y="3867150"/>
          <p14:tracePt t="24157" x="10807700" y="3857625"/>
          <p14:tracePt t="24164" x="10833100" y="3849688"/>
          <p14:tracePt t="24171" x="10848975" y="3824288"/>
          <p14:tracePt t="24180" x="10858500" y="3816350"/>
          <p14:tracePt t="24185" x="10883900" y="3790950"/>
          <p14:tracePt t="24200" x="10891838" y="3773488"/>
          <p14:tracePt t="24208" x="10926763" y="3738563"/>
          <p14:tracePt t="24222" x="10934700" y="3713163"/>
          <p14:tracePt t="24229" x="10952163" y="3697288"/>
          <p14:tracePt t="24236" x="10960100" y="3687763"/>
          <p14:tracePt t="24244" x="10977563" y="3679825"/>
          <p14:tracePt t="24251" x="10977563" y="3662363"/>
          <p14:tracePt t="24259" x="11018838" y="3636963"/>
          <p14:tracePt t="24266" x="11028363" y="3619500"/>
          <p14:tracePt t="24273" x="11053763" y="3603625"/>
          <p14:tracePt t="24280" x="11079163" y="3603625"/>
          <p14:tracePt t="24288" x="11104563" y="3568700"/>
          <p14:tracePt t="24296" x="11129963" y="3560763"/>
          <p14:tracePt t="24302" x="11137900" y="3552825"/>
          <p14:tracePt t="24309" x="11155363" y="3543300"/>
          <p14:tracePt t="24316" x="11172825" y="3543300"/>
          <p14:tracePt t="24324" x="11188700" y="3535363"/>
          <p14:tracePt t="24331" x="11215688" y="3527425"/>
          <p14:tracePt t="24339" x="11223625" y="3517900"/>
          <p14:tracePt t="24346" x="11241088" y="3509963"/>
          <p14:tracePt t="24353" x="11256963" y="3502025"/>
          <p14:tracePt t="24360" x="11266488" y="3502025"/>
          <p14:tracePt t="24367" x="11274425" y="3502025"/>
          <p14:tracePt t="24375" x="11291888" y="3484563"/>
          <p14:tracePt t="24382" x="11299825" y="3475038"/>
          <p14:tracePt t="24390" x="11317288" y="3475038"/>
          <p14:tracePt t="24397" x="11360150" y="3433763"/>
          <p14:tracePt t="24411" x="11393488" y="3408363"/>
          <p14:tracePt t="24418" x="11401425" y="3390900"/>
          <p14:tracePt t="24426" x="11418888" y="3382963"/>
          <p14:tracePt t="24433" x="11426825" y="3373438"/>
          <p14:tracePt t="24447" x="11469688" y="3330575"/>
          <p14:tracePt t="24483" x="11469688" y="3322638"/>
          <p14:tracePt t="25938" x="11469688" y="3330575"/>
          <p14:tracePt t="25946" x="11469688" y="3355975"/>
          <p14:tracePt t="25951" x="11461750" y="3355975"/>
          <p14:tracePt t="25958" x="11452225" y="3382963"/>
          <p14:tracePt t="25973" x="11436350" y="3408363"/>
          <p14:tracePt t="25988" x="11436350" y="3433763"/>
          <p14:tracePt t="26009" x="11426825" y="3449638"/>
          <p14:tracePt t="26039" x="11418888" y="3459163"/>
          <p14:tracePt t="26060" x="11410950" y="3467100"/>
          <p14:tracePt t="26067" x="11401425" y="3467100"/>
          <p14:tracePt t="26075" x="11385550" y="3475038"/>
          <p14:tracePt t="26090" x="11360150" y="3492500"/>
          <p14:tracePt t="26098" x="11350625" y="3492500"/>
          <p14:tracePt t="26104" x="11333163" y="3492500"/>
          <p14:tracePt t="26112" x="11317288" y="3509963"/>
          <p14:tracePt t="26118" x="11299825" y="3509963"/>
          <p14:tracePt t="26126" x="11291888" y="3509963"/>
          <p14:tracePt t="26133" x="11282363" y="3509963"/>
          <p14:tracePt t="26141" x="11274425" y="3517900"/>
          <p14:tracePt t="26148" x="11266488" y="3535363"/>
          <p14:tracePt t="26155" x="11249025" y="3535363"/>
          <p14:tracePt t="26162" x="11241088" y="3543300"/>
          <p14:tracePt t="26169" x="11231563" y="3543300"/>
          <p14:tracePt t="26177" x="11215688" y="3543300"/>
          <p14:tracePt t="26184" x="11188700" y="3543300"/>
          <p14:tracePt t="26191" x="11172825" y="3543300"/>
          <p14:tracePt t="26199" x="11129963" y="3560763"/>
          <p14:tracePt t="26205" x="11112500" y="3560763"/>
          <p14:tracePt t="26213" x="11079163" y="3560763"/>
          <p14:tracePt t="26220" x="11071225" y="3560763"/>
          <p14:tracePt t="26228" x="11028363" y="3560763"/>
          <p14:tracePt t="26235" x="11010900" y="3560763"/>
          <p14:tracePt t="26242" x="10977563" y="3560763"/>
          <p14:tracePt t="26249" x="10960100" y="3560763"/>
          <p14:tracePt t="26257" x="10917238" y="3560763"/>
          <p14:tracePt t="26264" x="10901363" y="3560763"/>
          <p14:tracePt t="26271" x="10883900" y="3560763"/>
          <p14:tracePt t="26279" x="10848975" y="3560763"/>
          <p14:tracePt t="26286" x="10823575" y="3560763"/>
          <p14:tracePt t="26293" x="10790238" y="3560763"/>
          <p14:tracePt t="26300" x="10764838" y="3560763"/>
          <p14:tracePt t="26307" x="10714038" y="3543300"/>
          <p14:tracePt t="26315" x="10671175" y="3535363"/>
          <p14:tracePt t="26322" x="10645775" y="3535363"/>
          <p14:tracePt t="26329" x="10602913" y="3527425"/>
          <p14:tracePt t="26337" x="10577513" y="3517900"/>
          <p14:tracePt t="26344" x="10569575" y="3517900"/>
          <p14:tracePt t="26351" x="10534650" y="3509963"/>
          <p14:tracePt t="26359" x="10509250" y="3509963"/>
          <p14:tracePt t="26365" x="10483850" y="3502025"/>
          <p14:tracePt t="26380" x="10450513" y="3502025"/>
          <p14:tracePt t="26395" x="10425113" y="3502025"/>
          <p14:tracePt t="26401" x="10399713" y="3502025"/>
          <p14:tracePt t="26409" x="10382250" y="3502025"/>
          <p14:tracePt t="26416" x="10364788" y="3502025"/>
          <p14:tracePt t="26424" x="10348913" y="3492500"/>
          <p14:tracePt t="26431" x="10323513" y="3492500"/>
          <p14:tracePt t="26438" x="10298113" y="3492500"/>
          <p14:tracePt t="26446" x="10280650" y="3492500"/>
          <p14:tracePt t="26452" x="10263188" y="3492500"/>
          <p14:tracePt t="26459" x="10237788" y="3492500"/>
          <p14:tracePt t="26475" x="10212388" y="3492500"/>
          <p14:tracePt t="26482" x="10204450" y="3492500"/>
          <p14:tracePt t="26489" x="10194925" y="3492500"/>
          <p14:tracePt t="26496" x="10186988" y="3492500"/>
          <p14:tracePt t="26503" x="10169525" y="3492500"/>
          <p14:tracePt t="26518" x="10161588" y="3484563"/>
          <p14:tracePt t="26526" x="10153650" y="3484563"/>
          <p14:tracePt t="28336" x="10126663" y="3484563"/>
          <p14:tracePt t="28343" x="10118725" y="3484563"/>
          <p14:tracePt t="28350" x="10093325" y="3484563"/>
          <p14:tracePt t="28356" x="10075863" y="3484563"/>
          <p14:tracePt t="28364" x="10059988" y="3467100"/>
          <p14:tracePt t="28372" x="10042525" y="3459163"/>
          <p14:tracePt t="28379" x="10025063" y="3449638"/>
          <p14:tracePt t="28386" x="9999663" y="3441700"/>
          <p14:tracePt t="28395" x="9991725" y="3424238"/>
          <p14:tracePt t="28401" x="9974263" y="3416300"/>
          <p14:tracePt t="28407" x="9956800" y="3382963"/>
          <p14:tracePt t="28414" x="9948863" y="3373438"/>
          <p14:tracePt t="28421" x="9940925" y="3365500"/>
          <p14:tracePt t="28429" x="9898063" y="3322638"/>
          <p14:tracePt t="28444" x="9872663" y="3305175"/>
          <p14:tracePt t="28450" x="9855200" y="3289300"/>
          <p14:tracePt t="28457" x="9839325" y="3271838"/>
          <p14:tracePt t="28464" x="9812338" y="3263900"/>
          <p14:tracePt t="28472" x="9779000" y="3228975"/>
          <p14:tracePt t="28480" x="9753600" y="3211513"/>
          <p14:tracePt t="28487" x="9710738" y="3160713"/>
          <p14:tracePt t="28494" x="9667875" y="3109913"/>
          <p14:tracePt t="28501" x="9642475" y="3059113"/>
          <p14:tracePt t="28509" x="9617075" y="2982913"/>
          <p14:tracePt t="28515" x="9601200" y="2949575"/>
          <p14:tracePt t="28523" x="9583738" y="2897188"/>
          <p14:tracePt t="28530" x="9575800" y="2871788"/>
          <p14:tracePt t="28538" x="9575800" y="2863850"/>
          <p14:tracePt t="28545" x="9566275" y="2830513"/>
          <p14:tracePt t="28552" x="9550400" y="2820988"/>
          <p14:tracePt t="28559" x="9550400" y="2813050"/>
          <p14:tracePt t="28574" x="9550400" y="2795588"/>
          <p14:tracePt t="28589" x="9540875" y="2770188"/>
          <p14:tracePt t="28603" x="9540875" y="2752725"/>
          <p14:tracePt t="28611" x="9540875" y="2744788"/>
          <p14:tracePt t="28617" x="9540875" y="2727325"/>
          <p14:tracePt t="28631" x="9540875" y="2711450"/>
          <p14:tracePt t="28646" x="9540875" y="2686050"/>
          <p14:tracePt t="28654" x="9540875" y="2676525"/>
          <p14:tracePt t="28661" x="9532938" y="2660650"/>
          <p14:tracePt t="28668" x="9532938" y="2651125"/>
          <p14:tracePt t="28676" x="9532938" y="2633663"/>
          <p14:tracePt t="28682" x="9532938" y="2617788"/>
          <p14:tracePt t="28697" x="9532938" y="2600325"/>
          <p14:tracePt t="28705" x="9532938" y="2592388"/>
          <p14:tracePt t="28712" x="9532938" y="2582863"/>
          <p14:tracePt t="28719" x="9532938" y="2566988"/>
          <p14:tracePt t="28748" x="9532938" y="2557463"/>
          <p14:tracePt t="28859" x="9532938" y="2549525"/>
          <p14:tracePt t="28909" x="9532938" y="2532063"/>
          <p14:tracePt t="29032" x="9532938" y="2524125"/>
          <p14:tracePt t="29055" x="9532938" y="2506663"/>
          <p14:tracePt t="29126" x="9532938" y="2516188"/>
          <p14:tracePt t="30246" x="9532938" y="2549525"/>
          <p14:tracePt t="30252" x="9532938" y="2566988"/>
          <p14:tracePt t="30261" x="9532938" y="2719388"/>
          <p14:tracePt t="30267" x="9523413" y="2736850"/>
          <p14:tracePt t="30275" x="9515475" y="2846388"/>
          <p14:tracePt t="30282" x="9507538" y="2881313"/>
          <p14:tracePt t="30289" x="9490075" y="2914650"/>
          <p14:tracePt t="30298" x="9490075" y="2932113"/>
          <p14:tracePt t="30303" x="9472613" y="2957513"/>
          <p14:tracePt t="30310" x="9447213" y="2990850"/>
          <p14:tracePt t="30317" x="9413875" y="3041650"/>
          <p14:tracePt t="30325" x="9396413" y="3076575"/>
          <p14:tracePt t="30332" x="9380538" y="3094038"/>
          <p14:tracePt t="30340" x="9363075" y="3119438"/>
          <p14:tracePt t="30347" x="9337675" y="3152775"/>
          <p14:tracePt t="30354" x="9286875" y="3221038"/>
          <p14:tracePt t="30360" x="9277350" y="3221038"/>
          <p14:tracePt t="30368" x="9244013" y="3263900"/>
          <p14:tracePt t="30377" x="9218613" y="3279775"/>
          <p14:tracePt t="30382" x="9183688" y="3305175"/>
          <p14:tracePt t="30391" x="9158288" y="3330575"/>
          <p14:tracePt t="30397" x="9124950" y="3348038"/>
          <p14:tracePt t="30405" x="9082088" y="3365500"/>
          <p14:tracePt t="30413" x="9039225" y="3398838"/>
          <p14:tracePt t="30419" x="8947150" y="3416300"/>
          <p14:tracePt t="30428" x="8886825" y="3441700"/>
          <p14:tracePt t="30434" x="8802688" y="3459163"/>
          <p14:tracePt t="30441" x="8716963" y="3459163"/>
          <p14:tracePt t="30448" x="8666163" y="3467100"/>
          <p14:tracePt t="30456" x="8605838" y="3467100"/>
          <p14:tracePt t="30463" x="8564563" y="3467100"/>
          <p14:tracePt t="30470" x="8529638" y="3484563"/>
          <p14:tracePt t="30478" x="8496300" y="3492500"/>
          <p14:tracePt t="30484" x="8445500" y="3492500"/>
          <p14:tracePt t="30492" x="8385175" y="3492500"/>
          <p14:tracePt t="30499" x="8308975" y="3509963"/>
          <p14:tracePt t="30506" x="8250238" y="3509963"/>
          <p14:tracePt t="30514" x="8164513" y="3509963"/>
          <p14:tracePt t="30521" x="8121650" y="3509963"/>
          <p14:tracePt t="30529" x="8045450" y="3527425"/>
          <p14:tracePt t="30536" x="8020050" y="3527425"/>
          <p14:tracePt t="30544" x="7986713" y="3527425"/>
          <p14:tracePt t="30550" x="7961313" y="3527425"/>
          <p14:tracePt t="30557" x="7926388" y="3535363"/>
          <p14:tracePt t="30564" x="7900988" y="3535363"/>
          <p14:tracePt t="30572" x="7859713" y="3535363"/>
          <p14:tracePt t="30580" x="7842250" y="3535363"/>
          <p14:tracePt t="30587" x="7807325" y="3535363"/>
          <p14:tracePt t="30594" x="7799388" y="3535363"/>
          <p14:tracePt t="30601" x="7773988" y="3535363"/>
          <p14:tracePt t="30609" x="7766050" y="3535363"/>
          <p14:tracePt t="30615" x="7756525" y="3535363"/>
          <p14:tracePt t="30630" x="7740650" y="3535363"/>
          <p14:tracePt t="30637" x="7731125" y="3535363"/>
          <p14:tracePt t="30645" x="7715250" y="3535363"/>
          <p14:tracePt t="30652" x="7705725" y="3535363"/>
          <p14:tracePt t="30661" x="7688263" y="3535363"/>
          <p14:tracePt t="30666" x="7672388" y="3527425"/>
          <p14:tracePt t="30674" x="7662863" y="3527425"/>
          <p14:tracePt t="30681" x="7654925" y="3527425"/>
          <p14:tracePt t="30687" x="7646988" y="3517900"/>
          <p14:tracePt t="30826" x="7646988" y="3502025"/>
          <p14:tracePt t="34946" x="7662863" y="3484563"/>
          <p14:tracePt t="34951" x="7723188" y="3424238"/>
          <p14:tracePt t="34959" x="7748588" y="3408363"/>
          <p14:tracePt t="34966" x="7799388" y="3365500"/>
          <p14:tracePt t="34974" x="7850188" y="3340100"/>
          <p14:tracePt t="34980" x="7918450" y="3297238"/>
          <p14:tracePt t="34988" x="7951788" y="3289300"/>
          <p14:tracePt t="34995" x="8029575" y="3263900"/>
          <p14:tracePt t="35003" x="8080375" y="3228975"/>
          <p14:tracePt t="35010" x="8147050" y="3195638"/>
          <p14:tracePt t="35018" x="8215313" y="3160713"/>
          <p14:tracePt t="35024" x="8301038" y="3127375"/>
          <p14:tracePt t="35032" x="8420100" y="3101975"/>
          <p14:tracePt t="35039" x="8488363" y="3094038"/>
          <p14:tracePt t="35046" x="8580438" y="3084513"/>
          <p14:tracePt t="35054" x="8632825" y="3084513"/>
          <p14:tracePt t="35061" x="8691563" y="3076575"/>
          <p14:tracePt t="35068" x="8810625" y="3051175"/>
          <p14:tracePt t="35076" x="8894763" y="3041650"/>
          <p14:tracePt t="35082" x="9023350" y="3025775"/>
          <p14:tracePt t="35090" x="9142413" y="3008313"/>
          <p14:tracePt t="35097" x="9251950" y="2990850"/>
          <p14:tracePt t="35105" x="9312275" y="2990850"/>
          <p14:tracePt t="35111" x="9413875" y="2982913"/>
          <p14:tracePt t="35119" x="9482138" y="2982913"/>
          <p14:tracePt t="35126" x="9583738" y="2982913"/>
          <p14:tracePt t="35133" x="9667875" y="2949575"/>
          <p14:tracePt t="35141" x="9829800" y="2949575"/>
          <p14:tracePt t="35148" x="9898063" y="2949575"/>
          <p14:tracePt t="35156" x="9999663" y="2949575"/>
          <p14:tracePt t="35162" x="10017125" y="2949575"/>
          <p14:tracePt t="35170" x="10093325" y="2949575"/>
          <p14:tracePt t="35177" x="10126663" y="2957513"/>
          <p14:tracePt t="35185" x="10204450" y="2990850"/>
          <p14:tracePt t="35191" x="10237788" y="2990850"/>
          <p14:tracePt t="35199" x="10288588" y="2990850"/>
          <p14:tracePt t="35207" x="10339388" y="3008313"/>
          <p14:tracePt t="35213" x="10399713" y="3033713"/>
          <p14:tracePt t="35221" x="10458450" y="3033713"/>
          <p14:tracePt t="35228" x="10509250" y="3051175"/>
          <p14:tracePt t="35235" x="10577513" y="3051175"/>
          <p14:tracePt t="35243" x="10628313" y="3059113"/>
          <p14:tracePt t="35250" x="10671175" y="3076575"/>
          <p14:tracePt t="35257" x="10704513" y="3084513"/>
          <p14:tracePt t="35264" x="10739438" y="3084513"/>
          <p14:tracePt t="35271" x="10764838" y="3094038"/>
          <p14:tracePt t="35279" x="10798175" y="3109913"/>
          <p14:tracePt t="35286" x="10815638" y="3119438"/>
          <p14:tracePt t="35294" x="10833100" y="3127375"/>
          <p14:tracePt t="35301" x="10858500" y="3127375"/>
          <p14:tracePt t="35309" x="10874375" y="3135313"/>
          <p14:tracePt t="35315" x="10901363" y="3135313"/>
          <p14:tracePt t="35323" x="10942638" y="3152775"/>
          <p14:tracePt t="35329" x="10960100" y="3152775"/>
          <p14:tracePt t="35337" x="11010900" y="3152775"/>
          <p14:tracePt t="35344" x="11044238" y="3170238"/>
          <p14:tracePt t="35351" x="11071225" y="3170238"/>
          <p14:tracePt t="35359" x="11112500" y="3178175"/>
          <p14:tracePt t="35366" x="11122025" y="3186113"/>
          <p14:tracePt t="35374" x="11163300" y="3203575"/>
          <p14:tracePt t="35380" x="11172825" y="3203575"/>
          <p14:tracePt t="35388" x="11180763" y="3211513"/>
          <p14:tracePt t="35395" x="11198225" y="3228975"/>
          <p14:tracePt t="35403" x="11215688" y="3254375"/>
          <p14:tracePt t="35410" x="11256963" y="3305175"/>
          <p14:tracePt t="35417" x="11266488" y="3314700"/>
          <p14:tracePt t="35424" x="11333163" y="3373438"/>
          <p14:tracePt t="35431" x="11333163" y="3398838"/>
          <p14:tracePt t="35439" x="11350625" y="3416300"/>
          <p14:tracePt t="35446" x="11368088" y="3433763"/>
          <p14:tracePt t="35454" x="11376025" y="3433763"/>
          <p14:tracePt t="35460" x="11393488" y="3449638"/>
          <p14:tracePt t="35468" x="11393488" y="3459163"/>
          <p14:tracePt t="35475" x="11418888" y="3475038"/>
          <p14:tracePt t="35482" x="11418888" y="3484563"/>
          <p14:tracePt t="35490" x="11461750" y="3560763"/>
          <p14:tracePt t="35496" x="11461750" y="3586163"/>
          <p14:tracePt t="35504" x="11487150" y="3654425"/>
          <p14:tracePt t="35511" x="11487150" y="3679825"/>
          <p14:tracePt t="35519" x="11487150" y="3722688"/>
          <p14:tracePt t="35526" x="11487150" y="3773488"/>
          <p14:tracePt t="35533" x="11487150" y="3849688"/>
          <p14:tracePt t="35547" x="11487150" y="3857625"/>
          <p14:tracePt t="35562" x="11487150" y="3892550"/>
          <p14:tracePt t="35577" x="11461750" y="3943350"/>
          <p14:tracePt t="35591" x="11452225" y="3968750"/>
          <p14:tracePt t="35598" x="11436350" y="3968750"/>
          <p14:tracePt t="35606" x="11410950" y="3986213"/>
          <p14:tracePt t="35613" x="11385550" y="4011613"/>
          <p14:tracePt t="35620" x="11360150" y="4037013"/>
          <p14:tracePt t="35627" x="11333163" y="4052888"/>
          <p14:tracePt t="35635" x="11299825" y="4070350"/>
          <p14:tracePt t="35642" x="11241088" y="4079875"/>
          <p14:tracePt t="35649" x="11215688" y="4087813"/>
          <p14:tracePt t="35657" x="11129963" y="4130675"/>
          <p14:tracePt t="35664" x="11010900" y="4146550"/>
          <p14:tracePt t="35671" x="10942638" y="4164013"/>
          <p14:tracePt t="35678" x="10866438" y="4206875"/>
          <p14:tracePt t="35686" x="10790238" y="4240213"/>
          <p14:tracePt t="35693" x="10714038" y="4257675"/>
          <p14:tracePt t="35700" x="10637838" y="4265613"/>
          <p14:tracePt t="35707" x="10493375" y="4308475"/>
          <p14:tracePt t="35715" x="10433050" y="4325938"/>
          <p14:tracePt t="35722" x="10298113" y="4325938"/>
          <p14:tracePt t="35729" x="10194925" y="4359275"/>
          <p14:tracePt t="35737" x="10144125" y="4359275"/>
          <p14:tracePt t="35744" x="10059988" y="4359275"/>
          <p14:tracePt t="35751" x="10017125" y="4359275"/>
          <p14:tracePt t="35759" x="9999663" y="4359275"/>
          <p14:tracePt t="35765" x="9915525" y="4341813"/>
          <p14:tracePt t="35773" x="9855200" y="4308475"/>
          <p14:tracePt t="35780" x="9728200" y="4275138"/>
          <p14:tracePt t="35787" x="9634538" y="4214813"/>
          <p14:tracePt t="35794" x="9558338" y="4181475"/>
          <p14:tracePt t="35802" x="9464675" y="4113213"/>
          <p14:tracePt t="35810" x="9380538" y="4079875"/>
          <p14:tracePt t="35817" x="9302750" y="4037013"/>
          <p14:tracePt t="35824" x="9236075" y="4002088"/>
          <p14:tracePt t="35831" x="9107488" y="3943350"/>
          <p14:tracePt t="35838" x="8955088" y="3892550"/>
          <p14:tracePt t="35845" x="8666163" y="3806825"/>
          <p14:tracePt t="35853" x="8564563" y="3798888"/>
          <p14:tracePt t="35860" x="8478838" y="3763963"/>
          <p14:tracePt t="35868" x="8445500" y="3748088"/>
          <p14:tracePt t="35876" x="8420100" y="3738563"/>
          <p14:tracePt t="35882" x="8402638" y="3722688"/>
          <p14:tracePt t="35890" x="8369300" y="3713163"/>
          <p14:tracePt t="35904" x="8343900" y="3671888"/>
          <p14:tracePt t="35911" x="8301038" y="3619500"/>
          <p14:tracePt t="35918" x="8258175" y="3527425"/>
          <p14:tracePt t="35925" x="8199438" y="3424238"/>
          <p14:tracePt t="35933" x="8181975" y="3373438"/>
          <p14:tracePt t="35940" x="8147050" y="3314700"/>
          <p14:tracePt t="35947" x="8131175" y="3238500"/>
          <p14:tracePt t="35957" x="8113713" y="3195638"/>
          <p14:tracePt t="35961" x="8113713" y="3178175"/>
          <p14:tracePt t="35969" x="8113713" y="3127375"/>
          <p14:tracePt t="35977" x="8113713" y="3101975"/>
          <p14:tracePt t="35984" x="8121650" y="3033713"/>
          <p14:tracePt t="35991" x="8164513" y="2982913"/>
          <p14:tracePt t="35998" x="8215313" y="2897188"/>
          <p14:tracePt t="36006" x="8275638" y="2762250"/>
          <p14:tracePt t="36012" x="8283575" y="2752725"/>
          <p14:tracePt t="36020" x="8326438" y="2719388"/>
          <p14:tracePt t="36027" x="8343900" y="2693988"/>
          <p14:tracePt t="36034" x="8385175" y="2651125"/>
          <p14:tracePt t="36042" x="8496300" y="2557463"/>
          <p14:tracePt t="36049" x="8597900" y="2489200"/>
          <p14:tracePt t="36057" x="8767763" y="2438400"/>
          <p14:tracePt t="36063" x="8912225" y="2422525"/>
          <p14:tracePt t="36071" x="9039225" y="2387600"/>
          <p14:tracePt t="36078" x="9158288" y="2354263"/>
          <p14:tracePt t="36085" x="9380538" y="2303463"/>
          <p14:tracePt t="36093" x="9540875" y="2303463"/>
          <p14:tracePt t="36099" x="9694863" y="2303463"/>
          <p14:tracePt t="36108" x="9745663" y="2303463"/>
          <p14:tracePt t="36114" x="9839325" y="2303463"/>
          <p14:tracePt t="36122" x="9872663" y="2319338"/>
          <p14:tracePt t="36129" x="9931400" y="2328863"/>
          <p14:tracePt t="36136" x="10017125" y="2336800"/>
          <p14:tracePt t="36143" x="10101263" y="2362200"/>
          <p14:tracePt t="36150" x="10194925" y="2397125"/>
          <p14:tracePt t="36159" x="10255250" y="2438400"/>
          <p14:tracePt t="36165" x="10374313" y="2473325"/>
          <p14:tracePt t="36173" x="10425113" y="2524125"/>
          <p14:tracePt t="36179" x="10518775" y="2592388"/>
          <p14:tracePt t="36188" x="10577513" y="2625725"/>
          <p14:tracePt t="36193" x="10620375" y="2660650"/>
          <p14:tracePt t="36200" x="10679113" y="2676525"/>
          <p14:tracePt t="36209" x="10729913" y="2736850"/>
          <p14:tracePt t="36216" x="10823575" y="2881313"/>
          <p14:tracePt t="36239" x="10883900" y="2914650"/>
          <p14:tracePt t="36246" x="10917238" y="2957513"/>
          <p14:tracePt t="36261" x="10960100" y="2974975"/>
          <p14:tracePt t="36268" x="10960100" y="2982913"/>
          <p14:tracePt t="36276" x="10977563" y="2990850"/>
          <p14:tracePt t="36282" x="11002963" y="3016250"/>
          <p14:tracePt t="36290" x="11018838" y="3033713"/>
          <p14:tracePt t="36296" x="11071225" y="3119438"/>
          <p14:tracePt t="36304" x="11104563" y="3228975"/>
          <p14:tracePt t="36318" x="11112500" y="3289300"/>
          <p14:tracePt t="36326" x="11122025" y="3340100"/>
          <p14:tracePt t="36332" x="11122025" y="3382963"/>
          <p14:tracePt t="36341" x="11122025" y="3424238"/>
          <p14:tracePt t="36361" x="11122025" y="3492500"/>
          <p14:tracePt t="36369" x="11122025" y="3543300"/>
          <p14:tracePt t="36390" x="11104563" y="3578225"/>
          <p14:tracePt t="36397" x="11079163" y="3594100"/>
          <p14:tracePt t="36406" x="11044238" y="3629025"/>
          <p14:tracePt t="36412" x="11018838" y="3646488"/>
          <p14:tracePt t="36419" x="10968038" y="3722688"/>
          <p14:tracePt t="36427" x="10968038" y="3730625"/>
          <p14:tracePt t="36434" x="10909300" y="3798888"/>
          <p14:tracePt t="36441" x="10883900" y="3841750"/>
          <p14:tracePt t="36449" x="10858500" y="3867150"/>
          <p14:tracePt t="36457" x="10764838" y="3935413"/>
          <p14:tracePt t="36463" x="10679113" y="3986213"/>
          <p14:tracePt t="36470" x="10560050" y="4037013"/>
          <p14:tracePt t="36478" x="10433050" y="4070350"/>
          <p14:tracePt t="36485" x="10263188" y="4121150"/>
          <p14:tracePt t="36494" x="10220325" y="4130675"/>
          <p14:tracePt t="36499" x="10118725" y="4156075"/>
          <p14:tracePt t="36507" x="9999663" y="4164013"/>
          <p14:tracePt t="36514" x="9804400" y="4189413"/>
          <p14:tracePt t="36521" x="9591675" y="4206875"/>
          <p14:tracePt t="36529" x="9464675" y="4206875"/>
          <p14:tracePt t="36536" x="9380538" y="4206875"/>
          <p14:tracePt t="36543" x="9286875" y="4232275"/>
          <p14:tracePt t="36551" x="9201150" y="4232275"/>
          <p14:tracePt t="36558" x="9082088" y="4232275"/>
          <p14:tracePt t="36564" x="8921750" y="4232275"/>
          <p14:tracePt t="36572" x="8810625" y="4232275"/>
          <p14:tracePt t="36579" x="8683625" y="4224338"/>
          <p14:tracePt t="36587" x="8623300" y="4214813"/>
          <p14:tracePt t="36594" x="8547100" y="4197350"/>
          <p14:tracePt t="36601" x="8529638" y="4189413"/>
          <p14:tracePt t="36610" x="8488363" y="4138613"/>
          <p14:tracePt t="36615" x="8453438" y="4105275"/>
          <p14:tracePt t="36624" x="8377238" y="3968750"/>
          <p14:tracePt t="36630" x="8343900" y="3867150"/>
          <p14:tracePt t="36637" x="8291513" y="3713163"/>
          <p14:tracePt t="36645" x="8275638" y="3646488"/>
          <p14:tracePt t="36652" x="8258175" y="3552825"/>
          <p14:tracePt t="36660" x="8240713" y="3517900"/>
          <p14:tracePt t="36666" x="8232775" y="3459163"/>
          <p14:tracePt t="36674" x="8232775" y="3424238"/>
          <p14:tracePt t="36681" x="8232775" y="3348038"/>
          <p14:tracePt t="36689" x="8232775" y="3238500"/>
          <p14:tracePt t="36696" x="8250238" y="3076575"/>
          <p14:tracePt t="36703" x="8301038" y="2906713"/>
          <p14:tracePt t="36711" x="8318500" y="2813050"/>
          <p14:tracePt t="36717" x="8343900" y="2795588"/>
          <p14:tracePt t="36727" x="8359775" y="2727325"/>
          <p14:tracePt t="36732" x="8385175" y="2719388"/>
          <p14:tracePt t="36741" x="8402638" y="2711450"/>
          <p14:tracePt t="36746" x="8470900" y="2651125"/>
          <p14:tracePt t="36754" x="8555038" y="2600325"/>
          <p14:tracePt t="36761" x="8615363" y="2592388"/>
          <p14:tracePt t="36768" x="8767763" y="2532063"/>
          <p14:tracePt t="36777" x="8853488" y="2516188"/>
          <p14:tracePt t="36782" x="8921750" y="2489200"/>
          <p14:tracePt t="36791" x="8988425" y="2489200"/>
          <p14:tracePt t="36797" x="9013825" y="2489200"/>
          <p14:tracePt t="36805" x="9056688" y="2489200"/>
          <p14:tracePt t="36812" x="9099550" y="2489200"/>
          <p14:tracePt t="36819" x="9183688" y="2498725"/>
          <p14:tracePt t="36827" x="9218613" y="2516188"/>
          <p14:tracePt t="36834" x="9269413" y="2549525"/>
          <p14:tracePt t="36840" x="9320213" y="2592388"/>
          <p14:tracePt t="36848" x="9413875" y="2633663"/>
          <p14:tracePt t="36857" x="9431338" y="2668588"/>
          <p14:tracePt t="36862" x="9464675" y="2693988"/>
          <p14:tracePt t="36870" x="9482138" y="2736850"/>
          <p14:tracePt t="36877" x="9540875" y="2795588"/>
          <p14:tracePt t="36884" x="9558338" y="2846388"/>
          <p14:tracePt t="36893" x="9575800" y="2889250"/>
          <p14:tracePt t="36899" x="9609138" y="2982913"/>
          <p14:tracePt t="36907" x="9617075" y="3000375"/>
          <p14:tracePt t="36914" x="9634538" y="3067050"/>
          <p14:tracePt t="36921" x="9634538" y="3076575"/>
          <p14:tracePt t="36928" x="9642475" y="3101975"/>
          <p14:tracePt t="36935" x="9667875" y="3211513"/>
          <p14:tracePt t="36957" x="9667875" y="3305175"/>
          <p14:tracePt t="36978" x="9667875" y="3365500"/>
          <p14:tracePt t="37023" x="9667875" y="3373438"/>
          <p14:tracePt t="37030" x="9652000" y="3373438"/>
          <p14:tracePt t="37037" x="9642475" y="3382963"/>
          <p14:tracePt t="37044" x="9601200" y="3382963"/>
          <p14:tracePt t="37051" x="9583738" y="3382963"/>
          <p14:tracePt t="37059" x="9532938" y="3382963"/>
          <p14:tracePt t="37065" x="9498013" y="3382963"/>
          <p14:tracePt t="45239" x="9540875" y="3340100"/>
          <p14:tracePt t="45246" x="9617075" y="3238500"/>
          <p14:tracePt t="45253" x="9745663" y="3135313"/>
          <p14:tracePt t="45261" x="9890125" y="3033713"/>
          <p14:tracePt t="45268" x="10009188" y="2990850"/>
          <p14:tracePt t="45275" x="10136188" y="2974975"/>
          <p14:tracePt t="45283" x="10194925" y="2957513"/>
          <p14:tracePt t="45290" x="10255250" y="2957513"/>
          <p14:tracePt t="45297" x="10298113" y="2957513"/>
          <p14:tracePt t="45305" x="10331450" y="2957513"/>
          <p14:tracePt t="45311" x="10364788" y="2957513"/>
          <p14:tracePt t="45321" x="10382250" y="2974975"/>
          <p14:tracePt t="45326" x="10425113" y="3033713"/>
          <p14:tracePt t="45333" x="10442575" y="3094038"/>
          <p14:tracePt t="45341" x="10458450" y="3211513"/>
          <p14:tracePt t="45348" x="10458450" y="3254375"/>
          <p14:tracePt t="45356" x="10458450" y="3322638"/>
          <p14:tracePt t="45362" x="10458450" y="3355975"/>
          <p14:tracePt t="45370" x="10433050" y="3398838"/>
          <p14:tracePt t="45376" x="10425113" y="3424238"/>
          <p14:tracePt t="45384" x="10348913" y="3517900"/>
          <p14:tracePt t="45390" x="10323513" y="3552825"/>
          <p14:tracePt t="45398" x="10194925" y="3654425"/>
          <p14:tracePt t="45406" x="10118725" y="3722688"/>
          <p14:tracePt t="45413" x="9948863" y="3892550"/>
          <p14:tracePt t="45421" x="9796463" y="4019550"/>
          <p14:tracePt t="45427" x="9566275" y="4146550"/>
          <p14:tracePt t="45436" x="9456738" y="4181475"/>
          <p14:tracePt t="45442" x="9302750" y="4257675"/>
          <p14:tracePt t="45450" x="8988425" y="4308475"/>
          <p14:tracePt t="45456" x="8836025" y="4325938"/>
          <p14:tracePt t="45463" x="8666163" y="4325938"/>
          <p14:tracePt t="45471" x="8589963" y="4308475"/>
          <p14:tracePt t="45478" x="8539163" y="4283075"/>
          <p14:tracePt t="45486" x="8453438" y="4214813"/>
          <p14:tracePt t="45492" x="8369300" y="4105275"/>
          <p14:tracePt t="45500" x="8275638" y="4011613"/>
          <p14:tracePt t="45507" x="8139113" y="3867150"/>
          <p14:tracePt t="45514" x="8054975" y="3773488"/>
          <p14:tracePt t="45522" x="7977188" y="3687763"/>
          <p14:tracePt t="45529" x="7910513" y="3603625"/>
          <p14:tracePt t="45536" x="7816850" y="3322638"/>
          <p14:tracePt t="45543" x="7756525" y="2736850"/>
          <p14:tracePt t="45550" x="7756525" y="2506663"/>
          <p14:tracePt t="45558" x="7756525" y="2362200"/>
          <p14:tracePt t="45566" x="7781925" y="2184400"/>
          <p14:tracePt t="45573" x="7935913" y="1639888"/>
          <p14:tracePt t="45580" x="8045450" y="1266825"/>
          <p14:tracePt t="45587" x="8088313" y="1155700"/>
          <p14:tracePt t="45594" x="8131175" y="1096963"/>
          <p14:tracePt t="45602" x="8189913" y="1003300"/>
          <p14:tracePt t="45609" x="8215313" y="977900"/>
          <p14:tracePt t="45617" x="8301038" y="884238"/>
          <p14:tracePt t="45623" x="8334375" y="849313"/>
          <p14:tracePt t="45631" x="8394700" y="773113"/>
          <p14:tracePt t="45639" x="8470900" y="704850"/>
          <p14:tracePt t="45645" x="8564563" y="646113"/>
          <p14:tracePt t="45652" x="8683625" y="585788"/>
          <p14:tracePt t="45660" x="8828088" y="534988"/>
          <p14:tracePt t="45667" x="8937625" y="509588"/>
          <p14:tracePt t="45674" x="9064625" y="501650"/>
          <p14:tracePt t="45681" x="9193213" y="501650"/>
          <p14:tracePt t="45689" x="9269413" y="519113"/>
          <p14:tracePt t="45697" x="9396413" y="552450"/>
          <p14:tracePt t="45704" x="9507538" y="595313"/>
          <p14:tracePt t="45710" x="9634538" y="628650"/>
          <p14:tracePt t="45719" x="9796463" y="739775"/>
          <p14:tracePt t="45725" x="9915525" y="781050"/>
          <p14:tracePt t="45732" x="9999663" y="841375"/>
          <p14:tracePt t="45739" x="10093325" y="900113"/>
          <p14:tracePt t="45747" x="10169525" y="968375"/>
          <p14:tracePt t="45755" x="10280650" y="1028700"/>
          <p14:tracePt t="45761" x="10364788" y="1096963"/>
          <p14:tracePt t="45769" x="10458450" y="1163638"/>
          <p14:tracePt t="45776" x="10560050" y="1282700"/>
          <p14:tracePt t="45783" x="10764838" y="1631950"/>
          <p14:tracePt t="45790" x="10815638" y="1733550"/>
          <p14:tracePt t="45798" x="10901363" y="1928813"/>
          <p14:tracePt t="45805" x="10917238" y="1971675"/>
          <p14:tracePt t="45813" x="10926763" y="2030413"/>
          <p14:tracePt t="45819" x="10952163" y="2159000"/>
          <p14:tracePt t="45827" x="10952163" y="2319338"/>
          <p14:tracePt t="45835" x="10952163" y="2617788"/>
          <p14:tracePt t="45841" x="10866438" y="3016250"/>
          <p14:tracePt t="45849" x="10815638" y="3119438"/>
          <p14:tracePt t="45856" x="10739438" y="3211513"/>
          <p14:tracePt t="45863" x="10483850" y="3433763"/>
          <p14:tracePt t="45871" x="10263188" y="3824288"/>
          <p14:tracePt t="45878" x="10110788" y="4105275"/>
          <p14:tracePt t="45886" x="9991725" y="4283075"/>
          <p14:tracePt t="45892" x="9906000" y="4402138"/>
          <p14:tracePt t="45900" x="9812338" y="4470400"/>
          <p14:tracePt t="45906" x="9702800" y="4503738"/>
          <p14:tracePt t="45914" x="9583738" y="4538663"/>
          <p14:tracePt t="45922" x="9472613" y="4564063"/>
          <p14:tracePt t="45929" x="9353550" y="4564063"/>
          <p14:tracePt t="45936" x="9286875" y="4572000"/>
          <p14:tracePt t="45943" x="9209088" y="4572000"/>
          <p14:tracePt t="45950" x="9048750" y="4529138"/>
          <p14:tracePt t="45957" x="8878888" y="4445000"/>
          <p14:tracePt t="45964" x="8759825" y="4376738"/>
          <p14:tracePt t="45971" x="8640763" y="4197350"/>
          <p14:tracePt t="45979" x="8488363" y="3867150"/>
          <p14:tracePt t="45987" x="8462963" y="3671888"/>
          <p14:tracePt t="45994" x="8435975" y="3560763"/>
          <p14:tracePt t="46001" x="8435975" y="3484563"/>
          <p14:tracePt t="46008" x="8445500" y="3246438"/>
          <p14:tracePt t="46017" x="8513763" y="2940050"/>
          <p14:tracePt t="46024" x="8580438" y="2752725"/>
          <p14:tracePt t="46031" x="8615363" y="2651125"/>
          <p14:tracePt t="46038" x="8640763" y="2600325"/>
          <p14:tracePt t="46046" x="8691563" y="2566988"/>
          <p14:tracePt t="46055" x="8750300" y="2532063"/>
          <p14:tracePt t="46060" x="8843963" y="2473325"/>
          <p14:tracePt t="46068" x="8921750" y="2438400"/>
          <p14:tracePt t="46075" x="8988425" y="2438400"/>
          <p14:tracePt t="46082" x="9091613" y="2430463"/>
          <p14:tracePt t="46090" x="9218613" y="2405063"/>
          <p14:tracePt t="46096" x="9328150" y="2405063"/>
          <p14:tracePt t="46103" x="9456738" y="2405063"/>
          <p14:tracePt t="46111" x="9540875" y="2405063"/>
          <p14:tracePt t="46119" x="9642475" y="2413000"/>
          <p14:tracePt t="46124" x="9710738" y="2438400"/>
          <p14:tracePt t="46131" x="9872663" y="2566988"/>
          <p14:tracePt t="46402" x="9872663" y="2582863"/>
          <p14:tracePt t="46408" x="9880600" y="2660650"/>
          <p14:tracePt t="46416" x="9880600" y="2686050"/>
          <p14:tracePt t="46422" x="9890125" y="2727325"/>
          <p14:tracePt t="46430" x="9906000" y="2805113"/>
          <p14:tracePt t="46437" x="9906000" y="2838450"/>
          <p14:tracePt t="46444" x="9923463" y="2889250"/>
          <p14:tracePt t="46466" x="9923463" y="2914650"/>
          <p14:tracePt t="46472" x="9931400" y="2949575"/>
          <p14:tracePt t="46481" x="9931400" y="2957513"/>
          <p14:tracePt t="46488" x="9931400" y="3016250"/>
          <p14:tracePt t="46495" x="9931400" y="3025775"/>
          <p14:tracePt t="46502" x="9915525" y="3076575"/>
          <p14:tracePt t="46510" x="9906000" y="3144838"/>
          <p14:tracePt t="46517" x="9890125" y="3195638"/>
          <p14:tracePt t="46524" x="9880600" y="3211513"/>
          <p14:tracePt t="46531" x="9864725" y="3263900"/>
          <p14:tracePt t="46539" x="9864725" y="3271838"/>
          <p14:tracePt t="46546" x="9847263" y="3289300"/>
          <p14:tracePt t="46554" x="9829800" y="3314700"/>
          <p14:tracePt t="46568" x="9812338" y="3330575"/>
          <p14:tracePt t="46575" x="9796463" y="3355975"/>
          <p14:tracePt t="46583" x="9771063" y="3373438"/>
          <p14:tracePt t="46589" x="9745663" y="3390900"/>
          <p14:tracePt t="46597" x="9710738" y="3408363"/>
          <p14:tracePt t="46604" x="9659938" y="3433763"/>
          <p14:tracePt t="46611" x="9626600" y="3449638"/>
          <p14:tracePt t="46617" x="9566275" y="3467100"/>
          <p14:tracePt t="46625" x="9532938" y="3502025"/>
          <p14:tracePt t="46634" x="9507538" y="3527425"/>
          <p14:tracePt t="46640" x="9464675" y="3552825"/>
          <p14:tracePt t="46648" x="9431338" y="3586163"/>
          <p14:tracePt t="46655" x="9413875" y="3611563"/>
          <p14:tracePt t="46662" x="9388475" y="3629025"/>
          <p14:tracePt t="46670" x="9371013" y="3654425"/>
          <p14:tracePt t="46676" x="9337675" y="3687763"/>
          <p14:tracePt t="46685" x="9269413" y="3781425"/>
          <p14:tracePt t="46691" x="9244013" y="3798888"/>
          <p14:tracePt t="46699" x="9183688" y="3849688"/>
          <p14:tracePt t="46706" x="9132888" y="3875088"/>
          <p14:tracePt t="46713" x="9023350" y="3935413"/>
          <p14:tracePt t="46720" x="8929688" y="3960813"/>
          <p14:tracePt t="46728" x="8843963" y="3986213"/>
          <p14:tracePt t="46735" x="8793163" y="4011613"/>
          <p14:tracePt t="46742" x="8759825" y="4037013"/>
          <p14:tracePt t="46750" x="8724900" y="4044950"/>
          <p14:tracePt t="46756" x="8691563" y="4052888"/>
          <p14:tracePt t="46764" x="8640763" y="4070350"/>
          <p14:tracePt t="46771" x="8597900" y="4087813"/>
          <p14:tracePt t="46778" x="8547100" y="4113213"/>
          <p14:tracePt t="46785" x="8504238" y="4121150"/>
          <p14:tracePt t="46793" x="8428038" y="4138613"/>
          <p14:tracePt t="46800" x="8359775" y="4171950"/>
          <p14:tracePt t="46807" x="8283575" y="4214813"/>
          <p14:tracePt t="46815" x="8250238" y="4240213"/>
          <p14:tracePt t="46822" x="8199438" y="4265613"/>
          <p14:tracePt t="46830" x="8189913" y="4283075"/>
          <p14:tracePt t="46837" x="8156575" y="4291013"/>
          <p14:tracePt t="46844" x="8139113" y="4300538"/>
          <p14:tracePt t="46852" x="8121650" y="4300538"/>
          <p14:tracePt t="46858" x="8105775" y="4308475"/>
          <p14:tracePt t="46866" x="8088313" y="4308475"/>
          <p14:tracePt t="46872" x="8080375" y="4316413"/>
          <p14:tracePt t="46880" x="8045450" y="4333875"/>
          <p14:tracePt t="46888" x="8029575" y="4333875"/>
          <p14:tracePt t="46895" x="7994650" y="4351338"/>
          <p14:tracePt t="46903" x="7969250" y="4351338"/>
          <p14:tracePt t="46909" x="7935913" y="4368800"/>
          <p14:tracePt t="46917" x="7910513" y="4376738"/>
          <p14:tracePt t="46924" x="7859713" y="4394200"/>
          <p14:tracePt t="46931" x="7832725" y="4410075"/>
          <p14:tracePt t="46938" x="7807325" y="4419600"/>
          <p14:tracePt t="46951" x="7791450" y="4419600"/>
          <p14:tracePt t="46952" x="7781925" y="4419600"/>
          <p14:tracePt t="46960" x="7773988" y="4419600"/>
          <p14:tracePt t="46975" x="7766050" y="4419600"/>
          <p14:tracePt t="46996" x="7756525" y="4419600"/>
          <p14:tracePt t="47136" x="7748588" y="4419600"/>
          <p14:tracePt t="47193" x="7740650" y="4419600"/>
          <p14:tracePt t="47199" x="7723188" y="4410075"/>
          <p14:tracePt t="47207" x="7723188" y="4402138"/>
          <p14:tracePt t="47221" x="7715250" y="4394200"/>
          <p14:tracePt t="47237" x="7705725" y="4376738"/>
          <p14:tracePt t="47258" x="7697788" y="4376738"/>
          <p14:tracePt t="47330" x="7697788" y="4384675"/>
          <p14:tracePt t="60006" x="7697788" y="4394200"/>
          <p14:tracePt t="60037" x="7697788" y="4402138"/>
          <p14:tracePt t="60087" x="7697788" y="4419600"/>
          <p14:tracePt t="60093" x="7697788" y="4427538"/>
          <p14:tracePt t="60131" x="7697788" y="4435475"/>
          <p14:tracePt t="60320" x="7697788" y="4460875"/>
          <p14:tracePt t="60364" x="7697788" y="4470400"/>
          <p14:tracePt t="60371" x="7697788" y="4478338"/>
          <p14:tracePt t="60422" x="7697788" y="4486275"/>
          <p14:tracePt t="60516" x="7697788" y="4495800"/>
          <p14:tracePt t="60530" x="7697788" y="4513263"/>
          <p14:tracePt t="60552" x="7697788" y="4521200"/>
          <p14:tracePt t="60559" x="7697788" y="4529138"/>
          <p14:tracePt t="60567" x="7697788" y="4538663"/>
          <p14:tracePt t="60574" x="7697788" y="4546600"/>
          <p14:tracePt t="60617" x="7688263" y="4564063"/>
          <p14:tracePt t="60631" x="7680325" y="4564063"/>
          <p14:tracePt t="60638" x="7680325" y="4572000"/>
          <p14:tracePt t="60646" x="7672388" y="4572000"/>
          <p14:tracePt t="60660" x="7662863" y="4579938"/>
          <p14:tracePt t="60674" x="7654925" y="4589463"/>
          <p14:tracePt t="60682" x="7646988" y="4589463"/>
          <p14:tracePt t="60697" x="7629525" y="4589463"/>
          <p14:tracePt t="60704" x="7612063" y="4605338"/>
          <p14:tracePt t="60711" x="7604125" y="4605338"/>
          <p14:tracePt t="60718" x="7596188" y="4614863"/>
          <p14:tracePt t="60726" x="7586663" y="4614863"/>
          <p14:tracePt t="60733" x="7578725" y="4630738"/>
          <p14:tracePt t="60740" x="7570788" y="4630738"/>
          <p14:tracePt t="60747" x="7553325" y="4630738"/>
          <p14:tracePt t="60755" x="7545388" y="4640263"/>
          <p14:tracePt t="60769" x="7518400" y="4640263"/>
          <p14:tracePt t="60777" x="7502525" y="4648200"/>
          <p14:tracePt t="60790" x="7493000" y="4648200"/>
          <p14:tracePt t="60805" x="7477125" y="4657725"/>
          <p14:tracePt t="60813" x="7467600" y="4665663"/>
          <p14:tracePt t="60820" x="7459663" y="4665663"/>
          <p14:tracePt t="60828" x="7451725" y="4665663"/>
          <p14:tracePt t="60834" x="7434263" y="4665663"/>
          <p14:tracePt t="60842" x="7426325" y="4673600"/>
          <p14:tracePt t="60849" x="7408863" y="4673600"/>
          <p14:tracePt t="60856" x="7391400" y="4673600"/>
          <p14:tracePt t="60864" x="7366000" y="4683125"/>
          <p14:tracePt t="60870" x="7348538" y="4683125"/>
          <p14:tracePt t="60878" x="7315200" y="4683125"/>
          <p14:tracePt t="60885" x="7297738" y="4691063"/>
          <p14:tracePt t="60893" x="7281863" y="4691063"/>
          <p14:tracePt t="60900" x="7264400" y="4691063"/>
          <p14:tracePt t="60907" x="7256463" y="4691063"/>
          <p14:tracePt t="60914" x="7239000" y="4691063"/>
          <p14:tracePt t="60922" x="7221538" y="4691063"/>
          <p14:tracePt t="60935" x="7204075" y="4691063"/>
          <p14:tracePt t="60944" x="7196138" y="4691063"/>
          <p14:tracePt t="60960" x="7170738" y="4699000"/>
          <p14:tracePt t="60965" x="7162800" y="4699000"/>
          <p14:tracePt t="60973" x="7127875" y="4699000"/>
          <p14:tracePt t="60980" x="7119938" y="4699000"/>
          <p14:tracePt t="60987" x="7094538" y="4708525"/>
          <p14:tracePt t="60995" x="7085013" y="4708525"/>
          <p14:tracePt t="61002" x="7051675" y="4708525"/>
          <p14:tracePt t="61009" x="7043738" y="4708525"/>
          <p14:tracePt t="61016" x="7026275" y="4716463"/>
          <p14:tracePt t="61023" x="7008813" y="4716463"/>
          <p14:tracePt t="61031" x="6975475" y="4716463"/>
          <p14:tracePt t="61038" x="6967538" y="4724400"/>
          <p14:tracePt t="61045" x="6950075" y="4724400"/>
          <p14:tracePt t="61053" x="6942138" y="4724400"/>
          <p14:tracePt t="61067" x="6915150" y="4724400"/>
          <p14:tracePt t="61081" x="6899275" y="4724400"/>
          <p14:tracePt t="61096" x="6881813" y="4724400"/>
          <p14:tracePt t="61103" x="6873875" y="4733925"/>
          <p14:tracePt t="61118" x="6864350" y="4733925"/>
          <p14:tracePt t="61125" x="6856413" y="4733925"/>
          <p14:tracePt t="61132" x="6848475" y="4733925"/>
          <p14:tracePt t="61140" x="6838950" y="4733925"/>
          <p14:tracePt t="61147" x="6823075" y="4733925"/>
          <p14:tracePt t="61161" x="6805613" y="4733925"/>
          <p14:tracePt t="61169" x="6780213" y="4733925"/>
          <p14:tracePt t="61176" x="6770688" y="4733925"/>
          <p14:tracePt t="61183" x="6737350" y="4733925"/>
          <p14:tracePt t="61190" x="6729413" y="4733925"/>
          <p14:tracePt t="61198" x="6711950" y="4733925"/>
          <p14:tracePt t="61205" x="6694488" y="4733925"/>
          <p14:tracePt t="61212" x="6678613" y="4733925"/>
          <p14:tracePt t="61219" x="6661150" y="4733925"/>
          <p14:tracePt t="61227" x="6643688" y="4733925"/>
          <p14:tracePt t="61241" x="6626225" y="4733925"/>
          <p14:tracePt t="61248" x="6618288" y="4733925"/>
          <p14:tracePt t="61263" x="6600825" y="4733925"/>
          <p14:tracePt t="61270" x="6592888" y="4733925"/>
          <p14:tracePt t="61278" x="6559550" y="4733925"/>
          <p14:tracePt t="61285" x="6542088" y="4733925"/>
          <p14:tracePt t="61293" x="6524625" y="4733925"/>
          <p14:tracePt t="61299" x="6508750" y="4733925"/>
          <p14:tracePt t="61306" x="6465888" y="4733925"/>
          <p14:tracePt t="61314" x="6440488" y="4733925"/>
          <p14:tracePt t="61321" x="6423025" y="4733925"/>
          <p14:tracePt t="61329" x="6405563" y="4733925"/>
          <p14:tracePt t="61335" x="6397625" y="4733925"/>
          <p14:tracePt t="61344" x="6389688" y="4733925"/>
          <p14:tracePt t="61350" x="6372225" y="4733925"/>
          <p14:tracePt t="61365" x="6354763" y="4733925"/>
          <p14:tracePt t="61379" x="6329363" y="4733925"/>
          <p14:tracePt t="61387" x="6321425" y="4733925"/>
          <p14:tracePt t="61401" x="6303963" y="4733925"/>
          <p14:tracePt t="61409" x="6286500" y="4733925"/>
          <p14:tracePt t="61415" x="6278563" y="4733925"/>
          <p14:tracePt t="61430" x="6261100" y="4733925"/>
          <p14:tracePt t="61437" x="6235700" y="4724400"/>
          <p14:tracePt t="61452" x="6219825" y="4724400"/>
          <p14:tracePt t="61466" x="6184900" y="4724400"/>
          <p14:tracePt t="61474" x="6159500" y="4724400"/>
          <p14:tracePt t="61481" x="6142038" y="4716463"/>
          <p14:tracePt t="61488" x="6126163" y="4716463"/>
          <p14:tracePt t="61496" x="6108700" y="4716463"/>
          <p14:tracePt t="61503" x="6091238" y="4716463"/>
          <p14:tracePt t="61511" x="6083300" y="4716463"/>
          <p14:tracePt t="61517" x="6065838" y="4708525"/>
          <p14:tracePt t="61531" x="6057900" y="4699000"/>
          <p14:tracePt t="61539" x="6049963" y="4699000"/>
          <p14:tracePt t="61547" x="6032500" y="4699000"/>
          <p14:tracePt t="61561" x="6024563" y="4699000"/>
          <p14:tracePt t="61568" x="6015038" y="4699000"/>
          <p14:tracePt t="61575" x="5989638" y="4699000"/>
          <p14:tracePt t="61583" x="5972175" y="4699000"/>
          <p14:tracePt t="61589" x="5964238" y="4699000"/>
          <p14:tracePt t="61597" x="5930900" y="4699000"/>
          <p14:tracePt t="61605" x="5905500" y="4699000"/>
          <p14:tracePt t="61612" x="5895975" y="4699000"/>
          <p14:tracePt t="61619" x="5870575" y="4699000"/>
          <p14:tracePt t="61626" x="5862638" y="4699000"/>
          <p14:tracePt t="61633" x="5845175" y="4683125"/>
          <p14:tracePt t="61641" x="5819775" y="4683125"/>
          <p14:tracePt t="61648" x="5811838" y="4683125"/>
          <p14:tracePt t="61655" x="5776913" y="4683125"/>
          <p14:tracePt t="61663" x="5751513" y="4673600"/>
          <p14:tracePt t="61670" x="5735638" y="4673600"/>
          <p14:tracePt t="61677" x="5718175" y="4673600"/>
          <p14:tracePt t="61684" x="5708650" y="4673600"/>
          <p14:tracePt t="61692" x="5700713" y="4673600"/>
          <p14:tracePt t="61699" x="5675313" y="4673600"/>
          <p14:tracePt t="61714" x="5649913" y="4673600"/>
          <p14:tracePt t="61728" x="5632450" y="4665663"/>
          <p14:tracePt t="61735" x="5624513" y="4665663"/>
          <p14:tracePt t="61743" x="5616575" y="4657725"/>
          <p14:tracePt t="61750" x="5607050" y="4657725"/>
          <p14:tracePt t="61757" x="5591175" y="4648200"/>
          <p14:tracePt t="61764" x="5573713" y="4648200"/>
          <p14:tracePt t="61772" x="5565775" y="4648200"/>
          <p14:tracePt t="61786" x="5548313" y="4640263"/>
          <p14:tracePt t="61800" x="5538788" y="4640263"/>
          <p14:tracePt t="62681" x="5530850" y="4640263"/>
          <p14:tracePt t="62688" x="5522913" y="4630738"/>
          <p14:tracePt t="62695" x="5513388" y="4630738"/>
          <p14:tracePt t="62711" x="5487988" y="4622800"/>
          <p14:tracePt t="62725" x="5487988" y="4614863"/>
          <p14:tracePt t="62731" x="5480050" y="4614863"/>
          <p14:tracePt t="62796" x="5472113" y="4614863"/>
          <p14:tracePt t="62913" x="5462588" y="4614863"/>
          <p14:tracePt t="62927" x="5454650" y="4605338"/>
          <p14:tracePt t="63950" x="5446713" y="4605338"/>
          <p14:tracePt t="63988" x="5437188" y="4605338"/>
          <p14:tracePt t="63995" x="5429250" y="4605338"/>
          <p14:tracePt t="64009" x="5421313" y="4605338"/>
          <p14:tracePt t="64016" x="5411788" y="4605338"/>
          <p14:tracePt t="64039" x="5394325" y="4605338"/>
          <p14:tracePt t="64053" x="5378450" y="4597400"/>
          <p14:tracePt t="64075" x="5368925" y="4597400"/>
          <p14:tracePt t="64081" x="5360988" y="4597400"/>
          <p14:tracePt t="64089" x="5353050" y="4589463"/>
          <p14:tracePt t="64315" x="5353050" y="4579938"/>
          <p14:tracePt t="64417" x="5343525" y="4579938"/>
          <p14:tracePt t="64816" x="5360988" y="4579938"/>
          <p14:tracePt t="64824" x="5368925" y="4579938"/>
          <p14:tracePt t="64831" x="5386388" y="4589463"/>
          <p14:tracePt t="64838" x="5421313" y="4597400"/>
          <p14:tracePt t="64845" x="5429250" y="4597400"/>
          <p14:tracePt t="64852" x="5462588" y="4597400"/>
          <p14:tracePt t="64861" x="5497513" y="4597400"/>
          <p14:tracePt t="64867" x="5505450" y="4597400"/>
          <p14:tracePt t="64875" x="5548313" y="4597400"/>
          <p14:tracePt t="64882" x="5573713" y="4597400"/>
          <p14:tracePt t="64889" x="5607050" y="4597400"/>
          <p14:tracePt t="64896" x="5624513" y="4597400"/>
          <p14:tracePt t="64904" x="5657850" y="4597400"/>
          <p14:tracePt t="64911" x="5692775" y="4597400"/>
          <p14:tracePt t="64917" x="5726113" y="4597400"/>
          <p14:tracePt t="64926" x="5751513" y="4597400"/>
          <p14:tracePt t="64932" x="5786438" y="4597400"/>
          <p14:tracePt t="64939" x="5827713" y="4597400"/>
          <p14:tracePt t="64947" x="5853113" y="4597400"/>
          <p14:tracePt t="64953" x="5870575" y="4597400"/>
          <p14:tracePt t="64962" x="5880100" y="4597400"/>
          <p14:tracePt t="64968" x="5905500" y="4597400"/>
          <p14:tracePt t="64983" x="5921375" y="4597400"/>
          <p14:tracePt t="65005" x="5930900" y="4597400"/>
          <p14:tracePt t="65012" x="5946775" y="4597400"/>
          <p14:tracePt t="65019" x="5956300" y="4597400"/>
          <p14:tracePt t="65027" x="5964238" y="4597400"/>
          <p14:tracePt t="65034" x="5981700" y="4597400"/>
          <p14:tracePt t="65041" x="5997575" y="4597400"/>
          <p14:tracePt t="65056" x="6015038" y="4597400"/>
          <p14:tracePt t="65063" x="6024563" y="4597400"/>
          <p14:tracePt t="65070" x="6032500" y="4597400"/>
          <p14:tracePt t="65084" x="6040438" y="4597400"/>
          <p14:tracePt t="65099" x="6049963" y="4589463"/>
          <p14:tracePt t="65106" x="6057900" y="4589463"/>
          <p14:tracePt t="65114" x="6065838" y="4589463"/>
          <p14:tracePt t="65121" x="6075363" y="4589463"/>
          <p14:tracePt t="65129" x="6091238" y="4589463"/>
          <p14:tracePt t="65144" x="6100763" y="4579938"/>
          <p14:tracePt t="65150" x="6108700" y="4579938"/>
          <p14:tracePt t="65172" x="6116638" y="4579938"/>
          <p14:tracePt t="65201" x="6126163" y="4579938"/>
          <p14:tracePt t="65208" x="6151563" y="4579938"/>
          <p14:tracePt t="65214" x="6159500" y="4579938"/>
          <p14:tracePt t="65529" x="6159500" y="4589463"/>
          <p14:tracePt t="65536" x="6159500" y="4597400"/>
          <p14:tracePt t="65543" x="6134100" y="4614863"/>
          <p14:tracePt t="65550" x="6126163" y="4630738"/>
          <p14:tracePt t="65558" x="6091238" y="4657725"/>
          <p14:tracePt t="65565" x="6075363" y="4673600"/>
          <p14:tracePt t="65572" x="6049963" y="4683125"/>
          <p14:tracePt t="65580" x="5989638" y="4733925"/>
          <p14:tracePt t="65587" x="5930900" y="4741863"/>
          <p14:tracePt t="65595" x="5853113" y="4775200"/>
          <p14:tracePt t="65600" x="5794375" y="4818063"/>
          <p14:tracePt t="65607" x="5735638" y="4827588"/>
          <p14:tracePt t="65615" x="5708650" y="4827588"/>
          <p14:tracePt t="65622" x="5649913" y="4868863"/>
          <p14:tracePt t="65630" x="5632450" y="4868863"/>
          <p14:tracePt t="65637" x="5573713" y="4894263"/>
          <p14:tracePt t="65645" x="5513388" y="4911725"/>
          <p14:tracePt t="65651" x="5454650" y="4919663"/>
          <p14:tracePt t="65660" x="5335588" y="4946650"/>
          <p14:tracePt t="65666" x="5249863" y="4946650"/>
          <p14:tracePt t="65673" x="5165725" y="4946650"/>
          <p14:tracePt t="65680" x="5122863" y="4946650"/>
          <p14:tracePt t="65687" x="5038725" y="4954588"/>
          <p14:tracePt t="65695" x="4995863" y="4954588"/>
          <p14:tracePt t="65702" x="4910138" y="4954588"/>
          <p14:tracePt t="65710" x="4808538" y="4987925"/>
          <p14:tracePt t="65717" x="4570413" y="4987925"/>
          <p14:tracePt t="65724" x="4451350" y="5005388"/>
          <p14:tracePt t="65731" x="4367213" y="5005388"/>
          <p14:tracePt t="65738" x="4265613" y="5048250"/>
          <p14:tracePt t="65746" x="4205288" y="5056188"/>
          <p14:tracePt t="65753" x="4121150" y="5064125"/>
          <p14:tracePt t="65760" x="4017963" y="5064125"/>
          <p14:tracePt t="65767" x="3916363" y="5099050"/>
          <p14:tracePt t="65776" x="3814763" y="5124450"/>
          <p14:tracePt t="65782" x="3713163" y="5132388"/>
          <p14:tracePt t="65789" x="3627438" y="5157788"/>
          <p14:tracePt t="65796" x="3568700" y="5157788"/>
          <p14:tracePt t="65804" x="3508375" y="5175250"/>
          <p14:tracePt t="65812" x="3449638" y="5200650"/>
          <p14:tracePt t="65818" x="3406775" y="5200650"/>
          <p14:tracePt t="65827" x="3330575" y="5200650"/>
          <p14:tracePt t="65832" x="3262313" y="5200650"/>
          <p14:tracePt t="65840" x="3194050" y="5200650"/>
          <p14:tracePt t="65847" x="3109913" y="5200650"/>
          <p14:tracePt t="65855" x="3033713" y="5208588"/>
          <p14:tracePt t="65862" x="2998788" y="5208588"/>
          <p14:tracePt t="65869" x="2914650" y="5208588"/>
          <p14:tracePt t="65876" x="2905125" y="5208588"/>
          <p14:tracePt t="65883" x="2838450" y="5208588"/>
          <p14:tracePt t="65891" x="2828925" y="5208588"/>
          <p14:tracePt t="65898" x="2795588" y="5200650"/>
          <p14:tracePt t="65906" x="2770188" y="5192713"/>
          <p14:tracePt t="65913" x="2727325" y="5175250"/>
          <p14:tracePt t="65919" x="2693988" y="5157788"/>
          <p14:tracePt t="65929" x="2641600" y="5149850"/>
          <p14:tracePt t="65934" x="2616200" y="5141913"/>
          <p14:tracePt t="65943" x="2600325" y="5132388"/>
          <p14:tracePt t="65949" x="2565400" y="5116513"/>
          <p14:tracePt t="65960" x="2549525" y="5116513"/>
          <p14:tracePt t="65971" x="2540000" y="5106988"/>
          <p14:tracePt t="65993" x="2532063" y="5106988"/>
          <p14:tracePt t="66000" x="2514600" y="5106988"/>
          <p14:tracePt t="66008" x="2506663" y="5099050"/>
          <p14:tracePt t="66014" x="2497138" y="5099050"/>
          <p14:tracePt t="66021" x="2481263" y="5099050"/>
          <p14:tracePt t="66029" x="2471738" y="5099050"/>
          <p14:tracePt t="66043" x="2463800" y="5099050"/>
          <p14:tracePt t="66051" x="2455863" y="5099050"/>
          <p14:tracePt t="66459" x="2471738" y="5099050"/>
          <p14:tracePt t="66465" x="2506663" y="5106988"/>
          <p14:tracePt t="66473" x="2540000" y="5106988"/>
          <p14:tracePt t="66478" x="2574925" y="5124450"/>
          <p14:tracePt t="66486" x="2590800" y="5124450"/>
          <p14:tracePt t="66494" x="2616200" y="5132388"/>
          <p14:tracePt t="66501" x="2641600" y="5141913"/>
          <p14:tracePt t="66508" x="2684463" y="5141913"/>
          <p14:tracePt t="66515" x="2744788" y="5141913"/>
          <p14:tracePt t="66523" x="2803525" y="5141913"/>
          <p14:tracePt t="66530" x="2863850" y="5141913"/>
          <p14:tracePt t="66537" x="2922588" y="5141913"/>
          <p14:tracePt t="66544" x="2982913" y="5132388"/>
          <p14:tracePt t="66552" x="3033713" y="5132388"/>
          <p14:tracePt t="66559" x="3092450" y="5132388"/>
          <p14:tracePt t="66566" x="3194050" y="5099050"/>
          <p14:tracePt t="66573" x="3279775" y="5091113"/>
          <p14:tracePt t="66580" x="3424238" y="5048250"/>
          <p14:tracePt t="66588" x="3543300" y="5038725"/>
          <p14:tracePt t="66595" x="3611563" y="5022850"/>
          <p14:tracePt t="66603" x="3687763" y="5022850"/>
          <p14:tracePt t="66610" x="3756025" y="5005388"/>
          <p14:tracePt t="66617" x="3814763" y="5005388"/>
          <p14:tracePt t="66625" x="3933825" y="4997450"/>
          <p14:tracePt t="66631" x="4002088" y="4979988"/>
          <p14:tracePt t="66639" x="4095750" y="4979988"/>
          <p14:tracePt t="66645" x="4146550" y="4979988"/>
          <p14:tracePt t="66653" x="4230688" y="4962525"/>
          <p14:tracePt t="66661" x="4306888" y="4962525"/>
          <p14:tracePt t="66668" x="4349750" y="4962525"/>
          <p14:tracePt t="66675" x="4392613" y="4962525"/>
          <p14:tracePt t="66682" x="4435475" y="4962525"/>
          <p14:tracePt t="66690" x="4486275" y="4962525"/>
          <p14:tracePt t="66696" x="4537075" y="4962525"/>
          <p14:tracePt t="66704" x="4570413" y="4962525"/>
          <p14:tracePt t="66712" x="4613275" y="4962525"/>
          <p14:tracePt t="66719" x="4673600" y="4962525"/>
          <p14:tracePt t="66727" x="4681538" y="4962525"/>
          <p14:tracePt t="66732" x="4714875" y="4962525"/>
          <p14:tracePt t="66741" x="4724400" y="4962525"/>
          <p14:tracePt t="66748" x="4740275" y="4962525"/>
          <p14:tracePt t="66755" x="4757738" y="4962525"/>
          <p14:tracePt t="66762" x="4765675" y="4962525"/>
          <p14:tracePt t="66770" x="4775200" y="4962525"/>
          <p14:tracePt t="66777" x="4791075" y="4962525"/>
          <p14:tracePt t="66784" x="4800600" y="4972050"/>
          <p14:tracePt t="66791" x="4808538" y="4972050"/>
          <p14:tracePt t="66798" x="4826000" y="4979988"/>
          <p14:tracePt t="66806" x="4833938" y="4979988"/>
          <p14:tracePt t="66814" x="4859338" y="4987925"/>
          <p14:tracePt t="66821" x="4868863" y="4997450"/>
          <p14:tracePt t="66830" x="4884738" y="4997450"/>
          <p14:tracePt t="66836" x="4902200" y="5005388"/>
          <p14:tracePt t="66844" x="4910138" y="5013325"/>
          <p14:tracePt t="66850" x="4919663" y="5022850"/>
          <p14:tracePt t="66857" x="4935538" y="5022850"/>
          <p14:tracePt t="66871" x="4945063" y="5030788"/>
          <p14:tracePt t="66878" x="4970463" y="5030788"/>
          <p14:tracePt t="66885" x="5003800" y="5030788"/>
          <p14:tracePt t="69473" x="5013325" y="5030788"/>
          <p14:tracePt t="69626" x="5013325" y="5038725"/>
          <p14:tracePt t="69677" x="5021263" y="5038725"/>
          <p14:tracePt t="69720" x="5029200" y="5048250"/>
          <p14:tracePt t="69780" x="5038725" y="5048250"/>
          <p14:tracePt t="69807" x="5046663" y="5056188"/>
          <p14:tracePt t="69822" x="5054600" y="5056188"/>
          <p14:tracePt t="69849" x="5064125" y="5056188"/>
          <p14:tracePt t="69856" x="5064125" y="5064125"/>
          <p14:tracePt t="69870" x="5072063" y="5073650"/>
          <p14:tracePt t="69973" x="5080000" y="5073650"/>
          <p14:tracePt t="70091" x="5089525" y="5081588"/>
          <p14:tracePt t="70170" x="5106988" y="5081588"/>
          <p14:tracePt t="70628" x="5106988" y="5099050"/>
          <p14:tracePt t="70642" x="5114925" y="5099050"/>
          <p14:tracePt t="70650" x="5114925" y="5106988"/>
          <p14:tracePt t="70672" x="5114925" y="5116513"/>
          <p14:tracePt t="70723" x="5122863" y="5124450"/>
          <p14:tracePt t="70752" x="5122863" y="5132388"/>
          <p14:tracePt t="70758" x="5132388" y="5141913"/>
          <p14:tracePt t="70781" x="5140325" y="5141913"/>
          <p14:tracePt t="70824" x="5140325" y="5167313"/>
          <p14:tracePt t="70882" x="5140325" y="5175250"/>
          <p14:tracePt t="70890" x="5140325" y="5183188"/>
          <p14:tracePt t="70905" x="5140325" y="5192713"/>
          <p14:tracePt t="70918" x="5140325" y="5200650"/>
          <p14:tracePt t="70926" x="5140325" y="5208588"/>
          <p14:tracePt t="70948" x="5140325" y="5226050"/>
          <p14:tracePt t="70956" x="5140325" y="5235575"/>
          <p14:tracePt t="70969" x="5114925" y="5260975"/>
          <p14:tracePt t="70983" x="5106988" y="5268913"/>
          <p14:tracePt t="70990" x="5106988" y="5276850"/>
          <p14:tracePt t="70997" x="5097463" y="5286375"/>
          <p14:tracePt t="71006" x="5089525" y="5286375"/>
          <p14:tracePt t="71012" x="5080000" y="5294313"/>
          <p14:tracePt t="71020" x="5072063" y="5302250"/>
          <p14:tracePt t="71027" x="5046663" y="5311775"/>
          <p14:tracePt t="71034" x="5038725" y="5319713"/>
          <p14:tracePt t="71041" x="5013325" y="5327650"/>
          <p14:tracePt t="71048" x="5003800" y="5337175"/>
          <p14:tracePt t="71056" x="4978400" y="5345113"/>
          <p14:tracePt t="71063" x="4962525" y="5345113"/>
          <p14:tracePt t="71077" x="4953000" y="5353050"/>
          <p14:tracePt t="71085" x="4935538" y="5353050"/>
          <p14:tracePt t="71092" x="4927600" y="5353050"/>
          <p14:tracePt t="71107" x="4910138" y="5362575"/>
          <p14:tracePt t="71114" x="4894263" y="5362575"/>
          <p14:tracePt t="71121" x="4884738" y="5362575"/>
          <p14:tracePt t="71128" x="4868863" y="5370513"/>
          <p14:tracePt t="71136" x="4843463" y="5380038"/>
          <p14:tracePt t="71143" x="4833938" y="5387975"/>
          <p14:tracePt t="71150" x="4808538" y="5387975"/>
          <p14:tracePt t="71159" x="4783138" y="5395913"/>
          <p14:tracePt t="71164" x="4740275" y="5395913"/>
          <p14:tracePt t="71172" x="4732338" y="5395913"/>
          <p14:tracePt t="71179" x="4699000" y="5395913"/>
          <p14:tracePt t="71186" x="4689475" y="5395913"/>
          <p14:tracePt t="71193" x="4664075" y="5405438"/>
          <p14:tracePt t="71201" x="4638675" y="5405438"/>
          <p14:tracePt t="71215" x="4630738" y="5405438"/>
          <p14:tracePt t="71223" x="4613275" y="5405438"/>
          <p14:tracePt t="71230" x="4587875" y="5405438"/>
          <p14:tracePt t="71244" x="4562475" y="5405438"/>
          <p14:tracePt t="71252" x="4554538" y="5405438"/>
          <p14:tracePt t="71259" x="4519613" y="5413375"/>
          <p14:tracePt t="71266" x="4503738" y="5413375"/>
          <p14:tracePt t="71274" x="4451350" y="5421313"/>
          <p14:tracePt t="71281" x="4435475" y="5421313"/>
          <p14:tracePt t="71289" x="4418013" y="5421313"/>
          <p14:tracePt t="71295" x="4392613" y="5421313"/>
          <p14:tracePt t="71303" x="4375150" y="5430838"/>
          <p14:tracePt t="71310" x="4367213" y="5430838"/>
          <p14:tracePt t="71325" x="4341813" y="5430838"/>
          <p14:tracePt t="71332" x="4332288" y="5430838"/>
          <p14:tracePt t="71340" x="4332288" y="5438775"/>
          <p14:tracePt t="71345" x="4324350" y="5438775"/>
          <p14:tracePt t="71354" x="4306888" y="5446713"/>
          <p14:tracePt t="71368" x="4291013" y="5446713"/>
          <p14:tracePt t="71383" x="4273550" y="5446713"/>
          <p14:tracePt t="71390" x="4256088" y="5446713"/>
          <p14:tracePt t="71404" x="4230688" y="5446713"/>
          <p14:tracePt t="71411" x="4222750" y="5446713"/>
          <p14:tracePt t="71419" x="4197350" y="5446713"/>
          <p14:tracePt t="71426" x="4171950" y="5446713"/>
          <p14:tracePt t="71434" x="4154488" y="5456238"/>
          <p14:tracePt t="71441" x="4129088" y="5464175"/>
          <p14:tracePt t="71448" x="4103688" y="5472113"/>
          <p14:tracePt t="71456" x="4095750" y="5472113"/>
          <p14:tracePt t="71462" x="4078288" y="5472113"/>
          <p14:tracePt t="71470" x="4060825" y="5472113"/>
          <p14:tracePt t="71492" x="4044950" y="5472113"/>
          <p14:tracePt t="71513" x="4035425" y="5472113"/>
          <p14:tracePt t="71535" x="4027488" y="5472113"/>
          <p14:tracePt t="71542" x="4017963" y="5472113"/>
          <p14:tracePt t="71557" x="4010025" y="5472113"/>
          <p14:tracePt t="71578" x="4002088" y="5472113"/>
          <p14:tracePt t="71586" x="3992563" y="5472113"/>
          <p14:tracePt t="71593" x="3984625" y="5472113"/>
          <p14:tracePt t="71600" x="3976688" y="5472113"/>
          <p14:tracePt t="71608" x="3959225" y="5464175"/>
          <p14:tracePt t="71615" x="3941763" y="5464175"/>
          <p14:tracePt t="71623" x="3925888" y="5464175"/>
          <p14:tracePt t="71629" x="3916363" y="5464175"/>
          <p14:tracePt t="71637" x="3890963" y="5464175"/>
          <p14:tracePt t="71644" x="3883025" y="5464175"/>
          <p14:tracePt t="71659" x="3865563" y="5464175"/>
          <p14:tracePt t="71666" x="3857625" y="5464175"/>
          <p14:tracePt t="71680" x="3840163" y="5464175"/>
          <p14:tracePt t="71687" x="3822700" y="5464175"/>
          <p14:tracePt t="71702" x="3814763" y="5464175"/>
          <p14:tracePt t="71709" x="3806825" y="5472113"/>
          <p14:tracePt t="71717" x="3797300" y="5472113"/>
          <p14:tracePt t="71753" x="3797300" y="5481638"/>
          <p14:tracePt t="71760" x="3789363" y="5489575"/>
          <p14:tracePt t="71767" x="3781425" y="5489575"/>
          <p14:tracePt t="71782" x="3781425" y="5497513"/>
          <p14:tracePt t="71797" x="3781425" y="5507038"/>
          <p14:tracePt t="71819" x="3771900" y="5514975"/>
          <p14:tracePt t="71884" x="3771900" y="5524500"/>
          <p14:tracePt t="71920" x="3771900" y="5532438"/>
          <p14:tracePt t="71935" x="3771900" y="5549900"/>
          <p14:tracePt t="71942" x="3771900" y="5557838"/>
          <p14:tracePt t="71957" x="3771900" y="5565775"/>
          <p14:tracePt t="71979" x="3771900" y="5583238"/>
          <p14:tracePt t="72074" x="3771900" y="5591175"/>
          <p14:tracePt t="72081" x="3771900" y="5600700"/>
          <p14:tracePt t="72087" x="3771900" y="5626100"/>
          <p14:tracePt t="74893" x="3781425" y="5626100"/>
          <p14:tracePt t="74899" x="3789363" y="5626100"/>
          <p14:tracePt t="74906" x="3797300" y="5626100"/>
          <p14:tracePt t="74914" x="3806825" y="5634038"/>
          <p14:tracePt t="74923" x="3822700" y="5641975"/>
          <p14:tracePt t="74935" x="3840163" y="5651500"/>
          <p14:tracePt t="74941" x="3848100" y="5651500"/>
          <p14:tracePt t="74954" x="3857625" y="5659438"/>
          <p14:tracePt t="74957" x="3873500" y="5668963"/>
          <p14:tracePt t="74971" x="3890963" y="5668963"/>
          <p14:tracePt t="74978" x="3908425" y="5676900"/>
          <p14:tracePt t="74993" x="3925888" y="5676900"/>
          <p14:tracePt t="75001" x="3933825" y="5676900"/>
          <p14:tracePt t="75007" x="3941763" y="5676900"/>
          <p14:tracePt t="75015" x="3959225" y="5684838"/>
          <p14:tracePt t="75022" x="3967163" y="5684838"/>
          <p14:tracePt t="75029" x="3976688" y="5684838"/>
          <p14:tracePt t="75037" x="3984625" y="5684838"/>
          <p14:tracePt t="75051" x="3992563" y="5684838"/>
          <p14:tracePt t="75058" x="4010025" y="5684838"/>
          <p14:tracePt t="75073" x="4010025" y="5694363"/>
          <p14:tracePt t="75080" x="4017963" y="5694363"/>
          <p14:tracePt t="75088" x="4035425" y="5702300"/>
          <p14:tracePt t="75102" x="4052888" y="5702300"/>
          <p14:tracePt t="75109" x="4086225" y="5702300"/>
          <p14:tracePt t="75117" x="4103688" y="5702300"/>
          <p14:tracePt t="75124" x="4137025" y="5702300"/>
          <p14:tracePt t="75131" x="4171950" y="5702300"/>
          <p14:tracePt t="75138" x="4187825" y="5702300"/>
          <p14:tracePt t="75146" x="4214813" y="5702300"/>
          <p14:tracePt t="75154" x="4230688" y="5702300"/>
          <p14:tracePt t="75160" x="4248150" y="5702300"/>
          <p14:tracePt t="75167" x="4256088" y="5702300"/>
          <p14:tracePt t="75175" x="4265613" y="5702300"/>
          <p14:tracePt t="75182" x="4273550" y="5702300"/>
          <p14:tracePt t="75190" x="4281488" y="5702300"/>
          <p14:tracePt t="75197" x="4298950" y="5702300"/>
          <p14:tracePt t="75204" x="4316413" y="5702300"/>
          <p14:tracePt t="75210" x="4332288" y="5694363"/>
          <p14:tracePt t="75218" x="4359275" y="5694363"/>
          <p14:tracePt t="75225" x="4367213" y="5684838"/>
          <p14:tracePt t="75233" x="4400550" y="5676900"/>
          <p14:tracePt t="75240" x="4435475" y="5676900"/>
          <p14:tracePt t="75247" x="4468813" y="5676900"/>
          <p14:tracePt t="75255" x="4494213" y="5676900"/>
          <p14:tracePt t="75262" x="4511675" y="5668963"/>
          <p14:tracePt t="75269" x="4537075" y="5668963"/>
          <p14:tracePt t="75276" x="4554538" y="5659438"/>
          <p14:tracePt t="75284" x="4562475" y="5659438"/>
          <p14:tracePt t="75291" x="4579938" y="5659438"/>
          <p14:tracePt t="75298" x="4587875" y="5659438"/>
          <p14:tracePt t="75306" x="4605338" y="5659438"/>
          <p14:tracePt t="75313" x="4630738" y="5659438"/>
          <p14:tracePt t="75327" x="4664075" y="5659438"/>
          <p14:tracePt t="75349" x="4699000" y="5659438"/>
          <p14:tracePt t="75364" x="4706938" y="5659438"/>
          <p14:tracePt t="75371" x="4724400" y="5659438"/>
          <p14:tracePt t="75385" x="4740275" y="5659438"/>
          <p14:tracePt t="75400" x="4765675" y="5659438"/>
          <p14:tracePt t="75407" x="4775200" y="5659438"/>
          <p14:tracePt t="75415" x="4791075" y="5668963"/>
          <p14:tracePt t="75422" x="4800600" y="5668963"/>
          <p14:tracePt t="75436" x="4826000" y="5668963"/>
          <p14:tracePt t="75458" x="4833938" y="5676900"/>
          <p14:tracePt t="75473" x="4843463" y="5676900"/>
          <p14:tracePt t="75501" x="4851400" y="5676900"/>
          <p14:tracePt t="75508" x="4859338" y="5676900"/>
          <p14:tracePt t="77478" x="4868863" y="5668963"/>
          <p14:tracePt t="77484" x="4894263" y="5651500"/>
          <p14:tracePt t="77492" x="4927600" y="5634038"/>
          <p14:tracePt t="77499" x="4953000" y="5626100"/>
          <p14:tracePt t="77506" x="4978400" y="5626100"/>
          <p14:tracePt t="77515" x="5029200" y="5608638"/>
          <p14:tracePt t="77522" x="5072063" y="5608638"/>
          <p14:tracePt t="77530" x="5089525" y="5608638"/>
          <p14:tracePt t="77538" x="5097463" y="5608638"/>
          <p14:tracePt t="77544" x="5122863" y="5608638"/>
          <p14:tracePt t="77551" x="5140325" y="5608638"/>
          <p14:tracePt t="77558" x="5148263" y="5608638"/>
          <p14:tracePt t="77566" x="5173663" y="5608638"/>
          <p14:tracePt t="77580" x="5199063" y="5608638"/>
          <p14:tracePt t="77595" x="5224463" y="5608638"/>
          <p14:tracePt t="77602" x="5224463" y="5600700"/>
          <p14:tracePt t="77609" x="5241925" y="5600700"/>
          <p14:tracePt t="77617" x="5267325" y="5600700"/>
          <p14:tracePt t="77631" x="5292725" y="5600700"/>
          <p14:tracePt t="77639" x="5310188" y="5600700"/>
          <p14:tracePt t="77646" x="5343525" y="5600700"/>
          <p14:tracePt t="77654" x="5368925" y="5600700"/>
          <p14:tracePt t="77660" x="5386388" y="5600700"/>
          <p14:tracePt t="77667" x="5403850" y="5600700"/>
          <p14:tracePt t="77675" x="5429250" y="5600700"/>
          <p14:tracePt t="77690" x="5454650" y="5600700"/>
          <p14:tracePt t="77697" x="5472113" y="5600700"/>
          <p14:tracePt t="77704" x="5480050" y="5600700"/>
          <p14:tracePt t="77709" x="5505450" y="5600700"/>
          <p14:tracePt t="77717" x="5522913" y="5600700"/>
          <p14:tracePt t="77724" x="5538788" y="5600700"/>
          <p14:tracePt t="77732" x="5556250" y="5600700"/>
          <p14:tracePt t="77739" x="5581650" y="5591175"/>
          <p14:tracePt t="77746" x="5616575" y="5591175"/>
          <p14:tracePt t="77753" x="5624513" y="5591175"/>
          <p14:tracePt t="77760" x="5649913" y="5591175"/>
          <p14:tracePt t="77768" x="5675313" y="5591175"/>
          <p14:tracePt t="77775" x="5683250" y="5591175"/>
          <p14:tracePt t="77783" x="5708650" y="5591175"/>
          <p14:tracePt t="77789" x="5726113" y="5591175"/>
          <p14:tracePt t="77797" x="5735638" y="5591175"/>
          <p14:tracePt t="77805" x="5743575" y="5591175"/>
          <p14:tracePt t="77812" x="5761038" y="5591175"/>
          <p14:tracePt t="77819" x="5768975" y="5591175"/>
          <p14:tracePt t="77826" x="5786438" y="5591175"/>
          <p14:tracePt t="77834" x="5786438" y="5600700"/>
          <p14:tracePt t="77840" x="5811838" y="5600700"/>
          <p14:tracePt t="77848" x="5819775" y="5600700"/>
          <p14:tracePt t="77855" x="5837238" y="5608638"/>
          <p14:tracePt t="77863" x="5845175" y="5616575"/>
          <p14:tracePt t="77870" x="5853113" y="5616575"/>
          <p14:tracePt t="77877" x="5862638" y="5626100"/>
          <p14:tracePt t="77884" x="5870575" y="5626100"/>
          <p14:tracePt t="77891" x="5880100" y="5659438"/>
          <p14:tracePt t="77906" x="5895975" y="5702300"/>
          <p14:tracePt t="77921" x="5895975" y="5770563"/>
          <p14:tracePt t="77936" x="5888038" y="5795963"/>
          <p14:tracePt t="77953" x="5853113" y="5846763"/>
          <p14:tracePt t="77957" x="5837238" y="5846763"/>
          <p14:tracePt t="77964" x="5794375" y="5854700"/>
          <p14:tracePt t="77972" x="5675313" y="5897563"/>
          <p14:tracePt t="77979" x="5591175" y="5905500"/>
          <p14:tracePt t="77987" x="5446713" y="5932488"/>
          <p14:tracePt t="77993" x="5335588" y="5965825"/>
          <p14:tracePt t="78000" x="5233988" y="5957888"/>
          <p14:tracePt t="78007" x="5183188" y="5940425"/>
          <p14:tracePt t="78015" x="5114925" y="5940425"/>
          <p14:tracePt t="78023" x="5013325" y="5940425"/>
          <p14:tracePt t="78030" x="4876800" y="5957888"/>
          <p14:tracePt t="78038" x="4775200" y="5957888"/>
          <p14:tracePt t="78044" x="4689475" y="5957888"/>
          <p14:tracePt t="78052" x="4605338" y="5957888"/>
          <p14:tracePt t="78059" x="4529138" y="5957888"/>
          <p14:tracePt t="78066" x="4511675" y="5957888"/>
          <p14:tracePt t="78073" x="4476750" y="5957888"/>
          <p14:tracePt t="78081" x="4443413" y="5957888"/>
          <p14:tracePt t="78088" x="4418013" y="5957888"/>
          <p14:tracePt t="78095" x="4384675" y="5957888"/>
          <p14:tracePt t="78103" x="4367213" y="5957888"/>
          <p14:tracePt t="78109" x="4324350" y="5957888"/>
          <p14:tracePt t="78117" x="4291013" y="5957888"/>
          <p14:tracePt t="78124" x="4265613" y="5957888"/>
          <p14:tracePt t="78131" x="4222750" y="5957888"/>
          <p14:tracePt t="78139" x="4162425" y="5957888"/>
          <p14:tracePt t="78146" x="4129088" y="5957888"/>
          <p14:tracePt t="78153" x="4095750" y="5965825"/>
          <p14:tracePt t="78160" x="4044950" y="5965825"/>
          <p14:tracePt t="78168" x="4017963" y="5965825"/>
          <p14:tracePt t="78175" x="3967163" y="5965825"/>
          <p14:tracePt t="78183" x="3941763" y="5965825"/>
          <p14:tracePt t="78191" x="3900488" y="5973763"/>
          <p14:tracePt t="78198" x="3840163" y="5973763"/>
          <p14:tracePt t="78206" x="3797300" y="5983288"/>
          <p14:tracePt t="78212" x="3763963" y="5983288"/>
          <p14:tracePt t="78221" x="3703638" y="5991225"/>
          <p14:tracePt t="78227" x="3652838" y="5991225"/>
          <p14:tracePt t="78234" x="3627438" y="6008688"/>
          <p14:tracePt t="78241" x="3602038" y="6008688"/>
          <p14:tracePt t="78249" x="3568700" y="6016625"/>
          <p14:tracePt t="78257" x="3559175" y="6016625"/>
          <p14:tracePt t="78263" x="3525838" y="6016625"/>
          <p14:tracePt t="78277" x="3517900" y="6024563"/>
          <p14:tracePt t="78284" x="3508375" y="6024563"/>
          <p14:tracePt t="78314" x="3500438" y="6034088"/>
          <p14:tracePt t="78328" x="3492500" y="6034088"/>
          <p14:tracePt t="78336" x="3482975" y="6034088"/>
          <p14:tracePt t="78342" x="3467100" y="6034088"/>
          <p14:tracePt t="78350" x="3441700" y="6042025"/>
          <p14:tracePt t="78357" x="3424238" y="6049963"/>
          <p14:tracePt t="78364" x="3406775" y="6049963"/>
          <p14:tracePt t="78372" x="3398838" y="6049963"/>
          <p14:tracePt t="78379" x="3381375" y="6049963"/>
          <p14:tracePt t="78387" x="3363913" y="6049963"/>
          <p14:tracePt t="78393" x="3355975" y="6049963"/>
          <p14:tracePt t="78407" x="3338513" y="6059488"/>
          <p14:tracePt t="78415" x="3330575" y="6067425"/>
          <p14:tracePt t="78423" x="3305175" y="6076950"/>
          <p14:tracePt t="78430" x="3287713" y="6084888"/>
          <p14:tracePt t="78437" x="3270250" y="6102350"/>
          <p14:tracePt t="78444" x="3254375" y="6102350"/>
          <p14:tracePt t="78452" x="3244850" y="6102350"/>
          <p14:tracePt t="78458" x="3228975" y="6110288"/>
          <p14:tracePt t="78466" x="3219450" y="6110288"/>
          <p14:tracePt t="78473" x="3211513" y="6110288"/>
          <p14:tracePt t="78481" x="3203575" y="6110288"/>
          <p14:tracePt t="80356" x="3219450" y="6118225"/>
          <p14:tracePt t="80362" x="3236913" y="6118225"/>
          <p14:tracePt t="80370" x="3270250" y="6118225"/>
          <p14:tracePt t="80378" x="3313113" y="6118225"/>
          <p14:tracePt t="80386" x="3373438" y="6118225"/>
          <p14:tracePt t="80391" x="3432175" y="6118225"/>
          <p14:tracePt t="80398" x="3475038" y="6118225"/>
          <p14:tracePt t="80405" x="3492500" y="6118225"/>
          <p14:tracePt t="80413" x="3525838" y="6118225"/>
          <p14:tracePt t="80420" x="3551238" y="6118225"/>
          <p14:tracePt t="80427" x="3559175" y="6118225"/>
          <p14:tracePt t="80434" x="3586163" y="6118225"/>
          <p14:tracePt t="80441" x="3594100" y="6118225"/>
          <p14:tracePt t="80449" x="3619500" y="6118225"/>
          <p14:tracePt t="80456" x="3644900" y="6118225"/>
          <p14:tracePt t="80464" x="3662363" y="6118225"/>
          <p14:tracePt t="80471" x="3695700" y="6118225"/>
          <p14:tracePt t="80478" x="3721100" y="6118225"/>
          <p14:tracePt t="80485" x="3797300" y="6118225"/>
          <p14:tracePt t="80492" x="3822700" y="6118225"/>
          <p14:tracePt t="80500" x="3865563" y="6110288"/>
          <p14:tracePt t="80506" x="3900488" y="6110288"/>
          <p14:tracePt t="80514" x="3941763" y="6110288"/>
          <p14:tracePt t="80521" x="3959225" y="6102350"/>
          <p14:tracePt t="80528" x="3976688" y="6102350"/>
          <p14:tracePt t="80535" x="4017963" y="6102350"/>
          <p14:tracePt t="80543" x="4027488" y="6102350"/>
          <p14:tracePt t="80551" x="4052888" y="6102350"/>
          <p14:tracePt t="80558" x="4070350" y="6102350"/>
          <p14:tracePt t="80580" x="4103688" y="6102350"/>
          <p14:tracePt t="80587" x="4111625" y="6102350"/>
          <p14:tracePt t="80594" x="4121150" y="6102350"/>
          <p14:tracePt t="80601" x="4146550" y="6102350"/>
          <p14:tracePt t="80609" x="4154488" y="6102350"/>
          <p14:tracePt t="80616" x="4171950" y="6102350"/>
          <p14:tracePt t="80623" x="4187825" y="6102350"/>
          <p14:tracePt t="80630" x="4205288" y="6102350"/>
          <p14:tracePt t="80638" x="4205288" y="6110288"/>
          <p14:tracePt t="80645" x="4214813" y="6110288"/>
          <p14:tracePt t="80652" x="4222750" y="6110288"/>
          <p14:tracePt t="80666" x="4230688" y="6110288"/>
          <p14:tracePt t="80761" x="4248150" y="6118225"/>
          <p14:tracePt t="80783" x="4256088" y="6127750"/>
          <p14:tracePt t="80797" x="4265613" y="6127750"/>
          <p14:tracePt t="80820" x="4265613" y="6135688"/>
          <p14:tracePt t="80834" x="4273550" y="6135688"/>
          <p14:tracePt t="80863" x="4281488" y="6135688"/>
          <p14:tracePt t="80870" x="4291013" y="6135688"/>
          <p14:tracePt t="80877" x="4306888" y="6135688"/>
          <p14:tracePt t="80885" x="4324350" y="6135688"/>
          <p14:tracePt t="80891" x="4359275" y="6110288"/>
          <p14:tracePt t="90857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85DEC-93F0-48E6-83D7-65CCB1E54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Experimental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E650C-1991-423D-820B-7EDDD3D36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082" y="1756399"/>
            <a:ext cx="10856686" cy="474811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400" b="1" dirty="0"/>
              <a:t>Implementation scenarios: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GB" sz="2200" b="1" dirty="0"/>
          </a:p>
          <a:p>
            <a:pPr lvl="1">
              <a:buFont typeface="Wingdings" panose="05000000000000000000" pitchFamily="2" charset="2"/>
              <a:buChar char="§"/>
            </a:pPr>
            <a:endParaRPr lang="en-GB" sz="2200" b="1" dirty="0"/>
          </a:p>
          <a:p>
            <a:pPr>
              <a:buFont typeface="Wingdings" panose="05000000000000000000" pitchFamily="2" charset="2"/>
              <a:buChar char="§"/>
            </a:pPr>
            <a:endParaRPr lang="en-GB" sz="2400" b="1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9AE46-7B5F-4BCC-AFFD-754B31B87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ICAS’21 30 May-03 June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40F7EB-521D-4A42-8C91-94AACC54D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ACD0-7E70-4E57-BEAB-60CC854F3585}" type="slidenum">
              <a:rPr lang="en-GB" smtClean="0"/>
              <a:t>7</a:t>
            </a:fld>
            <a:endParaRPr lang="en-GB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5906912-FB42-46C5-A63A-C61F083A76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355822"/>
              </p:ext>
            </p:extLst>
          </p:nvPr>
        </p:nvGraphicFramePr>
        <p:xfrm>
          <a:off x="712373" y="2178915"/>
          <a:ext cx="4931999" cy="3916929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306089">
                  <a:extLst>
                    <a:ext uri="{9D8B030D-6E8A-4147-A177-3AD203B41FA5}">
                      <a16:colId xmlns:a16="http://schemas.microsoft.com/office/drawing/2014/main" val="3626344015"/>
                    </a:ext>
                  </a:extLst>
                </a:gridCol>
                <a:gridCol w="450023">
                  <a:extLst>
                    <a:ext uri="{9D8B030D-6E8A-4147-A177-3AD203B41FA5}">
                      <a16:colId xmlns:a16="http://schemas.microsoft.com/office/drawing/2014/main" val="3599221845"/>
                    </a:ext>
                  </a:extLst>
                </a:gridCol>
                <a:gridCol w="1905150">
                  <a:extLst>
                    <a:ext uri="{9D8B030D-6E8A-4147-A177-3AD203B41FA5}">
                      <a16:colId xmlns:a16="http://schemas.microsoft.com/office/drawing/2014/main" val="3021275566"/>
                    </a:ext>
                  </a:extLst>
                </a:gridCol>
                <a:gridCol w="1270737">
                  <a:extLst>
                    <a:ext uri="{9D8B030D-6E8A-4147-A177-3AD203B41FA5}">
                      <a16:colId xmlns:a16="http://schemas.microsoft.com/office/drawing/2014/main" val="3772460879"/>
                    </a:ext>
                  </a:extLst>
                </a:gridCol>
              </a:tblGrid>
              <a:tr h="62508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Scenarios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Adaptation approaches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Considered applications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576047"/>
                  </a:ext>
                </a:extLst>
              </a:tr>
              <a:tr h="161156"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</a:rPr>
                        <a:t>1: Mixed applications</a:t>
                      </a:r>
                      <a:endParaRPr lang="en-GB" sz="1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Proactive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All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171184"/>
                  </a:ext>
                </a:extLst>
              </a:tr>
              <a:tr h="161156"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Reactive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All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1000051"/>
                  </a:ext>
                </a:extLst>
              </a:tr>
              <a:tr h="161156"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Hybrid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All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93651"/>
                  </a:ext>
                </a:extLst>
              </a:tr>
              <a:tr h="161156">
                <a:tc rowSpan="9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</a:rPr>
                        <a:t>2: Single application</a:t>
                      </a:r>
                      <a:endParaRPr lang="en-GB" sz="1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A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Proactive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FR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472290"/>
                  </a:ext>
                </a:extLst>
              </a:tr>
              <a:tr h="16115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Reactive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FR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235466"/>
                  </a:ext>
                </a:extLst>
              </a:tr>
              <a:tr h="16115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Hybrid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FR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905072"/>
                  </a:ext>
                </a:extLst>
              </a:tr>
              <a:tr h="16115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B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Proactive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AR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835546"/>
                  </a:ext>
                </a:extLst>
              </a:tr>
              <a:tr h="16115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Reactive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AR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718745"/>
                  </a:ext>
                </a:extLst>
              </a:tr>
              <a:tr h="16115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Hybrid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AR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022338"/>
                  </a:ext>
                </a:extLst>
              </a:tr>
              <a:tr h="16115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C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Proactive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IHM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198843"/>
                  </a:ext>
                </a:extLst>
              </a:tr>
              <a:tr h="16115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Reactive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IHM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251362"/>
                  </a:ext>
                </a:extLst>
              </a:tr>
              <a:tr h="16115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Hybrid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IHM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041853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314693-7624-4A15-ADD2-7D29CE411D9F}"/>
              </a:ext>
            </a:extLst>
          </p:cNvPr>
          <p:cNvCxnSpPr/>
          <p:nvPr/>
        </p:nvCxnSpPr>
        <p:spPr>
          <a:xfrm>
            <a:off x="5775000" y="1863054"/>
            <a:ext cx="0" cy="438873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8899142-0F73-42E1-B5C7-7332CB811DBF}"/>
              </a:ext>
            </a:extLst>
          </p:cNvPr>
          <p:cNvSpPr txBox="1"/>
          <p:nvPr/>
        </p:nvSpPr>
        <p:spPr>
          <a:xfrm>
            <a:off x="5796772" y="1756399"/>
            <a:ext cx="63952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b="1" dirty="0"/>
              <a:t>Profiled applications: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2400" dirty="0"/>
              <a:t>Heavy load: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/>
              <a:t>Face Recognition (FR).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/>
              <a:t>Emergency Traffic Management (ETM).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2400" dirty="0"/>
              <a:t>Medium load: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/>
              <a:t>Augmented Reality (AR).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/>
              <a:t>Health Monitoring (HM).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2400" dirty="0"/>
              <a:t>Low load: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/>
              <a:t>Industrial Health Monitoring (IHM).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/>
              <a:t>Intelligent Parking (IP).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50028EB-5963-44BE-A230-E6E9FCE92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4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57"/>
    </mc:Choice>
    <mc:Fallback xmlns="">
      <p:transition spd="slow" advTm="98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10" x="6194425" y="5897563"/>
          <p14:tracePt t="2453" x="6194425" y="5905500"/>
          <p14:tracePt t="2461" x="6167438" y="5915025"/>
          <p14:tracePt t="2468" x="6159500" y="5915025"/>
          <p14:tracePt t="2475" x="6151563" y="5915025"/>
          <p14:tracePt t="2483" x="6126163" y="5922963"/>
          <p14:tracePt t="2490" x="6091238" y="5922963"/>
          <p14:tracePt t="2497" x="6075363" y="5922963"/>
          <p14:tracePt t="2504" x="6040438" y="5922963"/>
          <p14:tracePt t="2516" x="5989638" y="5922963"/>
          <p14:tracePt t="2519" x="5956300" y="5922963"/>
          <p14:tracePt t="2527" x="5930900" y="5922963"/>
          <p14:tracePt t="2534" x="5888038" y="5922963"/>
          <p14:tracePt t="2541" x="5862638" y="5915025"/>
          <p14:tracePt t="2549" x="5837238" y="5905500"/>
          <p14:tracePt t="2555" x="5811838" y="5897563"/>
          <p14:tracePt t="2563" x="5768975" y="5880100"/>
          <p14:tracePt t="2570" x="5708650" y="5872163"/>
          <p14:tracePt t="2579" x="5649913" y="5854700"/>
          <p14:tracePt t="2584" x="5624513" y="5846763"/>
          <p14:tracePt t="2592" x="5565775" y="5829300"/>
          <p14:tracePt t="2599" x="5538788" y="5829300"/>
          <p14:tracePt t="2606" x="5513388" y="5829300"/>
          <p14:tracePt t="2614" x="5472113" y="5821363"/>
          <p14:tracePt t="2621" x="5437188" y="5813425"/>
          <p14:tracePt t="2631" x="5411788" y="5795963"/>
          <p14:tracePt t="2635" x="5353050" y="5761038"/>
          <p14:tracePt t="2643" x="5292725" y="5745163"/>
          <p14:tracePt t="2649" x="5233988" y="5735638"/>
          <p14:tracePt t="2657" x="5132388" y="5735638"/>
          <p14:tracePt t="2664" x="5046663" y="5735638"/>
          <p14:tracePt t="2671" x="4970463" y="5702300"/>
          <p14:tracePt t="2681" x="4910138" y="5684838"/>
          <p14:tracePt t="2686" x="4884738" y="5668963"/>
          <p14:tracePt t="2694" x="4843463" y="5668963"/>
          <p14:tracePt t="2700" x="4826000" y="5651500"/>
          <p14:tracePt t="2708" x="4765675" y="5608638"/>
          <p14:tracePt t="2715" x="4740275" y="5583238"/>
          <p14:tracePt t="2722" x="4656138" y="5549900"/>
          <p14:tracePt t="2730" x="4621213" y="5549900"/>
          <p14:tracePt t="2737" x="4554538" y="5549900"/>
          <p14:tracePt t="2747" x="4451350" y="5532438"/>
          <p14:tracePt t="2751" x="4392613" y="5497513"/>
          <p14:tracePt t="2759" x="4341813" y="5489575"/>
          <p14:tracePt t="2767" x="4281488" y="5472113"/>
          <p14:tracePt t="2773" x="4256088" y="5464175"/>
          <p14:tracePt t="2781" x="4205288" y="5456238"/>
          <p14:tracePt t="2787" x="4171950" y="5446713"/>
          <p14:tracePt t="2797" x="4086225" y="5413375"/>
          <p14:tracePt t="2802" x="4035425" y="5387975"/>
          <p14:tracePt t="2809" x="3959225" y="5337175"/>
          <p14:tracePt t="2816" x="3873500" y="5268913"/>
          <p14:tracePt t="2824" x="3814763" y="5251450"/>
          <p14:tracePt t="2831" x="3763963" y="5208588"/>
          <p14:tracePt t="2838" x="3713163" y="5157788"/>
          <p14:tracePt t="2846" x="3670300" y="5106988"/>
          <p14:tracePt t="2852" x="3619500" y="5064125"/>
          <p14:tracePt t="2860" x="3586163" y="5038725"/>
          <p14:tracePt t="2867" x="3568700" y="5013325"/>
          <p14:tracePt t="2875" x="3492500" y="4954588"/>
          <p14:tracePt t="2881" x="3449638" y="4919663"/>
          <p14:tracePt t="2889" x="3389313" y="4903788"/>
          <p14:tracePt t="2897" x="3330575" y="4868863"/>
          <p14:tracePt t="2904" x="3279775" y="4860925"/>
          <p14:tracePt t="2914" x="3254375" y="4852988"/>
          <p14:tracePt t="2919" x="3211513" y="4843463"/>
          <p14:tracePt t="2926" x="3194050" y="4827588"/>
          <p14:tracePt t="2933" x="3178175" y="4827588"/>
          <p14:tracePt t="2948" x="3152775" y="4818063"/>
          <p14:tracePt t="2965" x="3135313" y="4810125"/>
          <p14:tracePt t="2969" x="3127375" y="4802188"/>
          <p14:tracePt t="2977" x="3117850" y="4792663"/>
          <p14:tracePt t="2991" x="3109913" y="4775200"/>
          <p14:tracePt t="2998" x="3092450" y="4767263"/>
          <p14:tracePt t="3005" x="3049588" y="4733925"/>
          <p14:tracePt t="3013" x="3033713" y="4708525"/>
          <p14:tracePt t="3020" x="2973388" y="4673600"/>
          <p14:tracePt t="3029" x="2940050" y="4640263"/>
          <p14:tracePt t="3035" x="2871788" y="4589463"/>
          <p14:tracePt t="3043" x="2820988" y="4538663"/>
          <p14:tracePt t="3049" x="2770188" y="4495800"/>
          <p14:tracePt t="3056" x="2744788" y="4460875"/>
          <p14:tracePt t="3064" x="2693988" y="4427538"/>
          <p14:tracePt t="3071" x="2684463" y="4419600"/>
          <p14:tracePt t="3080" x="2651125" y="4376738"/>
          <p14:tracePt t="3094" x="2616200" y="4359275"/>
          <p14:tracePt t="3099" x="2600325" y="4351338"/>
          <p14:tracePt t="3107" x="2565400" y="4325938"/>
          <p14:tracePt t="3114" x="2524125" y="4291013"/>
          <p14:tracePt t="3122" x="2514600" y="4275138"/>
          <p14:tracePt t="3130" x="2489200" y="4249738"/>
          <p14:tracePt t="3136" x="2471738" y="4232275"/>
          <p14:tracePt t="3144" x="2455863" y="4224338"/>
          <p14:tracePt t="3150" x="2438400" y="4214813"/>
          <p14:tracePt t="3158" x="2430463" y="4214813"/>
          <p14:tracePt t="3165" x="2413000" y="4206875"/>
          <p14:tracePt t="3173" x="2395538" y="4197350"/>
          <p14:tracePt t="3180" x="2395538" y="4189413"/>
          <p14:tracePt t="3187" x="2379663" y="4189413"/>
          <p14:tracePt t="3198" x="2370138" y="4181475"/>
          <p14:tracePt t="3202" x="2370138" y="4171950"/>
          <p14:tracePt t="3209" x="2352675" y="4164013"/>
          <p14:tracePt t="3217" x="2344738" y="4146550"/>
          <p14:tracePt t="3223" x="2336800" y="4130675"/>
          <p14:tracePt t="3230" x="2327275" y="4121150"/>
          <p14:tracePt t="3247" x="2319338" y="4105275"/>
          <p14:tracePt t="3252" x="2319338" y="4087813"/>
          <p14:tracePt t="3274" x="2311400" y="4087813"/>
          <p14:tracePt t="3289" x="2311400" y="4079875"/>
          <p14:tracePt t="3311" x="2311400" y="4070350"/>
          <p14:tracePt t="3317" x="2301875" y="4070350"/>
          <p14:tracePt t="3333" x="2301875" y="4052888"/>
          <p14:tracePt t="3348" x="2301875" y="4037013"/>
          <p14:tracePt t="3383" x="2301875" y="4027488"/>
          <p14:tracePt t="3390" x="2293938" y="4019550"/>
          <p14:tracePt t="3398" x="2293938" y="4011613"/>
          <p14:tracePt t="3405" x="2286000" y="4002088"/>
          <p14:tracePt t="3419" x="2276475" y="3994150"/>
          <p14:tracePt t="3434" x="2276475" y="3986213"/>
          <p14:tracePt t="3448" x="2276475" y="3968750"/>
          <p14:tracePt t="3464" x="2276475" y="3951288"/>
          <p14:tracePt t="3535" x="2301875" y="4002088"/>
          <p14:tracePt t="4174" x="2293938" y="3994150"/>
          <p14:tracePt t="4196" x="2293938" y="3986213"/>
          <p14:tracePt t="4204" x="2286000" y="3976688"/>
          <p14:tracePt t="4211" x="2276475" y="3968750"/>
          <p14:tracePt t="4225" x="2268538" y="3960813"/>
          <p14:tracePt t="4240" x="2260600" y="3935413"/>
          <p14:tracePt t="4261" x="2235200" y="3883025"/>
          <p14:tracePt t="4269" x="2235200" y="3857625"/>
          <p14:tracePt t="4276" x="2235200" y="3849688"/>
          <p14:tracePt t="4291" x="2225675" y="3824288"/>
          <p14:tracePt t="4312" x="2225675" y="3816350"/>
          <p14:tracePt t="4328" x="2208213" y="3806825"/>
          <p14:tracePt t="4348" x="2182813" y="3773488"/>
          <p14:tracePt t="4355" x="2174875" y="3773488"/>
          <p14:tracePt t="4364" x="2174875" y="3738563"/>
          <p14:tracePt t="4371" x="2166938" y="3738563"/>
          <p14:tracePt t="4379" x="2157413" y="3738563"/>
          <p14:tracePt t="4385" x="2149475" y="3730625"/>
          <p14:tracePt t="4392" x="2141538" y="3722688"/>
          <p14:tracePt t="4400" x="2141538" y="3713163"/>
          <p14:tracePt t="4406" x="2124075" y="3697288"/>
          <p14:tracePt t="4414" x="2106613" y="3662363"/>
          <p14:tracePt t="4421" x="2098675" y="3654425"/>
          <p14:tracePt t="4429" x="2098675" y="3629025"/>
          <p14:tracePt t="4435" x="2081213" y="3594100"/>
          <p14:tracePt t="4452" x="2055813" y="3475038"/>
          <p14:tracePt t="4466" x="2055813" y="3449638"/>
          <p14:tracePt t="4480" x="2047875" y="3416300"/>
          <p14:tracePt t="4640" x="2038350" y="3416300"/>
          <p14:tracePt t="4697" x="2038350" y="3398838"/>
          <p14:tracePt t="4850" x="2030413" y="3398838"/>
          <p14:tracePt t="5401" x="2030413" y="3408363"/>
          <p14:tracePt t="5431" x="2030413" y="3416300"/>
          <p14:tracePt t="5461" x="2030413" y="3433763"/>
          <p14:tracePt t="5481" x="2038350" y="3441700"/>
          <p14:tracePt t="5510" x="2038350" y="3459163"/>
          <p14:tracePt t="5525" x="2038350" y="3475038"/>
          <p14:tracePt t="5532" x="2038350" y="3502025"/>
          <p14:tracePt t="5547" x="2038350" y="3543300"/>
          <p14:tracePt t="5553" x="2038350" y="3568700"/>
          <p14:tracePt t="5568" x="2038350" y="3594100"/>
          <p14:tracePt t="5583" x="2038350" y="3619500"/>
          <p14:tracePt t="5598" x="2038350" y="3629025"/>
          <p14:tracePt t="5612" x="2038350" y="3654425"/>
          <p14:tracePt t="5633" x="2038350" y="3662363"/>
          <p14:tracePt t="5641" x="2038350" y="3679825"/>
          <p14:tracePt t="5648" x="2038350" y="3687763"/>
          <p14:tracePt t="5655" x="2038350" y="3713163"/>
          <p14:tracePt t="5663" x="2038350" y="3738563"/>
          <p14:tracePt t="5679" x="2038350" y="3781425"/>
          <p14:tracePt t="5684" x="2030413" y="3790950"/>
          <p14:tracePt t="5692" x="2022475" y="3857625"/>
          <p14:tracePt t="5706" x="2012950" y="3976688"/>
          <p14:tracePt t="5721" x="2012950" y="4002088"/>
          <p14:tracePt t="5728" x="2012950" y="4095750"/>
          <p14:tracePt t="5746" x="1997075" y="4130675"/>
          <p14:tracePt t="5750" x="1997075" y="4138613"/>
          <p14:tracePt t="5757" x="1987550" y="4189413"/>
          <p14:tracePt t="5772" x="1979613" y="4197350"/>
          <p14:tracePt t="5779" x="1979613" y="4224338"/>
          <p14:tracePt t="5786" x="1979613" y="4257675"/>
          <p14:tracePt t="5796" x="1962150" y="4300538"/>
          <p14:tracePt t="5800" x="1946275" y="4402138"/>
          <p14:tracePt t="5808" x="1946275" y="4419600"/>
          <p14:tracePt t="5816" x="1936750" y="4470400"/>
          <p14:tracePt t="5823" x="1928813" y="4513263"/>
          <p14:tracePt t="5830" x="1920875" y="4538663"/>
          <p14:tracePt t="5837" x="1920875" y="4546600"/>
          <p14:tracePt t="5845" x="1893888" y="4579938"/>
          <p14:tracePt t="5874" x="1878013" y="4630738"/>
          <p14:tracePt t="5888" x="1860550" y="4640263"/>
          <p14:tracePt t="5896" x="1852613" y="4665663"/>
          <p14:tracePt t="5913" x="1809750" y="4733925"/>
          <p14:tracePt t="5917" x="1792288" y="4792663"/>
          <p14:tracePt t="5932" x="1758950" y="4852988"/>
          <p14:tracePt t="5938" x="1741488" y="4886325"/>
          <p14:tracePt t="5946" x="1741488" y="4903788"/>
          <p14:tracePt t="5952" x="1741488" y="4911725"/>
          <p14:tracePt t="5961" x="1733550" y="4919663"/>
          <p14:tracePt t="5967" x="1716088" y="4946650"/>
          <p14:tracePt t="5982" x="1698625" y="4972050"/>
          <p14:tracePt t="5997" x="1698625" y="5005388"/>
          <p14:tracePt t="6004" x="1690688" y="5005388"/>
          <p14:tracePt t="6011" x="1690688" y="5013325"/>
          <p14:tracePt t="6018" x="1665288" y="5038725"/>
          <p14:tracePt t="6029" x="1647825" y="5073650"/>
          <p14:tracePt t="6033" x="1647825" y="5081588"/>
          <p14:tracePt t="6040" x="1639888" y="5099050"/>
          <p14:tracePt t="6047" x="1614488" y="5141913"/>
          <p14:tracePt t="6055" x="1614488" y="5157788"/>
          <p14:tracePt t="6070" x="1606550" y="5167313"/>
          <p14:tracePt t="6079" x="1597025" y="5175250"/>
          <p14:tracePt t="6091" x="1597025" y="5208588"/>
          <p14:tracePt t="6098" x="1597025" y="5218113"/>
          <p14:tracePt t="6106" x="1589088" y="5243513"/>
          <p14:tracePt t="6113" x="1579563" y="5268913"/>
          <p14:tracePt t="6120" x="1579563" y="5276850"/>
          <p14:tracePt t="6128" x="1579563" y="5286375"/>
          <p14:tracePt t="6134" x="1579563" y="5294313"/>
          <p14:tracePt t="6145" x="1571625" y="5311775"/>
          <p14:tracePt t="6157" x="1571625" y="5319713"/>
          <p14:tracePt t="6207" x="1571625" y="5327650"/>
          <p14:tracePt t="6251" x="1563688" y="5327650"/>
          <p14:tracePt t="6265" x="1563688" y="5337175"/>
          <p14:tracePt t="6302" x="1563688" y="5345113"/>
          <p14:tracePt t="6309" x="1563688" y="5353050"/>
          <p14:tracePt t="6324" x="1563688" y="5362575"/>
          <p14:tracePt t="6338" x="1563688" y="5370513"/>
          <p14:tracePt t="6352" x="1563688" y="5380038"/>
          <p14:tracePt t="6404" x="1563688" y="5395913"/>
          <p14:tracePt t="6418" x="1563688" y="5405438"/>
          <p14:tracePt t="6425" x="1563688" y="5421313"/>
          <p14:tracePt t="6447" x="1563688" y="5430838"/>
          <p14:tracePt t="6511" x="1528763" y="5430838"/>
          <p14:tracePt t="8298" x="1528763" y="5438775"/>
          <p14:tracePt t="8320" x="1538288" y="5438775"/>
          <p14:tracePt t="8327" x="1538288" y="5446713"/>
          <p14:tracePt t="8342" x="1554163" y="5446713"/>
          <p14:tracePt t="8371" x="1554163" y="5456238"/>
          <p14:tracePt t="8378" x="1563688" y="5456238"/>
          <p14:tracePt t="8393" x="1563688" y="5472113"/>
          <p14:tracePt t="8407" x="1571625" y="5472113"/>
          <p14:tracePt t="8444" x="1571625" y="5481638"/>
          <p14:tracePt t="8459" x="1579563" y="5481638"/>
          <p14:tracePt t="8567" x="1579563" y="5489575"/>
          <p14:tracePt t="8712" x="1589088" y="5507038"/>
          <p14:tracePt t="8719" x="1614488" y="5549900"/>
          <p14:tracePt t="11522" x="1622425" y="5565775"/>
          <p14:tracePt t="11528" x="1631950" y="5565775"/>
          <p14:tracePt t="11536" x="1647825" y="5565775"/>
          <p14:tracePt t="11544" x="1665288" y="5565775"/>
          <p14:tracePt t="11551" x="1682750" y="5565775"/>
          <p14:tracePt t="11560" x="1708150" y="5565775"/>
          <p14:tracePt t="11565" x="1724025" y="5565775"/>
          <p14:tracePt t="11575" x="1741488" y="5565775"/>
          <p14:tracePt t="11579" x="1749425" y="5565775"/>
          <p14:tracePt t="11616" x="1758950" y="5565775"/>
          <p14:tracePt t="11645" x="1766888" y="5565775"/>
          <p14:tracePt t="11652" x="1784350" y="5565775"/>
          <p14:tracePt t="11666" x="1801813" y="5565775"/>
          <p14:tracePt t="11674" x="1817688" y="5565775"/>
          <p14:tracePt t="11681" x="1827213" y="5549900"/>
          <p14:tracePt t="11689" x="1843088" y="5549900"/>
          <p14:tracePt t="11696" x="1852613" y="5532438"/>
          <p14:tracePt t="11703" x="1860550" y="5524500"/>
          <p14:tracePt t="11711" x="1868488" y="5524500"/>
          <p14:tracePt t="11717" x="1878013" y="5524500"/>
          <p14:tracePt t="11726" x="1878013" y="5514975"/>
          <p14:tracePt t="11732" x="1885950" y="5514975"/>
          <p14:tracePt t="11742" x="1893888" y="5497513"/>
          <p14:tracePt t="11747" x="1903413" y="5497513"/>
          <p14:tracePt t="11755" x="1911350" y="5489575"/>
          <p14:tracePt t="11762" x="1928813" y="5481638"/>
          <p14:tracePt t="11768" x="1936750" y="5472113"/>
          <p14:tracePt t="11776" x="1954213" y="5464175"/>
          <p14:tracePt t="11783" x="1962150" y="5464175"/>
          <p14:tracePt t="11793" x="1979613" y="5456238"/>
          <p14:tracePt t="11797" x="1987550" y="5446713"/>
          <p14:tracePt t="11805" x="2005013" y="5438775"/>
          <p14:tracePt t="11820" x="2012950" y="5438775"/>
          <p14:tracePt t="11834" x="2030413" y="5430838"/>
          <p14:tracePt t="11848" x="2047875" y="5413375"/>
          <p14:tracePt t="11863" x="2065338" y="5395913"/>
          <p14:tracePt t="11870" x="2073275" y="5387975"/>
          <p14:tracePt t="11878" x="2081213" y="5370513"/>
          <p14:tracePt t="11885" x="2106613" y="5353050"/>
          <p14:tracePt t="11892" x="2116138" y="5327650"/>
          <p14:tracePt t="11899" x="2124075" y="5311775"/>
          <p14:tracePt t="11909" x="2141538" y="5294313"/>
          <p14:tracePt t="11914" x="2149475" y="5268913"/>
          <p14:tracePt t="11921" x="2157413" y="5251450"/>
          <p14:tracePt t="11928" x="2166938" y="5235575"/>
          <p14:tracePt t="11935" x="2174875" y="5218113"/>
          <p14:tracePt t="11944" x="2192338" y="5200650"/>
          <p14:tracePt t="11949" x="2208213" y="5175250"/>
          <p14:tracePt t="11960" x="2225675" y="5157788"/>
          <p14:tracePt t="11973" x="2251075" y="5124450"/>
          <p14:tracePt t="11980" x="2260600" y="5116513"/>
          <p14:tracePt t="11986" x="2276475" y="5099050"/>
          <p14:tracePt t="11994" x="2293938" y="5081588"/>
          <p14:tracePt t="12001" x="2319338" y="5038725"/>
          <p14:tracePt t="12009" x="2362200" y="4972050"/>
          <p14:tracePt t="12015" x="2395538" y="4894263"/>
          <p14:tracePt t="12027" x="2420938" y="4835525"/>
          <p14:tracePt t="12031" x="2438400" y="4759325"/>
          <p14:tracePt t="12037" x="2506663" y="4605338"/>
          <p14:tracePt t="12052" x="2506663" y="4589463"/>
          <p14:tracePt t="12059" x="2549525" y="4521200"/>
          <p14:tracePt t="12077" x="2549525" y="4503738"/>
          <p14:tracePt t="12080" x="2557463" y="4495800"/>
          <p14:tracePt t="12088" x="2565400" y="4495800"/>
          <p14:tracePt t="12096" x="2574925" y="4478338"/>
          <p14:tracePt t="12103" x="2616200" y="4419600"/>
          <p14:tracePt t="12110" x="2625725" y="4394200"/>
          <p14:tracePt t="12117" x="2633663" y="4368800"/>
          <p14:tracePt t="12132" x="2676525" y="4300538"/>
          <p14:tracePt t="12144" x="2735263" y="4197350"/>
          <p14:tracePt t="12147" x="2744788" y="4146550"/>
          <p14:tracePt t="12154" x="2752725" y="4130675"/>
          <p14:tracePt t="12160" x="2795588" y="4062413"/>
          <p14:tracePt t="12168" x="2811463" y="4044950"/>
          <p14:tracePt t="12183" x="2854325" y="3986213"/>
          <p14:tracePt t="12192" x="2863850" y="3968750"/>
          <p14:tracePt t="12197" x="2879725" y="3951288"/>
          <p14:tracePt t="12212" x="2889250" y="3951288"/>
          <p14:tracePt t="12219" x="2930525" y="3867150"/>
          <p14:tracePt t="12234" x="2940050" y="3832225"/>
          <p14:tracePt t="12248" x="2947988" y="3832225"/>
          <p14:tracePt t="12256" x="2955925" y="3816350"/>
          <p14:tracePt t="12262" x="2998788" y="3748088"/>
          <p14:tracePt t="12277" x="3024188" y="3713163"/>
          <p14:tracePt t="12284" x="3059113" y="3636963"/>
          <p14:tracePt t="12299" x="3084513" y="3611563"/>
          <p14:tracePt t="12309" x="3109913" y="3578225"/>
          <p14:tracePt t="12314" x="3127375" y="3552825"/>
          <p14:tracePt t="12321" x="3152775" y="3527425"/>
          <p14:tracePt t="12328" x="3168650" y="3517900"/>
          <p14:tracePt t="12335" x="3186113" y="3492500"/>
          <p14:tracePt t="12343" x="3194050" y="3484563"/>
          <p14:tracePt t="12349" x="3219450" y="3467100"/>
          <p14:tracePt t="12360" x="3228975" y="3459163"/>
          <p14:tracePt t="12366" x="3236913" y="3449638"/>
          <p14:tracePt t="12372" x="3254375" y="3433763"/>
          <p14:tracePt t="12378" x="3270250" y="3408363"/>
          <p14:tracePt t="12393" x="3287713" y="3382963"/>
          <p14:tracePt t="12400" x="3297238" y="3373438"/>
          <p14:tracePt t="12410" x="3305175" y="3348038"/>
          <p14:tracePt t="12415" x="3313113" y="3279775"/>
          <p14:tracePt t="12429" x="3313113" y="3271838"/>
          <p14:tracePt t="12436" x="3322638" y="3254375"/>
          <p14:tracePt t="13111" x="3322638" y="3271838"/>
          <p14:tracePt t="13126" x="3322638" y="3279775"/>
          <p14:tracePt t="13220" x="3313113" y="3279775"/>
          <p14:tracePt t="13227" x="3305175" y="3279775"/>
          <p14:tracePt t="13242" x="3287713" y="3289300"/>
          <p14:tracePt t="13249" x="3279775" y="3289300"/>
          <p14:tracePt t="13263" x="3254375" y="3289300"/>
          <p14:tracePt t="13271" x="3244850" y="3289300"/>
          <p14:tracePt t="13278" x="3219450" y="3289300"/>
          <p14:tracePt t="13285" x="3211513" y="3289300"/>
          <p14:tracePt t="13292" x="3203575" y="3289300"/>
          <p14:tracePt t="13299" x="3178175" y="3289300"/>
          <p14:tracePt t="13320" x="3168650" y="3289300"/>
          <p14:tracePt t="13421" x="3160713" y="3289300"/>
          <p14:tracePt t="14011" x="3152775" y="3289300"/>
          <p14:tracePt t="14047" x="3143250" y="3297238"/>
          <p14:tracePt t="14062" x="3135313" y="3297238"/>
          <p14:tracePt t="14069" x="3135313" y="3305175"/>
          <p14:tracePt t="14091" x="3117850" y="3305175"/>
          <p14:tracePt t="14113" x="3109913" y="3314700"/>
          <p14:tracePt t="15145" x="3092450" y="3314700"/>
          <p14:tracePt t="15152" x="3074988" y="3314700"/>
          <p14:tracePt t="15159" x="3067050" y="3314700"/>
          <p14:tracePt t="15166" x="3049588" y="3322638"/>
          <p14:tracePt t="15173" x="3041650" y="3322638"/>
          <p14:tracePt t="15181" x="3024188" y="3314700"/>
          <p14:tracePt t="15190" x="3016250" y="3314700"/>
          <p14:tracePt t="15203" x="2998788" y="3314700"/>
          <p14:tracePt t="15210" x="2990850" y="3314700"/>
          <p14:tracePt t="15226" x="2982913" y="3314700"/>
          <p14:tracePt t="15232" x="2973388" y="3314700"/>
          <p14:tracePt t="15242" x="2965450" y="3314700"/>
          <p14:tracePt t="15268" x="2940050" y="3305175"/>
          <p14:tracePt t="15290" x="2930525" y="3305175"/>
          <p14:tracePt t="15297" x="2922588" y="3305175"/>
          <p14:tracePt t="15305" x="2914650" y="3305175"/>
          <p14:tracePt t="15319" x="2889250" y="3305175"/>
          <p14:tracePt t="15326" x="2889250" y="3297238"/>
          <p14:tracePt t="15348" x="2879725" y="3297238"/>
          <p14:tracePt t="15428" x="2871788" y="3297238"/>
          <p14:tracePt t="15471" x="2863850" y="3297238"/>
          <p14:tracePt t="15478" x="2863850" y="3289300"/>
          <p14:tracePt t="15522" x="2828925" y="3279775"/>
          <p14:tracePt t="15536" x="2811463" y="3279775"/>
          <p14:tracePt t="15551" x="2803525" y="3279775"/>
          <p14:tracePt t="15558" x="2795588" y="3279775"/>
          <p14:tracePt t="15573" x="2778125" y="3263900"/>
          <p14:tracePt t="15588" x="2770188" y="3263900"/>
          <p14:tracePt t="15602" x="2760663" y="3254375"/>
          <p14:tracePt t="15624" x="2752725" y="3254375"/>
          <p14:tracePt t="15645" x="2744788" y="3246438"/>
          <p14:tracePt t="15652" x="2744788" y="3238500"/>
          <p14:tracePt t="15667" x="2735263" y="3221038"/>
          <p14:tracePt t="15682" x="2727325" y="3203575"/>
          <p14:tracePt t="15696" x="2727325" y="3195638"/>
          <p14:tracePt t="15704" x="2719388" y="3170238"/>
          <p14:tracePt t="15719" x="2719388" y="3152775"/>
          <p14:tracePt t="15726" x="2709863" y="3144838"/>
          <p14:tracePt t="15732" x="2709863" y="3135313"/>
          <p14:tracePt t="15755" x="2709863" y="3119438"/>
          <p14:tracePt t="15769" x="2709863" y="3109913"/>
          <p14:tracePt t="15784" x="2709863" y="3094038"/>
          <p14:tracePt t="15820" x="2709863" y="3084513"/>
          <p14:tracePt t="15827" x="2709863" y="3076575"/>
          <p14:tracePt t="15834" x="2709863" y="3067050"/>
          <p14:tracePt t="15842" x="2709863" y="3059113"/>
          <p14:tracePt t="15857" x="2709863" y="3051175"/>
          <p14:tracePt t="15863" x="2719388" y="3041650"/>
          <p14:tracePt t="15871" x="2735263" y="3033713"/>
          <p14:tracePt t="15878" x="2760663" y="3008313"/>
          <p14:tracePt t="15885" x="2778125" y="2990850"/>
          <p14:tracePt t="15892" x="2795588" y="2974975"/>
          <p14:tracePt t="15899" x="2811463" y="2974975"/>
          <p14:tracePt t="15907" x="2838450" y="2957513"/>
          <p14:tracePt t="15914" x="2854325" y="2949575"/>
          <p14:tracePt t="15925" x="2871788" y="2940050"/>
          <p14:tracePt t="15930" x="2879725" y="2932113"/>
          <p14:tracePt t="15936" x="2897188" y="2932113"/>
          <p14:tracePt t="15943" x="2897188" y="2922588"/>
          <p14:tracePt t="15950" x="2905125" y="2914650"/>
          <p14:tracePt t="15960" x="2914650" y="2914650"/>
          <p14:tracePt t="15965" x="2922588" y="2906713"/>
          <p14:tracePt t="15979" x="2930525" y="2906713"/>
          <p14:tracePt t="15987" x="2940050" y="2906713"/>
          <p14:tracePt t="16001" x="2947988" y="2906713"/>
          <p14:tracePt t="16030" x="2955925" y="2906713"/>
          <p14:tracePt t="16038" x="2955925" y="2897188"/>
          <p14:tracePt t="16053" x="2965450" y="2897188"/>
          <p14:tracePt t="16190" x="2990850" y="2897188"/>
          <p14:tracePt t="16196" x="2998788" y="2914650"/>
          <p14:tracePt t="16735" x="2998788" y="2922588"/>
          <p14:tracePt t="16778" x="2990850" y="2922588"/>
          <p14:tracePt t="16800" x="2990850" y="2932113"/>
          <p14:tracePt t="16829" x="2973388" y="2932113"/>
          <p14:tracePt t="17177" x="2965450" y="2932113"/>
          <p14:tracePt t="17192" x="2955925" y="2932113"/>
          <p14:tracePt t="17206" x="2940050" y="2932113"/>
          <p14:tracePt t="17235" x="2930525" y="2940050"/>
          <p14:tracePt t="17251" x="2922588" y="2940050"/>
          <p14:tracePt t="17271" x="2905125" y="2940050"/>
          <p14:tracePt t="17287" x="2897188" y="2940050"/>
          <p14:tracePt t="17323" x="2889250" y="2940050"/>
          <p14:tracePt t="17337" x="2879725" y="2949575"/>
          <p14:tracePt t="17366" x="2863850" y="2949575"/>
          <p14:tracePt t="17372" x="2863850" y="2957513"/>
          <p14:tracePt t="17381" x="2854325" y="2957513"/>
          <p14:tracePt t="17395" x="2846388" y="2957513"/>
          <p14:tracePt t="17409" x="2838450" y="2965450"/>
          <p14:tracePt t="17431" x="2828925" y="2965450"/>
          <p14:tracePt t="17441" x="2828925" y="2974975"/>
          <p14:tracePt t="17460" x="2820988" y="2990850"/>
          <p14:tracePt t="17474" x="2811463" y="3008313"/>
          <p14:tracePt t="17482" x="2803525" y="3016250"/>
          <p14:tracePt t="17496" x="2803525" y="3025775"/>
          <p14:tracePt t="17519" x="2795588" y="3041650"/>
          <p14:tracePt t="17534" x="2795588" y="3067050"/>
          <p14:tracePt t="17541" x="2795588" y="3101975"/>
          <p14:tracePt t="17556" x="2795588" y="3127375"/>
          <p14:tracePt t="17576" x="2795588" y="3144838"/>
          <p14:tracePt t="17598" x="2795588" y="3178175"/>
          <p14:tracePt t="17635" x="2795588" y="3186113"/>
          <p14:tracePt t="17664" x="2795588" y="3195638"/>
          <p14:tracePt t="17715" x="2795588" y="3203575"/>
          <p14:tracePt t="17743" x="2803525" y="3203575"/>
          <p14:tracePt t="17773" x="2820988" y="3211513"/>
          <p14:tracePt t="17780" x="2828925" y="3211513"/>
          <p14:tracePt t="17794" x="2828925" y="3221038"/>
          <p14:tracePt t="17831" x="2838450" y="3221038"/>
          <p14:tracePt t="17845" x="2846388" y="3221038"/>
          <p14:tracePt t="17851" x="2854325" y="3228975"/>
          <p14:tracePt t="18419" x="2846388" y="3228975"/>
          <p14:tracePt t="18441" x="2838450" y="3228975"/>
          <p14:tracePt t="18462" x="2828925" y="3238500"/>
          <p14:tracePt t="18477" x="2820988" y="3246438"/>
          <p14:tracePt t="18492" x="2811463" y="3246438"/>
          <p14:tracePt t="18506" x="2803525" y="3246438"/>
          <p14:tracePt t="18513" x="2795588" y="3254375"/>
          <p14:tracePt t="18536" x="2786063" y="3254375"/>
          <p14:tracePt t="18550" x="2778125" y="3263900"/>
          <p14:tracePt t="18556" x="2778125" y="3271838"/>
          <p14:tracePt t="18564" x="2760663" y="3271838"/>
          <p14:tracePt t="18587" x="2744788" y="3279775"/>
          <p14:tracePt t="18601" x="2744788" y="3297238"/>
          <p14:tracePt t="18637" x="2735263" y="3297238"/>
          <p14:tracePt t="18658" x="2727325" y="3297238"/>
          <p14:tracePt t="18665" x="2719388" y="3314700"/>
          <p14:tracePt t="18673" x="2719388" y="3322638"/>
          <p14:tracePt t="18703" x="2719388" y="3330575"/>
          <p14:tracePt t="18712" x="2719388" y="3340100"/>
          <p14:tracePt t="18723" x="2709863" y="3340100"/>
          <p14:tracePt t="18746" x="2709863" y="3348038"/>
          <p14:tracePt t="18768" x="2709863" y="3355975"/>
          <p14:tracePt t="18775" x="2701925" y="3365500"/>
          <p14:tracePt t="18796" x="2693988" y="3373438"/>
          <p14:tracePt t="18834" x="2693988" y="3382963"/>
          <p14:tracePt t="18847" x="2693988" y="3390900"/>
          <p14:tracePt t="18870" x="2693988" y="3398838"/>
          <p14:tracePt t="18891" x="2693988" y="3408363"/>
          <p14:tracePt t="18905" x="2693988" y="3416300"/>
          <p14:tracePt t="18964" x="2693988" y="3424238"/>
          <p14:tracePt t="18986" x="2693988" y="3433763"/>
          <p14:tracePt t="19014" x="2693988" y="3441700"/>
          <p14:tracePt t="19029" x="2693988" y="3459163"/>
          <p14:tracePt t="19058" x="2693988" y="3475038"/>
          <p14:tracePt t="19072" x="2701925" y="3502025"/>
          <p14:tracePt t="19088" x="2709863" y="3502025"/>
          <p14:tracePt t="19116" x="2709863" y="3509963"/>
          <p14:tracePt t="19123" x="2719388" y="3517900"/>
          <p14:tracePt t="19334" x="2727325" y="3517900"/>
          <p14:tracePt t="19363" x="2735263" y="3517900"/>
          <p14:tracePt t="19377" x="2744788" y="3517900"/>
          <p14:tracePt t="20829" x="2744788" y="3509963"/>
          <p14:tracePt t="20866" x="2752725" y="3492500"/>
          <p14:tracePt t="20888" x="2752725" y="3484563"/>
          <p14:tracePt t="20903" x="2760663" y="3484563"/>
          <p14:tracePt t="20909" x="2770188" y="3475038"/>
          <p14:tracePt t="20916" x="2795588" y="3459163"/>
          <p14:tracePt t="20924" x="2820988" y="3441700"/>
          <p14:tracePt t="20931" x="2838450" y="3433763"/>
          <p14:tracePt t="20938" x="2871788" y="3408363"/>
          <p14:tracePt t="20946" x="2905125" y="3382963"/>
          <p14:tracePt t="20957" x="2947988" y="3330575"/>
          <p14:tracePt t="20961" x="3041650" y="3221038"/>
          <p14:tracePt t="20967" x="3262313" y="2949575"/>
          <p14:tracePt t="20975" x="3355975" y="2881313"/>
          <p14:tracePt t="20983" x="3517900" y="2787650"/>
          <p14:tracePt t="20989" x="3594100" y="2744788"/>
          <p14:tracePt t="20997" x="3670300" y="2711450"/>
          <p14:tracePt t="21005" x="3713163" y="2693988"/>
          <p14:tracePt t="21011" x="3746500" y="2686050"/>
          <p14:tracePt t="21023" x="3797300" y="2651125"/>
          <p14:tracePt t="21025" x="3832225" y="2651125"/>
          <p14:tracePt t="21033" x="3865563" y="2608263"/>
          <p14:tracePt t="21040" x="3959225" y="2582863"/>
          <p14:tracePt t="21047" x="4035425" y="2566988"/>
          <p14:tracePt t="21055" x="4129088" y="2541588"/>
          <p14:tracePt t="21062" x="4248150" y="2481263"/>
          <p14:tracePt t="21072" x="4324350" y="2463800"/>
          <p14:tracePt t="21078" x="4400550" y="2430463"/>
          <p14:tracePt t="21083" x="4451350" y="2387600"/>
          <p14:tracePt t="21090" x="4545013" y="2354263"/>
          <p14:tracePt t="21098" x="4579938" y="2328863"/>
          <p14:tracePt t="21105" x="4646613" y="2278063"/>
          <p14:tracePt t="21113" x="4664075" y="2252663"/>
          <p14:tracePt t="21121" x="4699000" y="2243138"/>
          <p14:tracePt t="21127" x="4732338" y="2227263"/>
          <p14:tracePt t="21138" x="4775200" y="2209800"/>
          <p14:tracePt t="21143" x="4808538" y="2174875"/>
          <p14:tracePt t="21149" x="4876800" y="2174875"/>
          <p14:tracePt t="21156" x="4935538" y="2159000"/>
          <p14:tracePt t="21163" x="4970463" y="2149475"/>
          <p14:tracePt t="21171" x="5038725" y="2133600"/>
          <p14:tracePt t="21178" x="5080000" y="2133600"/>
          <p14:tracePt t="21188" x="5106988" y="2133600"/>
          <p14:tracePt t="21193" x="5148263" y="2133600"/>
          <p14:tracePt t="21200" x="5173663" y="2124075"/>
          <p14:tracePt t="21208" x="5191125" y="2124075"/>
          <p14:tracePt t="21214" x="5216525" y="2116138"/>
          <p14:tracePt t="21222" x="5233988" y="2116138"/>
          <p14:tracePt t="21229" x="5249863" y="2108200"/>
          <p14:tracePt t="21240" x="5284788" y="2098675"/>
          <p14:tracePt t="21243" x="5310188" y="2098675"/>
          <p14:tracePt t="21251" x="5394325" y="2082800"/>
          <p14:tracePt t="21257" x="5454650" y="2065338"/>
          <p14:tracePt t="21265" x="5513388" y="2047875"/>
          <p14:tracePt t="21273" x="5556250" y="2039938"/>
          <p14:tracePt t="21280" x="5607050" y="2030413"/>
          <p14:tracePt t="21288" x="5649913" y="2022475"/>
          <p14:tracePt t="21294" x="5675313" y="2014538"/>
          <p14:tracePt t="21306" x="5708650" y="1997075"/>
          <p14:tracePt t="21308" x="5743575" y="1989138"/>
          <p14:tracePt t="21316" x="5786438" y="1989138"/>
          <p14:tracePt t="21323" x="5811838" y="1989138"/>
          <p14:tracePt t="21330" x="5837238" y="1989138"/>
          <p14:tracePt t="21338" x="5880100" y="1979613"/>
          <p14:tracePt t="21345" x="5905500" y="1963738"/>
          <p14:tracePt t="21355" x="5946775" y="1963738"/>
          <p14:tracePt t="21360" x="5981700" y="1954213"/>
          <p14:tracePt t="21367" x="6007100" y="1954213"/>
          <p14:tracePt t="21375" x="6040438" y="1938338"/>
          <p14:tracePt t="21381" x="6057900" y="1938338"/>
          <p14:tracePt t="21389" x="6065838" y="1938338"/>
          <p14:tracePt t="21396" x="6116638" y="1938338"/>
          <p14:tracePt t="21410" x="6142038" y="1938338"/>
          <p14:tracePt t="21425" x="6159500" y="1938338"/>
          <p14:tracePt t="21432" x="6167438" y="1938338"/>
          <p14:tracePt t="21439" x="6194425" y="1946275"/>
          <p14:tracePt t="21446" x="6210300" y="1946275"/>
          <p14:tracePt t="21455" x="6219825" y="1946275"/>
          <p14:tracePt t="21461" x="6227763" y="1946275"/>
          <p14:tracePt t="21473" x="6253163" y="1954213"/>
          <p14:tracePt t="21476" x="6261100" y="1954213"/>
          <p14:tracePt t="21483" x="6270625" y="1954213"/>
          <p14:tracePt t="21491" x="6278563" y="1954213"/>
          <p14:tracePt t="21497" x="6286500" y="1954213"/>
          <p14:tracePt t="21505" x="6303963" y="1954213"/>
          <p14:tracePt t="21535" x="6311900" y="1954213"/>
          <p14:tracePt t="21672" x="6311900" y="1963738"/>
          <p14:tracePt t="21694" x="6311900" y="1979613"/>
          <p14:tracePt t="21737" x="6311900" y="1989138"/>
          <p14:tracePt t="21744" x="6303963" y="1997075"/>
          <p14:tracePt t="21752" x="6296025" y="2005013"/>
          <p14:tracePt t="21769" x="6286500" y="2005013"/>
          <p14:tracePt t="21775" x="6270625" y="2014538"/>
          <p14:tracePt t="21780" x="6261100" y="2014538"/>
          <p14:tracePt t="21789" x="6253163" y="2022475"/>
          <p14:tracePt t="21795" x="6245225" y="2022475"/>
          <p14:tracePt t="21805" x="6227763" y="2030413"/>
          <p14:tracePt t="21810" x="6219825" y="2030413"/>
          <p14:tracePt t="21817" x="6210300" y="2030413"/>
          <p14:tracePt t="21832" x="6184900" y="2030413"/>
          <p14:tracePt t="21845" x="6167438" y="2039938"/>
          <p14:tracePt t="21855" x="6159500" y="2039938"/>
          <p14:tracePt t="21861" x="6151563" y="2047875"/>
          <p14:tracePt t="21868" x="6142038" y="2047875"/>
          <p14:tracePt t="21876" x="6126163" y="2047875"/>
          <p14:tracePt t="21904" x="6108700" y="2047875"/>
          <p14:tracePt t="21919" x="6108700" y="2055813"/>
          <p14:tracePt t="21948" x="6100763" y="2073275"/>
          <p14:tracePt t="21991" x="6091238" y="2098675"/>
          <p14:tracePt t="21998" x="6083300" y="2116138"/>
          <p14:tracePt t="22021" x="6083300" y="2141538"/>
          <p14:tracePt t="22050" x="6075363" y="2166938"/>
          <p14:tracePt t="22137" x="6057900" y="2192338"/>
          <p14:tracePt t="22216" x="6040438" y="2192338"/>
          <p14:tracePt t="29723" x="6040438" y="2209800"/>
          <p14:tracePt t="29737" x="6040438" y="2235200"/>
          <p14:tracePt t="29752" x="6049963" y="2243138"/>
          <p14:tracePt t="29759" x="6049963" y="2260600"/>
          <p14:tracePt t="29774" x="6057900" y="2268538"/>
          <p14:tracePt t="29781" x="6065838" y="2278063"/>
          <p14:tracePt t="29788" x="6065838" y="2286000"/>
          <p14:tracePt t="29803" x="6075363" y="2286000"/>
          <p14:tracePt t="29810" x="6091238" y="2293938"/>
          <p14:tracePt t="29818" x="6091238" y="2311400"/>
          <p14:tracePt t="29825" x="6108700" y="2319338"/>
          <p14:tracePt t="29833" x="6116638" y="2319338"/>
          <p14:tracePt t="29839" x="6134100" y="2328863"/>
          <p14:tracePt t="29846" x="6151563" y="2344738"/>
          <p14:tracePt t="29855" x="6167438" y="2354263"/>
          <p14:tracePt t="29861" x="6202363" y="2362200"/>
          <p14:tracePt t="29876" x="6219825" y="2371725"/>
          <p14:tracePt t="29883" x="6235700" y="2371725"/>
          <p14:tracePt t="29890" x="6245225" y="2371725"/>
          <p14:tracePt t="29899" x="6253163" y="2379663"/>
          <p14:tracePt t="29904" x="6261100" y="2379663"/>
          <p14:tracePt t="29912" x="6270625" y="2387600"/>
          <p14:tracePt t="29927" x="6286500" y="2387600"/>
          <p14:tracePt t="29952" x="6311900" y="2387600"/>
          <p14:tracePt t="29962" x="6329363" y="2397125"/>
          <p14:tracePt t="29978" x="6338888" y="2405063"/>
          <p14:tracePt t="29984" x="6346825" y="2405063"/>
          <p14:tracePt t="30000" x="6354763" y="2405063"/>
          <p14:tracePt t="30028" x="6364288" y="2405063"/>
          <p14:tracePt t="30035" x="6372225" y="2405063"/>
          <p14:tracePt t="30042" x="6380163" y="2405063"/>
          <p14:tracePt t="30056" x="6397625" y="2405063"/>
          <p14:tracePt t="30071" x="6405563" y="2405063"/>
          <p14:tracePt t="30079" x="6415088" y="2405063"/>
          <p14:tracePt t="30094" x="6423025" y="2405063"/>
          <p14:tracePt t="30107" x="6430963" y="2405063"/>
          <p14:tracePt t="30122" x="6440488" y="2405063"/>
          <p14:tracePt t="30129" x="6448425" y="2405063"/>
          <p14:tracePt t="30776" x="6448425" y="2413000"/>
          <p14:tracePt t="30782" x="6415088" y="2473325"/>
          <p14:tracePt t="30790" x="6372225" y="2600325"/>
          <p14:tracePt t="30800" x="6354763" y="2625725"/>
          <p14:tracePt t="30804" x="6321425" y="2727325"/>
          <p14:tracePt t="30813" x="6303963" y="2762250"/>
          <p14:tracePt t="30819" x="6270625" y="2830513"/>
          <p14:tracePt t="30826" x="6261100" y="2838450"/>
          <p14:tracePt t="30841" x="6235700" y="2863850"/>
          <p14:tracePt t="30850" x="6219825" y="2897188"/>
          <p14:tracePt t="30867" x="6194425" y="2922588"/>
          <p14:tracePt t="30870" x="6184900" y="2922588"/>
          <p14:tracePt t="30877" x="6167438" y="2949575"/>
          <p14:tracePt t="30884" x="6167438" y="2957513"/>
          <p14:tracePt t="30892" x="6151563" y="2982913"/>
          <p14:tracePt t="30900" x="6142038" y="3000375"/>
          <p14:tracePt t="30907" x="6134100" y="3025775"/>
          <p14:tracePt t="30921" x="6116638" y="3033713"/>
          <p14:tracePt t="30928" x="6108700" y="3059113"/>
          <p14:tracePt t="30936" x="6108700" y="3067050"/>
          <p14:tracePt t="30943" x="6100763" y="3094038"/>
          <p14:tracePt t="30952" x="6100763" y="3109913"/>
          <p14:tracePt t="30966" x="6100763" y="3135313"/>
          <p14:tracePt t="30972" x="6100763" y="3170238"/>
          <p14:tracePt t="30994" x="6100763" y="3195638"/>
          <p14:tracePt t="31008" x="6100763" y="3221038"/>
          <p14:tracePt t="31052" x="6108700" y="3221038"/>
          <p14:tracePt t="31059" x="6116638" y="3228975"/>
          <p14:tracePt t="31067" x="6116638" y="3238500"/>
          <p14:tracePt t="31074" x="6126163" y="3238500"/>
          <p14:tracePt t="31084" x="6142038" y="3238500"/>
          <p14:tracePt t="31096" x="6159500" y="3238500"/>
          <p14:tracePt t="31102" x="6176963" y="3263900"/>
          <p14:tracePt t="31110" x="6184900" y="3263900"/>
          <p14:tracePt t="31117" x="6194425" y="3271838"/>
          <p14:tracePt t="31124" x="6202363" y="3279775"/>
          <p14:tracePt t="31133" x="6219825" y="3297238"/>
          <p14:tracePt t="31139" x="6219825" y="3305175"/>
          <p14:tracePt t="31147" x="6235700" y="3305175"/>
          <p14:tracePt t="31153" x="6253163" y="3330575"/>
          <p14:tracePt t="31160" x="6253163" y="3340100"/>
          <p14:tracePt t="31167" x="6278563" y="3390900"/>
          <p14:tracePt t="31175" x="6278563" y="3398838"/>
          <p14:tracePt t="31184" x="6296025" y="3408363"/>
          <p14:tracePt t="31204" x="6311900" y="3475038"/>
          <p14:tracePt t="31241" x="6329363" y="3502025"/>
          <p14:tracePt t="31284" x="6329363" y="3484563"/>
          <p14:tracePt t="31698" x="6329363" y="3492500"/>
          <p14:tracePt t="31705" x="6329363" y="3502025"/>
          <p14:tracePt t="31713" x="6321425" y="3535363"/>
          <p14:tracePt t="31721" x="6311900" y="3568700"/>
          <p14:tracePt t="31727" x="6303963" y="3594100"/>
          <p14:tracePt t="31734" x="6286500" y="3636963"/>
          <p14:tracePt t="31742" x="6286500" y="3671888"/>
          <p14:tracePt t="31750" x="6270625" y="3705225"/>
          <p14:tracePt t="31756" x="6270625" y="3713163"/>
          <p14:tracePt t="31767" x="6270625" y="3722688"/>
          <p14:tracePt t="31772" x="6261100" y="3738563"/>
          <p14:tracePt t="31778" x="6261100" y="3781425"/>
          <p14:tracePt t="31786" x="6253163" y="3790950"/>
          <p14:tracePt t="31793" x="6253163" y="3798888"/>
          <p14:tracePt t="31800" x="6253163" y="3806825"/>
          <p14:tracePt t="31816" x="6245225" y="3824288"/>
          <p14:tracePt t="31821" x="6235700" y="3857625"/>
          <p14:tracePt t="31836" x="6235700" y="3883025"/>
          <p14:tracePt t="31843" x="6227763" y="3917950"/>
          <p14:tracePt t="31851" x="6227763" y="3968750"/>
          <p14:tracePt t="31857" x="6227763" y="4052888"/>
          <p14:tracePt t="31872" x="6227763" y="4070350"/>
          <p14:tracePt t="31882" x="6219825" y="4095750"/>
          <p14:tracePt t="31887" x="6219825" y="4113213"/>
          <p14:tracePt t="31894" x="6210300" y="4138613"/>
          <p14:tracePt t="31901" x="6210300" y="4146550"/>
          <p14:tracePt t="31916" x="6210300" y="4156075"/>
          <p14:tracePt t="31946" x="6210300" y="4181475"/>
          <p14:tracePt t="31959" x="6210300" y="4197350"/>
          <p14:tracePt t="31996" x="6210300" y="4206875"/>
          <p14:tracePt t="32025" x="6210300" y="4214813"/>
          <p14:tracePt t="32039" x="6219825" y="4240213"/>
          <p14:tracePt t="32047" x="6219825" y="4249738"/>
          <p14:tracePt t="32054" x="6227763" y="4275138"/>
          <p14:tracePt t="32061" x="6253163" y="4325938"/>
          <p14:tracePt t="32076" x="6286500" y="4470400"/>
          <p14:tracePt t="32097" x="6303963" y="4495800"/>
          <p14:tracePt t="32105" x="6311900" y="4521200"/>
          <p14:tracePt t="32149" x="6321425" y="4538663"/>
          <p14:tracePt t="32156" x="6329363" y="4554538"/>
          <p14:tracePt t="32170" x="6354763" y="4589463"/>
          <p14:tracePt t="32192" x="6397625" y="4648200"/>
          <p14:tracePt t="32206" x="6397625" y="4673600"/>
          <p14:tracePt t="32214" x="6397625" y="4683125"/>
          <p14:tracePt t="32235" x="6405563" y="4683125"/>
          <p14:tracePt t="32249" x="6415088" y="4691063"/>
          <p14:tracePt t="34137" x="6405563" y="4683125"/>
          <p14:tracePt t="34152" x="6389688" y="4665663"/>
          <p14:tracePt t="34159" x="6389688" y="4657725"/>
          <p14:tracePt t="34174" x="6380163" y="4648200"/>
          <p14:tracePt t="34182" x="6364288" y="4630738"/>
          <p14:tracePt t="34190" x="6354763" y="4605338"/>
          <p14:tracePt t="34203" x="6346825" y="4572000"/>
          <p14:tracePt t="34210" x="6338888" y="4538663"/>
          <p14:tracePt t="34218" x="6321425" y="4478338"/>
          <p14:tracePt t="34225" x="6321425" y="4435475"/>
          <p14:tracePt t="34233" x="6321425" y="4427538"/>
          <p14:tracePt t="34239" x="6311900" y="4402138"/>
          <p14:tracePt t="34250" x="6311900" y="4394200"/>
          <p14:tracePt t="34254" x="6303963" y="4359275"/>
          <p14:tracePt t="34276" x="6303963" y="4341813"/>
          <p14:tracePt t="34283" x="6303963" y="4333875"/>
          <p14:tracePt t="34290" x="6303963" y="4325938"/>
          <p14:tracePt t="34299" x="6303963" y="4308475"/>
          <p14:tracePt t="34305" x="6303963" y="4291013"/>
          <p14:tracePt t="34316" x="6303963" y="4283075"/>
          <p14:tracePt t="34319" x="6303963" y="4257675"/>
          <p14:tracePt t="34327" x="6303963" y="4214813"/>
          <p14:tracePt t="34334" x="6303963" y="4197350"/>
          <p14:tracePt t="34341" x="6303963" y="4164013"/>
          <p14:tracePt t="34349" x="6303963" y="4121150"/>
          <p14:tracePt t="34355" x="6303963" y="4079875"/>
          <p14:tracePt t="34366" x="6303963" y="4052888"/>
          <p14:tracePt t="34370" x="6303963" y="4037013"/>
          <p14:tracePt t="34377" x="6303963" y="4002088"/>
          <p14:tracePt t="34385" x="6321425" y="3968750"/>
          <p14:tracePt t="34392" x="6321425" y="3960813"/>
          <p14:tracePt t="34400" x="6338888" y="3935413"/>
          <p14:tracePt t="34406" x="6338888" y="3925888"/>
          <p14:tracePt t="34415" x="6354763" y="3892550"/>
          <p14:tracePt t="34421" x="6389688" y="3790950"/>
          <p14:tracePt t="34428" x="6415088" y="3654425"/>
          <p14:tracePt t="34435" x="6448425" y="3552825"/>
          <p14:tracePt t="34443" x="6456363" y="3449638"/>
          <p14:tracePt t="34450" x="6465888" y="3441700"/>
          <p14:tracePt t="34457" x="6473825" y="3365500"/>
          <p14:tracePt t="34472" x="6483350" y="3305175"/>
          <p14:tracePt t="34483" x="6483350" y="3289300"/>
          <p14:tracePt t="34487" x="6483350" y="3271838"/>
          <p14:tracePt t="34501" x="6499225" y="3254375"/>
          <p14:tracePt t="34508" x="6516688" y="3228975"/>
          <p14:tracePt t="34516" x="6534150" y="3195638"/>
          <p14:tracePt t="34523" x="6534150" y="3186113"/>
          <p14:tracePt t="34533" x="6542088" y="3170238"/>
          <p14:tracePt t="34537" x="6542088" y="3160713"/>
          <p14:tracePt t="34545" x="6559550" y="3135313"/>
          <p14:tracePt t="34559" x="6567488" y="3119438"/>
          <p14:tracePt t="34580" x="6584950" y="3101975"/>
          <p14:tracePt t="34588" x="6592888" y="3076575"/>
          <p14:tracePt t="34599" x="6600825" y="3051175"/>
          <p14:tracePt t="34603" x="6610350" y="3051175"/>
          <p14:tracePt t="34610" x="6635750" y="3016250"/>
          <p14:tracePt t="34625" x="6635750" y="3008313"/>
          <p14:tracePt t="34632" x="6643688" y="3000375"/>
          <p14:tracePt t="34648" x="6653213" y="2990850"/>
          <p14:tracePt t="34661" x="6661150" y="2982913"/>
          <p14:tracePt t="34675" x="6669088" y="2965450"/>
          <p14:tracePt t="34690" x="6669088" y="2957513"/>
          <p14:tracePt t="34704" x="6669088" y="2949575"/>
          <p14:tracePt t="34718" x="6686550" y="2940050"/>
          <p14:tracePt t="34727" x="6686550" y="2932113"/>
          <p14:tracePt t="34755" x="6694488" y="2922588"/>
          <p14:tracePt t="34784" x="6711950" y="2889250"/>
          <p14:tracePt t="34792" x="6711950" y="2881313"/>
          <p14:tracePt t="34813" x="6711950" y="2863850"/>
          <p14:tracePt t="34835" x="6719888" y="2855913"/>
          <p14:tracePt t="34842" x="6719888" y="2846388"/>
          <p14:tracePt t="34900" x="6719888" y="2838450"/>
          <p14:tracePt t="35452" x="6719888" y="2830513"/>
          <p14:tracePt t="35489" x="6719888" y="2820988"/>
          <p14:tracePt t="35503" x="6719888" y="2813050"/>
          <p14:tracePt t="35547" x="6719888" y="2795588"/>
          <p14:tracePt t="37050" x="6719888" y="2805113"/>
          <p14:tracePt t="37058" x="6719888" y="2820988"/>
          <p14:tracePt t="37064" x="6719888" y="2830513"/>
          <p14:tracePt t="37071" x="6719888" y="2846388"/>
          <p14:tracePt t="37080" x="6719888" y="2863850"/>
          <p14:tracePt t="37085" x="6719888" y="2881313"/>
          <p14:tracePt t="37093" x="6711950" y="2897188"/>
          <p14:tracePt t="37101" x="6711950" y="2906713"/>
          <p14:tracePt t="37107" x="6711950" y="2922588"/>
          <p14:tracePt t="37122" x="6711950" y="2957513"/>
          <p14:tracePt t="37145" x="6704013" y="2957513"/>
          <p14:tracePt t="37174" x="6704013" y="2990850"/>
          <p14:tracePt t="37296" x="6704013" y="3000375"/>
          <p14:tracePt t="37455" x="6694488" y="3025775"/>
          <p14:tracePt t="40580" x="6686550" y="3025775"/>
          <p14:tracePt t="40585" x="6678613" y="3025775"/>
          <p14:tracePt t="40608" x="6669088" y="3025775"/>
          <p14:tracePt t="40623" x="6661150" y="3025775"/>
          <p14:tracePt t="40637" x="6643688" y="3025775"/>
          <p14:tracePt t="40651" x="6635750" y="3033713"/>
          <p14:tracePt t="40665" x="6626225" y="3033713"/>
          <p14:tracePt t="40688" x="6618288" y="3033713"/>
          <p14:tracePt t="40702" x="6600825" y="3041650"/>
          <p14:tracePt t="40724" x="6592888" y="3041650"/>
          <p14:tracePt t="40731" x="6584950" y="3041650"/>
          <p14:tracePt t="40767" x="6575425" y="3051175"/>
          <p14:tracePt t="40782" x="6567488" y="3051175"/>
          <p14:tracePt t="40797" x="6559550" y="3051175"/>
          <p14:tracePt t="40811" x="6542088" y="3059113"/>
          <p14:tracePt t="40819" x="6534150" y="3059113"/>
          <p14:tracePt t="40825" x="6524625" y="3059113"/>
          <p14:tracePt t="40832" x="6524625" y="3067050"/>
          <p14:tracePt t="40840" x="6524625" y="3076575"/>
          <p14:tracePt t="40848" x="6508750" y="3076575"/>
          <p14:tracePt t="40869" x="6499225" y="3084513"/>
          <p14:tracePt t="40879" x="6491288" y="3101975"/>
          <p14:tracePt t="40891" x="6465888" y="3127375"/>
          <p14:tracePt t="40899" x="6456363" y="3144838"/>
          <p14:tracePt t="40905" x="6430963" y="3195638"/>
          <p14:tracePt t="40912" x="6423025" y="3195638"/>
          <p14:tracePt t="40920" x="6405563" y="3228975"/>
          <p14:tracePt t="40929" x="6397625" y="3246438"/>
          <p14:tracePt t="40934" x="6397625" y="3254375"/>
          <p14:tracePt t="40945" x="6389688" y="3271838"/>
          <p14:tracePt t="40948" x="6389688" y="3279775"/>
          <p14:tracePt t="40978" x="6380163" y="3289300"/>
          <p14:tracePt t="40985" x="6372225" y="3297238"/>
          <p14:tracePt t="40994" x="6372225" y="3305175"/>
          <p14:tracePt t="40999" x="6372225" y="3322638"/>
          <p14:tracePt t="41007" x="6364288" y="3330575"/>
          <p14:tracePt t="41015" x="6354763" y="3340100"/>
          <p14:tracePt t="41021" x="6354763" y="3355975"/>
          <p14:tracePt t="41030" x="6346825" y="3408363"/>
          <p14:tracePt t="41036" x="6346825" y="3416300"/>
          <p14:tracePt t="41045" x="6346825" y="3424238"/>
          <p14:tracePt t="41059" x="6346825" y="3433763"/>
          <p14:tracePt t="41066" x="6338888" y="3467100"/>
          <p14:tracePt t="41081" x="6338888" y="3475038"/>
          <p14:tracePt t="41087" x="6329363" y="3509963"/>
          <p14:tracePt t="41102" x="6329363" y="3535363"/>
          <p14:tracePt t="41113" x="6329363" y="3552825"/>
          <p14:tracePt t="41125" x="6329363" y="3578225"/>
          <p14:tracePt t="41146" x="6329363" y="3594100"/>
          <p14:tracePt t="41196" x="6329363" y="3603625"/>
          <p14:tracePt t="41210" x="6329363" y="3611563"/>
          <p14:tracePt t="41225" x="6329363" y="3619500"/>
          <p14:tracePt t="41239" x="6329363" y="3629025"/>
          <p14:tracePt t="41276" x="6329363" y="3636963"/>
          <p14:tracePt t="41297" x="6329363" y="3646488"/>
          <p14:tracePt t="41341" x="6338888" y="3654425"/>
          <p14:tracePt t="41348" x="6338888" y="3662363"/>
          <p14:tracePt t="41392" x="6338888" y="3671888"/>
          <p14:tracePt t="41413" x="6346825" y="3671888"/>
          <p14:tracePt t="41429" x="6354763" y="3679825"/>
          <p14:tracePt t="41443" x="6354763" y="3687763"/>
          <p14:tracePt t="41457" x="6364288" y="3687763"/>
          <p14:tracePt t="41479" x="6372225" y="3697288"/>
          <p14:tracePt t="41486" x="6380163" y="3705225"/>
          <p14:tracePt t="41509" x="6389688" y="3705225"/>
          <p14:tracePt t="41522" x="6397625" y="3705225"/>
          <p14:tracePt t="41530" x="6397625" y="3713163"/>
          <p14:tracePt t="41537" x="6405563" y="3713163"/>
          <p14:tracePt t="41566" x="6415088" y="3730625"/>
          <p14:tracePt t="41581" x="6430963" y="3730625"/>
          <p14:tracePt t="41596" x="6448425" y="3756025"/>
          <p14:tracePt t="41610" x="6465888" y="3773488"/>
          <p14:tracePt t="41625" x="6483350" y="3781425"/>
          <p14:tracePt t="41631" x="6491288" y="3781425"/>
          <p14:tracePt t="41647" x="6499225" y="3790950"/>
          <p14:tracePt t="41653" x="6516688" y="3806825"/>
          <p14:tracePt t="41682" x="6524625" y="3816350"/>
          <p14:tracePt t="41691" x="6534150" y="3816350"/>
          <p14:tracePt t="41697" x="6542088" y="3816350"/>
          <p14:tracePt t="41712" x="6550025" y="3816350"/>
          <p14:tracePt t="41719" x="6559550" y="3824288"/>
          <p14:tracePt t="41729" x="6567488" y="3832225"/>
          <p14:tracePt t="41741" x="6575425" y="3832225"/>
          <p14:tracePt t="41756" x="6584950" y="3832225"/>
          <p14:tracePt t="41777" x="6592888" y="3832225"/>
          <p14:tracePt t="41798" x="6600825" y="3816350"/>
          <p14:tracePt t="44115" x="6600825" y="3824288"/>
          <p14:tracePt t="44122" x="6600825" y="3832225"/>
          <p14:tracePt t="44129" x="6600825" y="3849688"/>
          <p14:tracePt t="44136" x="6592888" y="3857625"/>
          <p14:tracePt t="44145" x="6592888" y="3883025"/>
          <p14:tracePt t="44166" x="6592888" y="3892550"/>
          <p14:tracePt t="44180" x="6592888" y="3917950"/>
          <p14:tracePt t="44211" x="6584950" y="3943350"/>
          <p14:tracePt t="44246" x="6584950" y="3986213"/>
          <p14:tracePt t="44260" x="6584950" y="3994150"/>
          <p14:tracePt t="44267" x="6584950" y="4002088"/>
          <p14:tracePt t="44281" x="6584950" y="4011613"/>
          <p14:tracePt t="44296" x="6584950" y="4019550"/>
          <p14:tracePt t="44311" x="6584950" y="4027488"/>
          <p14:tracePt t="44318" x="6584950" y="4037013"/>
          <p14:tracePt t="44340" x="6584950" y="4062413"/>
          <p14:tracePt t="44377" x="6584950" y="4087813"/>
          <p14:tracePt t="44435" x="6584950" y="4095750"/>
          <p14:tracePt t="44442" x="6584950" y="4113213"/>
          <p14:tracePt t="44457" x="6592888" y="4130675"/>
          <p14:tracePt t="44544" x="6600825" y="4130675"/>
          <p14:tracePt t="44558" x="6600825" y="4138613"/>
          <p14:tracePt t="44565" x="6600825" y="4146550"/>
          <p14:tracePt t="44595" x="6610350" y="4156075"/>
          <p14:tracePt t="44617" x="6610350" y="4164013"/>
          <p14:tracePt t="44624" x="6626225" y="4164013"/>
          <p14:tracePt t="44631" x="6626225" y="4181475"/>
          <p14:tracePt t="44645" x="6626225" y="4189413"/>
          <p14:tracePt t="44652" x="6635750" y="4189413"/>
          <p14:tracePt t="48813" x="6635750" y="4197350"/>
          <p14:tracePt t="48820" x="6635750" y="4214813"/>
          <p14:tracePt t="48827" x="6610350" y="4249738"/>
          <p14:tracePt t="48835" x="6600825" y="4283075"/>
          <p14:tracePt t="48842" x="6575425" y="4333875"/>
          <p14:tracePt t="48849" x="6567488" y="4359275"/>
          <p14:tracePt t="48858" x="6559550" y="4376738"/>
          <p14:tracePt t="48864" x="6550025" y="4394200"/>
          <p14:tracePt t="48875" x="6542088" y="4419600"/>
          <p14:tracePt t="48886" x="6534150" y="4427538"/>
          <p14:tracePt t="48893" x="6534150" y="4445000"/>
          <p14:tracePt t="48900" x="6524625" y="4452938"/>
          <p14:tracePt t="48915" x="6516688" y="4478338"/>
          <p14:tracePt t="48924" x="6508750" y="4478338"/>
          <p14:tracePt t="48929" x="6499225" y="4495800"/>
          <p14:tracePt t="48944" x="6499225" y="4503738"/>
          <p14:tracePt t="48951" x="6491288" y="4521200"/>
          <p14:tracePt t="48966" x="6473825" y="4546600"/>
          <p14:tracePt t="48974" x="6473825" y="4564063"/>
          <p14:tracePt t="48980" x="6465888" y="4579938"/>
          <p14:tracePt t="48996" x="6465888" y="4589463"/>
          <p14:tracePt t="49002" x="6456363" y="4605338"/>
          <p14:tracePt t="49017" x="6456363" y="4630738"/>
          <p14:tracePt t="49024" x="6456363" y="4657725"/>
          <p14:tracePt t="49031" x="6456363" y="4673600"/>
          <p14:tracePt t="49041" x="6456363" y="4699000"/>
          <p14:tracePt t="49054" x="6456363" y="4724400"/>
          <p14:tracePt t="49067" x="6456363" y="4741863"/>
          <p14:tracePt t="49082" x="6456363" y="4767263"/>
          <p14:tracePt t="49111" x="6456363" y="4784725"/>
          <p14:tracePt t="49126" x="6456363" y="4792663"/>
          <p14:tracePt t="49155" x="6456363" y="4802188"/>
          <p14:tracePt t="49162" x="6456363" y="4810125"/>
          <p14:tracePt t="49183" x="6465888" y="4818063"/>
          <p14:tracePt t="49191" x="6473825" y="4835525"/>
          <p14:tracePt t="49198" x="6483350" y="4835525"/>
          <p14:tracePt t="49208" x="6491288" y="4835525"/>
          <p14:tracePt t="49212" x="6499225" y="4852988"/>
          <p14:tracePt t="49220" x="6516688" y="4868863"/>
          <p14:tracePt t="49228" x="6524625" y="4868863"/>
          <p14:tracePt t="49234" x="6524625" y="4878388"/>
          <p14:tracePt t="49241" x="6534150" y="4886325"/>
          <p14:tracePt t="49249" x="6542088" y="4894263"/>
          <p14:tracePt t="49258" x="6550025" y="4911725"/>
          <p14:tracePt t="49263" x="6567488" y="4919663"/>
          <p14:tracePt t="49274" x="6575425" y="4929188"/>
          <p14:tracePt t="49278" x="6592888" y="4937125"/>
          <p14:tracePt t="49286" x="6592888" y="4946650"/>
          <p14:tracePt t="49293" x="6600825" y="4946650"/>
          <p14:tracePt t="49300" x="6610350" y="4954588"/>
          <p14:tracePt t="49310" x="6626225" y="4962525"/>
          <p14:tracePt t="49315" x="6626225" y="4972050"/>
          <p14:tracePt t="49329" x="6635750" y="4972050"/>
          <p14:tracePt t="49351" x="6643688" y="4972050"/>
          <p14:tracePt t="49373" x="6653213" y="4972050"/>
          <p14:tracePt t="49388" x="6661150" y="4972050"/>
          <p14:tracePt t="49424" x="6669088" y="4972050"/>
          <p14:tracePt t="49453" x="6704013" y="4972050"/>
          <p14:tracePt t="53367" x="6704013" y="4979988"/>
          <p14:tracePt t="53395" x="6704013" y="4987925"/>
          <p14:tracePt t="53409" x="6704013" y="4997450"/>
          <p14:tracePt t="53432" x="6704013" y="5013325"/>
          <p14:tracePt t="53446" x="6686550" y="5038725"/>
          <p14:tracePt t="53453" x="6686550" y="5048250"/>
          <p14:tracePt t="53475" x="6678613" y="5056188"/>
          <p14:tracePt t="53504" x="6678613" y="5081588"/>
          <p14:tracePt t="53520" x="6669088" y="5116513"/>
          <p14:tracePt t="53533" x="6669088" y="5124450"/>
          <p14:tracePt t="53540" x="6669088" y="5149850"/>
          <p14:tracePt t="53555" x="6669088" y="5157788"/>
          <p14:tracePt t="53584" x="6669088" y="5167313"/>
          <p14:tracePt t="53606" x="6669088" y="5208588"/>
          <p14:tracePt t="53642" x="6669088" y="5226050"/>
          <p14:tracePt t="53664" x="6669088" y="5235575"/>
          <p14:tracePt t="53693" x="6686550" y="5260975"/>
          <p14:tracePt t="53707" x="6686550" y="5276850"/>
          <p14:tracePt t="53715" x="6694488" y="5286375"/>
          <p14:tracePt t="53722" x="6694488" y="5294313"/>
          <p14:tracePt t="53729" x="6704013" y="5302250"/>
          <p14:tracePt t="53740" x="6704013" y="5311775"/>
          <p14:tracePt t="53751" x="6711950" y="5337175"/>
          <p14:tracePt t="53780" x="6719888" y="5353050"/>
          <p14:tracePt t="53839" x="6729413" y="5353050"/>
          <p14:tracePt t="53853" x="6754813" y="5370513"/>
          <p14:tracePt t="53859" x="6762750" y="5370513"/>
          <p14:tracePt t="60039" x="6762750" y="5380038"/>
          <p14:tracePt t="60097" x="6762750" y="5387975"/>
          <p14:tracePt t="60104" x="6754813" y="5387975"/>
          <p14:tracePt t="60111" x="6754813" y="5395913"/>
          <p14:tracePt t="60125" x="6737350" y="5413375"/>
          <p14:tracePt t="60137" x="6729413" y="5413375"/>
          <p14:tracePt t="60140" x="6719888" y="5421313"/>
          <p14:tracePt t="60155" x="6719888" y="5430838"/>
          <p14:tracePt t="60162" x="6711950" y="5430838"/>
          <p14:tracePt t="60200" x="6694488" y="5430838"/>
          <p14:tracePt t="60206" x="6694488" y="5438775"/>
          <p14:tracePt t="60213" x="6678613" y="5438775"/>
          <p14:tracePt t="60220" x="6661150" y="5456238"/>
          <p14:tracePt t="60227" x="6653213" y="5464175"/>
          <p14:tracePt t="60236" x="6635750" y="5472113"/>
          <p14:tracePt t="60242" x="6626225" y="5472113"/>
          <p14:tracePt t="60253" x="6592888" y="5489575"/>
          <p14:tracePt t="60257" x="6575425" y="5489575"/>
          <p14:tracePt t="60264" x="6542088" y="5507038"/>
          <p14:tracePt t="60272" x="6508750" y="5507038"/>
          <p14:tracePt t="60278" x="6483350" y="5507038"/>
          <p14:tracePt t="60286" x="6448425" y="5507038"/>
          <p14:tracePt t="60293" x="6423025" y="5507038"/>
          <p14:tracePt t="60307" x="6346825" y="5481638"/>
          <p14:tracePt t="60315" x="6286500" y="5456238"/>
          <p14:tracePt t="60321" x="6210300" y="5438775"/>
          <p14:tracePt t="60329" x="6091238" y="5413375"/>
          <p14:tracePt t="60336" x="5946775" y="5387975"/>
          <p14:tracePt t="60344" x="5880100" y="5353050"/>
          <p14:tracePt t="60352" x="5761038" y="5337175"/>
          <p14:tracePt t="60358" x="5667375" y="5260975"/>
          <p14:tracePt t="60369" x="5513388" y="5183188"/>
          <p14:tracePt t="60374" x="5327650" y="5116513"/>
          <p14:tracePt t="60380" x="4876800" y="4997450"/>
          <p14:tracePt t="60387" x="4757738" y="4987925"/>
          <p14:tracePt t="60394" x="4630738" y="4962525"/>
          <p14:tracePt t="60402" x="4511675" y="4911725"/>
          <p14:tracePt t="60409" x="4306888" y="4878388"/>
          <p14:tracePt t="60420" x="4070350" y="4792663"/>
          <p14:tracePt t="60424" x="3873500" y="4749800"/>
          <p14:tracePt t="60431" x="3763963" y="4716463"/>
          <p14:tracePt t="60437" x="3695700" y="4640263"/>
          <p14:tracePt t="60445" x="3602038" y="4597400"/>
          <p14:tracePt t="60453" x="3492500" y="4503738"/>
          <p14:tracePt t="60459" x="3414713" y="4445000"/>
          <p14:tracePt t="60470" x="3322638" y="4359275"/>
          <p14:tracePt t="60475" x="3262313" y="4308475"/>
          <p14:tracePt t="60482" x="3186113" y="4265613"/>
          <p14:tracePt t="60488" x="3135313" y="4224338"/>
          <p14:tracePt t="60496" x="3100388" y="4189413"/>
          <p14:tracePt t="60504" x="3074988" y="4164013"/>
          <p14:tracePt t="60512" x="3067050" y="4156075"/>
          <p14:tracePt t="60520" x="3041650" y="4130675"/>
          <p14:tracePt t="60539" x="3008313" y="4105275"/>
          <p14:tracePt t="60546" x="2990850" y="4087813"/>
          <p14:tracePt t="60555" x="2990850" y="4044950"/>
          <p14:tracePt t="60561" x="2990850" y="4037013"/>
          <p14:tracePt t="60569" x="2982913" y="3986213"/>
          <p14:tracePt t="60575" x="2982913" y="3925888"/>
          <p14:tracePt t="60586" x="2982913" y="3900488"/>
          <p14:tracePt t="60590" x="2982913" y="3824288"/>
          <p14:tracePt t="60598" x="2982913" y="3773488"/>
          <p14:tracePt t="60605" x="2982913" y="3687763"/>
          <p14:tracePt t="60612" x="2982913" y="3679825"/>
          <p14:tracePt t="60620" x="2982913" y="3646488"/>
          <p14:tracePt t="60626" x="2982913" y="3619500"/>
          <p14:tracePt t="60635" x="2982913" y="3603625"/>
          <p14:tracePt t="60641" x="2982913" y="3586163"/>
          <p14:tracePt t="60652" x="2990850" y="3578225"/>
          <p14:tracePt t="60655" x="3008313" y="3552825"/>
          <p14:tracePt t="60663" x="3016250" y="3543300"/>
          <p14:tracePt t="60670" x="3024188" y="3517900"/>
          <p14:tracePt t="60677" x="3033713" y="3484563"/>
          <p14:tracePt t="60686" x="3049588" y="3459163"/>
          <p14:tracePt t="60692" x="3067050" y="3433763"/>
          <p14:tracePt t="60704" x="3074988" y="3408363"/>
          <p14:tracePt t="60706" x="3092450" y="3373438"/>
          <p14:tracePt t="60714" x="3109913" y="3365500"/>
          <p14:tracePt t="60721" x="3127375" y="3340100"/>
          <p14:tracePt t="60728" x="3135313" y="3314700"/>
          <p14:tracePt t="60736" x="3143250" y="3297238"/>
          <p14:tracePt t="60743" x="3168650" y="3263900"/>
          <p14:tracePt t="60757" x="3186113" y="3246438"/>
          <p14:tracePt t="60772" x="3203575" y="3246438"/>
          <p14:tracePt t="60785" x="3203575" y="3238500"/>
          <p14:tracePt t="60793" x="3211513" y="3228975"/>
          <p14:tracePt t="60803" x="3219450" y="3228975"/>
          <p14:tracePt t="60808" x="3228975" y="3228975"/>
          <p14:tracePt t="60819" x="3236913" y="3228975"/>
          <p14:tracePt t="60822" x="3254375" y="3221038"/>
          <p14:tracePt t="60830" x="3270250" y="3211513"/>
          <p14:tracePt t="60838" x="3297238" y="3203575"/>
          <p14:tracePt t="60845" x="3305175" y="3203575"/>
          <p14:tracePt t="60852" x="3322638" y="3195638"/>
          <p14:tracePt t="60859" x="3338513" y="3195638"/>
          <p14:tracePt t="60871" x="3348038" y="3195638"/>
          <p14:tracePt t="60874" x="3373438" y="3186113"/>
          <p14:tracePt t="60881" x="3389313" y="3186113"/>
          <p14:tracePt t="60888" x="3414713" y="3186113"/>
          <p14:tracePt t="60895" x="3432175" y="3186113"/>
          <p14:tracePt t="60902" x="3475038" y="3186113"/>
          <p14:tracePt t="60910" x="3543300" y="3238500"/>
          <p14:tracePt t="60919" x="3619500" y="3279775"/>
          <p14:tracePt t="60923" x="3703638" y="3289300"/>
          <p14:tracePt t="61368" x="3695700" y="3289300"/>
          <p14:tracePt t="61376" x="3678238" y="3289300"/>
          <p14:tracePt t="61382" x="3652838" y="3289300"/>
          <p14:tracePt t="61389" x="3627438" y="3279775"/>
          <p14:tracePt t="61396" x="3602038" y="3279775"/>
          <p14:tracePt t="61404" x="3586163" y="3271838"/>
          <p14:tracePt t="61411" x="3551238" y="3263900"/>
          <p14:tracePt t="61420" x="3543300" y="3263900"/>
          <p14:tracePt t="61425" x="3508375" y="3254375"/>
          <p14:tracePt t="61437" x="3500438" y="3254375"/>
          <p14:tracePt t="61442" x="3482975" y="3246438"/>
          <p14:tracePt t="61447" x="3475038" y="3238500"/>
          <p14:tracePt t="61454" x="3449638" y="3238500"/>
          <p14:tracePt t="61462" x="3432175" y="3238500"/>
          <p14:tracePt t="61470" x="3424238" y="3238500"/>
          <p14:tracePt t="61485" x="3414713" y="3238500"/>
          <p14:tracePt t="61615" x="3414713" y="3228975"/>
          <p14:tracePt t="61622" x="3441700" y="3228975"/>
          <p14:tracePt t="61629" x="3475038" y="3228975"/>
          <p14:tracePt t="61636" x="3517900" y="3221038"/>
          <p14:tracePt t="61643" x="3551238" y="3221038"/>
          <p14:tracePt t="61652" x="3636963" y="3221038"/>
          <p14:tracePt t="61657" x="3713163" y="3203575"/>
          <p14:tracePt t="61669" x="3771900" y="3203575"/>
          <p14:tracePt t="61673" x="3814763" y="3203575"/>
          <p14:tracePt t="61680" x="3848100" y="3186113"/>
          <p14:tracePt t="61686" x="3890963" y="3178175"/>
          <p14:tracePt t="61694" x="3941763" y="3178175"/>
          <p14:tracePt t="61701" x="4027488" y="3178175"/>
          <p14:tracePt t="61709" x="4095750" y="3178175"/>
          <p14:tracePt t="61720" x="4222750" y="3178175"/>
          <p14:tracePt t="61724" x="4306888" y="3178175"/>
          <p14:tracePt t="61730" x="4392613" y="3178175"/>
          <p14:tracePt t="61738" x="4460875" y="3178175"/>
          <p14:tracePt t="61745" x="4537075" y="3178175"/>
          <p14:tracePt t="61753" x="4595813" y="3178175"/>
          <p14:tracePt t="61760" x="4681538" y="3178175"/>
          <p14:tracePt t="61769" x="4757738" y="3203575"/>
          <p14:tracePt t="61774" x="4826000" y="3203575"/>
          <p14:tracePt t="61786" x="4910138" y="3203575"/>
          <p14:tracePt t="61789" x="4953000" y="3203575"/>
          <p14:tracePt t="61795" x="5013325" y="3203575"/>
          <p14:tracePt t="62021" x="5013325" y="3186113"/>
          <p14:tracePt t="62036" x="5003800" y="3186113"/>
          <p14:tracePt t="62050" x="5003800" y="3170238"/>
          <p14:tracePt t="62065" x="5003800" y="3160713"/>
          <p14:tracePt t="62072" x="4995863" y="3160713"/>
          <p14:tracePt t="62087" x="4995863" y="3152775"/>
          <p14:tracePt t="62100" x="4995863" y="3144838"/>
          <p14:tracePt t="62108" x="4995863" y="3135313"/>
          <p14:tracePt t="62122" x="4995863" y="3109913"/>
          <p14:tracePt t="62137" x="4995863" y="3101975"/>
          <p14:tracePt t="62144" x="4995863" y="3094038"/>
          <p14:tracePt t="62173" x="4995863" y="3084513"/>
          <p14:tracePt t="62196" x="4995863" y="3076575"/>
          <p14:tracePt t="62224" x="4995863" y="3059113"/>
          <p14:tracePt t="62238" x="5003800" y="3051175"/>
          <p14:tracePt t="62246" x="5013325" y="3041650"/>
          <p14:tracePt t="62253" x="5029200" y="3033713"/>
          <p14:tracePt t="62260" x="5046663" y="3025775"/>
          <p14:tracePt t="62268" x="5089525" y="3016250"/>
          <p14:tracePt t="62275" x="5114925" y="3008313"/>
          <p14:tracePt t="62286" x="5157788" y="3008313"/>
          <p14:tracePt t="62290" x="5199063" y="3000375"/>
          <p14:tracePt t="62297" x="5233988" y="3000375"/>
          <p14:tracePt t="62303" x="5267325" y="3000375"/>
          <p14:tracePt t="62311" x="5276850" y="3000375"/>
          <p14:tracePt t="62319" x="5292725" y="3000375"/>
          <p14:tracePt t="62326" x="5318125" y="3000375"/>
          <p14:tracePt t="62340" x="5327650" y="3008313"/>
          <p14:tracePt t="62348" x="5343525" y="3025775"/>
          <p14:tracePt t="62355" x="5360988" y="3041650"/>
          <p14:tracePt t="62362" x="5368925" y="3051175"/>
          <p14:tracePt t="62370" x="5368925" y="3059113"/>
          <p14:tracePt t="62376" x="5386388" y="3067050"/>
          <p14:tracePt t="62385" x="5394325" y="3094038"/>
          <p14:tracePt t="62391" x="5394325" y="3101975"/>
          <p14:tracePt t="62402" x="5411788" y="3119438"/>
          <p14:tracePt t="62406" x="5411788" y="3135313"/>
          <p14:tracePt t="62413" x="5429250" y="3144838"/>
          <p14:tracePt t="62420" x="5429250" y="3160713"/>
          <p14:tracePt t="62427" x="5437188" y="3186113"/>
          <p14:tracePt t="62435" x="5437188" y="3221038"/>
          <p14:tracePt t="62442" x="5437188" y="3238500"/>
          <p14:tracePt t="62452" x="5437188" y="3279775"/>
          <p14:tracePt t="62456" x="5437188" y="3305175"/>
          <p14:tracePt t="62465" x="5437188" y="3322638"/>
          <p14:tracePt t="62472" x="5437188" y="3340100"/>
          <p14:tracePt t="62478" x="5437188" y="3365500"/>
          <p14:tracePt t="62486" x="5437188" y="3382963"/>
          <p14:tracePt t="62493" x="5437188" y="3390900"/>
          <p14:tracePt t="62502" x="5429250" y="3408363"/>
          <p14:tracePt t="62522" x="5421313" y="3416300"/>
          <p14:tracePt t="62529" x="5394325" y="3441700"/>
          <p14:tracePt t="62539" x="5386388" y="3459163"/>
          <p14:tracePt t="62545" x="5343525" y="3484563"/>
          <p14:tracePt t="62552" x="5310188" y="3502025"/>
          <p14:tracePt t="62557" x="5259388" y="3517900"/>
          <p14:tracePt t="62569" x="5191125" y="3517900"/>
          <p14:tracePt t="62573" x="5106988" y="3527425"/>
          <p14:tracePt t="62580" x="5029200" y="3543300"/>
          <p14:tracePt t="62587" x="4987925" y="3543300"/>
          <p14:tracePt t="62595" x="4945063" y="3543300"/>
          <p14:tracePt t="62602" x="4919663" y="3543300"/>
          <p14:tracePt t="62609" x="4884738" y="3543300"/>
          <p14:tracePt t="62618" x="4859338" y="3543300"/>
          <p14:tracePt t="62623" x="4808538" y="3535363"/>
          <p14:tracePt t="62632" x="4791075" y="3527425"/>
          <p14:tracePt t="62638" x="4757738" y="3517900"/>
          <p14:tracePt t="62645" x="4706938" y="3509963"/>
          <p14:tracePt t="62653" x="4689475" y="3502025"/>
          <p14:tracePt t="62659" x="4673600" y="3492500"/>
          <p14:tracePt t="62669" x="4646613" y="3467100"/>
          <p14:tracePt t="62674" x="4621213" y="3449638"/>
          <p14:tracePt t="62686" x="4595813" y="3424238"/>
          <p14:tracePt t="62688" x="4579938" y="3382963"/>
          <p14:tracePt t="62695" x="4537075" y="3263900"/>
          <p14:tracePt t="62703" x="4537075" y="3228975"/>
          <p14:tracePt t="62711" x="4511675" y="3160713"/>
          <p14:tracePt t="62719" x="4503738" y="3135313"/>
          <p14:tracePt t="62725" x="4503738" y="3119438"/>
          <p14:tracePt t="62735" x="4503738" y="3094038"/>
          <p14:tracePt t="62739" x="4503738" y="3067050"/>
          <p14:tracePt t="62754" x="4503738" y="3033713"/>
          <p14:tracePt t="62761" x="4503738" y="3016250"/>
          <p14:tracePt t="62769" x="4519613" y="2965450"/>
          <p14:tracePt t="62776" x="4537075" y="2932113"/>
          <p14:tracePt t="62785" x="4579938" y="2871788"/>
          <p14:tracePt t="62790" x="4595813" y="2846388"/>
          <p14:tracePt t="62803" x="4638675" y="2795588"/>
          <p14:tracePt t="62805" x="4681538" y="2727325"/>
          <p14:tracePt t="62812" x="4706938" y="2711450"/>
          <p14:tracePt t="62820" x="4740275" y="2686050"/>
          <p14:tracePt t="62826" x="4775200" y="2668588"/>
          <p14:tracePt t="62837" x="4808538" y="2651125"/>
          <p14:tracePt t="62841" x="4859338" y="2643188"/>
          <p14:tracePt t="62852" x="4910138" y="2625725"/>
          <p14:tracePt t="62857" x="4978400" y="2600325"/>
          <p14:tracePt t="62862" x="5038725" y="2592388"/>
          <p14:tracePt t="62870" x="5132388" y="2582863"/>
          <p14:tracePt t="62877" x="5183188" y="2582863"/>
          <p14:tracePt t="62885" x="5216525" y="2582863"/>
          <p14:tracePt t="62892" x="5284788" y="2600325"/>
          <p14:tracePt t="62901" x="5310188" y="2608263"/>
          <p14:tracePt t="62906" x="5335588" y="2625725"/>
          <p14:tracePt t="62914" x="5353050" y="2660650"/>
          <p14:tracePt t="62921" x="5386388" y="2711450"/>
          <p14:tracePt t="62928" x="5403850" y="2736850"/>
          <p14:tracePt t="62935" x="5411788" y="2805113"/>
          <p14:tracePt t="62942" x="5411788" y="2813050"/>
          <p14:tracePt t="62951" x="5421313" y="2881313"/>
          <p14:tracePt t="62957" x="5421313" y="2889250"/>
          <p14:tracePt t="62968" x="5421313" y="2914650"/>
          <p14:tracePt t="62972" x="5421313" y="2949575"/>
          <p14:tracePt t="62980" x="5421313" y="2965450"/>
          <p14:tracePt t="62987" x="5421313" y="2990850"/>
          <p14:tracePt t="62994" x="5421313" y="3000375"/>
          <p14:tracePt t="63001" x="5421313" y="3016250"/>
          <p14:tracePt t="63008" x="5403850" y="3025775"/>
          <p14:tracePt t="63019" x="5378450" y="3059113"/>
          <p14:tracePt t="63022" x="5335588" y="3109913"/>
          <p14:tracePt t="63031" x="5259388" y="3178175"/>
          <p14:tracePt t="63037" x="5183188" y="3238500"/>
          <p14:tracePt t="63045" x="5097463" y="3305175"/>
          <p14:tracePt t="63052" x="5013325" y="3348038"/>
          <p14:tracePt t="63059" x="4935538" y="3390900"/>
          <p14:tracePt t="63069" x="4884738" y="3424238"/>
          <p14:tracePt t="63075" x="4783138" y="3459163"/>
          <p14:tracePt t="63081" x="4681538" y="3492500"/>
          <p14:tracePt t="63088" x="4562475" y="3502025"/>
          <p14:tracePt t="63096" x="4494213" y="3517900"/>
          <p14:tracePt t="63103" x="4451350" y="3517900"/>
          <p14:tracePt t="63110" x="4418013" y="3517900"/>
          <p14:tracePt t="63120" x="4410075" y="3517900"/>
          <p14:tracePt t="63136" x="4400550" y="3517900"/>
          <p14:tracePt t="63168" x="4400550" y="3502025"/>
          <p14:tracePt t="63175" x="4400550" y="3492500"/>
          <p14:tracePt t="63185" x="4400550" y="3467100"/>
          <p14:tracePt t="63189" x="4400550" y="3449638"/>
          <p14:tracePt t="63197" x="4410075" y="3424238"/>
          <p14:tracePt t="63205" x="4418013" y="3416300"/>
          <p14:tracePt t="63212" x="4443413" y="3382963"/>
          <p14:tracePt t="63219" x="4486275" y="3330575"/>
          <p14:tracePt t="63226" x="4562475" y="3271838"/>
          <p14:tracePt t="63234" x="4613275" y="3246438"/>
          <p14:tracePt t="63241" x="4646613" y="3221038"/>
          <p14:tracePt t="63252" x="4673600" y="3221038"/>
          <p14:tracePt t="63255" x="4689475" y="3221038"/>
          <p14:tracePt t="63263" x="4699000" y="3211513"/>
          <p14:tracePt t="63269" x="4714875" y="3211513"/>
          <p14:tracePt t="63285" x="4724400" y="3211513"/>
          <p14:tracePt t="63357" x="4732338" y="3211513"/>
          <p14:tracePt t="63386" x="4732338" y="3221038"/>
          <p14:tracePt t="63400" x="4732338" y="3238500"/>
          <p14:tracePt t="64635" x="4724400" y="3238500"/>
          <p14:tracePt t="64671" x="4724400" y="3246438"/>
          <p14:tracePt t="64685" x="4714875" y="3246438"/>
          <p14:tracePt t="64751" x="4706938" y="3246438"/>
          <p14:tracePt t="64795" x="4699000" y="3246438"/>
          <p14:tracePt t="64802" x="4689475" y="3246438"/>
          <p14:tracePt t="64823" x="4681538" y="3238500"/>
          <p14:tracePt t="64831" x="4664075" y="3238500"/>
          <p14:tracePt t="64838" x="4656138" y="3228975"/>
          <p14:tracePt t="64845" x="4646613" y="3221038"/>
          <p14:tracePt t="64852" x="4630738" y="3203575"/>
          <p14:tracePt t="64859" x="4605338" y="3203575"/>
          <p14:tracePt t="64867" x="4595813" y="3195638"/>
          <p14:tracePt t="64874" x="4570413" y="3186113"/>
          <p14:tracePt t="64885" x="4537075" y="3170238"/>
          <p14:tracePt t="64889" x="4486275" y="3135313"/>
          <p14:tracePt t="64896" x="4425950" y="3127375"/>
          <p14:tracePt t="64903" x="4367213" y="3119438"/>
          <p14:tracePt t="64910" x="4298950" y="3119438"/>
          <p14:tracePt t="64918" x="4265613" y="3109913"/>
          <p14:tracePt t="64925" x="4230688" y="3109913"/>
          <p14:tracePt t="64934" x="4197350" y="3109913"/>
          <p14:tracePt t="64940" x="4179888" y="3109913"/>
          <p14:tracePt t="64950" x="4146550" y="3109913"/>
          <p14:tracePt t="64965" x="4086225" y="3109913"/>
          <p14:tracePt t="64970" x="4060825" y="3109913"/>
          <p14:tracePt t="64976" x="4027488" y="3109913"/>
          <p14:tracePt t="64984" x="3984625" y="3109913"/>
          <p14:tracePt t="64990" x="3925888" y="3109913"/>
          <p14:tracePt t="65001" x="3865563" y="3127375"/>
          <p14:tracePt t="65004" x="3814763" y="3160713"/>
          <p14:tracePt t="65012" x="3738563" y="3195638"/>
          <p14:tracePt t="65019" x="3687763" y="3228975"/>
          <p14:tracePt t="65027" x="3662363" y="3254375"/>
          <p14:tracePt t="65034" x="3602038" y="3271838"/>
          <p14:tracePt t="65041" x="3586163" y="3271838"/>
          <p14:tracePt t="65051" x="3533775" y="3305175"/>
          <p14:tracePt t="65057" x="3475038" y="3355975"/>
          <p14:tracePt t="65063" x="3441700" y="3382963"/>
          <p14:tracePt t="65070" x="3363913" y="3416300"/>
          <p14:tracePt t="65077" x="3330575" y="3449638"/>
          <p14:tracePt t="65084" x="3279775" y="3475038"/>
          <p14:tracePt t="65092" x="3203575" y="3509963"/>
          <p14:tracePt t="65100" x="3152775" y="3535363"/>
          <p14:tracePt t="65107" x="3109913" y="3552825"/>
          <p14:tracePt t="65118" x="3084513" y="3560763"/>
          <p14:tracePt t="65121" x="3049588" y="3594100"/>
          <p14:tracePt t="65128" x="3008313" y="3619500"/>
          <p14:tracePt t="65135" x="2947988" y="3636963"/>
          <p14:tracePt t="65142" x="2897188" y="3662363"/>
          <p14:tracePt t="65150" x="2795588" y="3713163"/>
          <p14:tracePt t="65157" x="2735263" y="3748088"/>
          <p14:tracePt t="65168" x="2701925" y="3748088"/>
          <p14:tracePt t="65171" x="2651125" y="3781425"/>
          <p14:tracePt t="65179" x="2616200" y="3798888"/>
          <p14:tracePt t="65186" x="2600325" y="3824288"/>
          <p14:tracePt t="65193" x="2574925" y="3857625"/>
          <p14:tracePt t="65201" x="2540000" y="3875088"/>
          <p14:tracePt t="65208" x="2524125" y="3900488"/>
          <p14:tracePt t="65217" x="2506663" y="3917950"/>
          <p14:tracePt t="65222" x="2489200" y="3925888"/>
          <p14:tracePt t="65237" x="2455863" y="3986213"/>
          <p14:tracePt t="65244" x="2413000" y="4011613"/>
          <p14:tracePt t="65251" x="2362200" y="4070350"/>
          <p14:tracePt t="65259" x="2336800" y="4087813"/>
          <p14:tracePt t="65268" x="2276475" y="4130675"/>
          <p14:tracePt t="65273" x="2243138" y="4146550"/>
          <p14:tracePt t="65285" x="2208213" y="4171950"/>
          <p14:tracePt t="65289" x="2157413" y="4206875"/>
          <p14:tracePt t="65295" x="2141538" y="4214813"/>
          <p14:tracePt t="65302" x="2106613" y="4275138"/>
          <p14:tracePt t="65309" x="2081213" y="4308475"/>
          <p14:tracePt t="65318" x="2065338" y="4351338"/>
          <p14:tracePt t="65324" x="2038350" y="4410075"/>
          <p14:tracePt t="65334" x="2030413" y="4427538"/>
          <p14:tracePt t="65352" x="2022475" y="4460875"/>
          <p14:tracePt t="65355" x="2022475" y="4470400"/>
          <p14:tracePt t="65360" x="2022475" y="4486275"/>
          <p14:tracePt t="65369" x="2012950" y="4513263"/>
          <p14:tracePt t="65375" x="2012950" y="4521200"/>
          <p14:tracePt t="65383" x="1997075" y="4554538"/>
          <p14:tracePt t="65390" x="1997075" y="4564063"/>
          <p14:tracePt t="65401" x="1997075" y="4572000"/>
          <p14:tracePt t="65405" x="1987550" y="4589463"/>
          <p14:tracePt t="65426" x="1987550" y="4614863"/>
          <p14:tracePt t="65440" x="1979613" y="4648200"/>
          <p14:tracePt t="65455" x="1979613" y="4657725"/>
          <p14:tracePt t="65462" x="1979613" y="4673600"/>
          <p14:tracePt t="65470" x="1979613" y="4683125"/>
          <p14:tracePt t="65476" x="1979613" y="4708525"/>
          <p14:tracePt t="65484" x="1979613" y="4716463"/>
          <p14:tracePt t="65500" x="1979613" y="4733925"/>
          <p14:tracePt t="65518" x="1979613" y="4741863"/>
          <p14:tracePt t="65579" x="1979613" y="4749800"/>
          <p14:tracePt t="65585" x="1979613" y="4767263"/>
          <p14:tracePt t="65592" x="1979613" y="4775200"/>
          <p14:tracePt t="65601" x="1979613" y="4784725"/>
          <p14:tracePt t="65618" x="1979613" y="4792663"/>
          <p14:tracePt t="65644" x="1979613" y="4810125"/>
          <p14:tracePt t="65651" x="1979613" y="4818063"/>
          <p14:tracePt t="65673" x="1979613" y="4835525"/>
          <p14:tracePt t="65687" x="1979613" y="4843463"/>
          <p14:tracePt t="65702" x="1987550" y="4868863"/>
          <p14:tracePt t="68360" x="1987550" y="4852988"/>
          <p14:tracePt t="68374" x="1987550" y="4843463"/>
          <p14:tracePt t="68387" x="1987550" y="4827588"/>
          <p14:tracePt t="68395" x="1987550" y="4818063"/>
          <p14:tracePt t="68417" x="1987550" y="4810125"/>
          <p14:tracePt t="68439" x="1987550" y="4802188"/>
          <p14:tracePt t="68445" x="1997075" y="4802188"/>
          <p14:tracePt t="68453" x="1997075" y="4784725"/>
          <p14:tracePt t="68475" x="2005013" y="4759325"/>
          <p14:tracePt t="68484" x="2012950" y="4749800"/>
          <p14:tracePt t="68504" x="2012950" y="4741863"/>
          <p14:tracePt t="68519" x="2022475" y="4724400"/>
          <p14:tracePt t="68526" x="2022475" y="4716463"/>
          <p14:tracePt t="68541" x="2030413" y="4699000"/>
          <p14:tracePt t="68550" x="2030413" y="4691063"/>
          <p14:tracePt t="68555" x="2047875" y="4665663"/>
          <p14:tracePt t="68565" x="2073275" y="4597400"/>
          <p14:tracePt t="68569" x="2081213" y="4589463"/>
          <p14:tracePt t="68576" x="2106613" y="4572000"/>
          <p14:tracePt t="68584" x="2157413" y="4529138"/>
          <p14:tracePt t="68592" x="2208213" y="4478338"/>
          <p14:tracePt t="68599" x="2286000" y="4445000"/>
          <p14:tracePt t="68606" x="2344738" y="4410075"/>
          <p14:tracePt t="68616" x="2362200" y="4402138"/>
          <p14:tracePt t="68621" x="2405063" y="4368800"/>
          <p14:tracePt t="68628" x="2420938" y="4351338"/>
          <p14:tracePt t="68634" x="2438400" y="4325938"/>
          <p14:tracePt t="68643" x="2463800" y="4316413"/>
          <p14:tracePt t="68653" x="2471738" y="4316413"/>
          <p14:tracePt t="68658" x="2514600" y="4291013"/>
          <p14:tracePt t="68665" x="2557463" y="4257675"/>
          <p14:tracePt t="68671" x="2582863" y="4240213"/>
          <p14:tracePt t="68683" x="2633663" y="4214813"/>
          <p14:tracePt t="68685" x="2709863" y="4156075"/>
          <p14:tracePt t="68693" x="2770188" y="4138613"/>
          <p14:tracePt t="68700" x="2838450" y="4087813"/>
          <p14:tracePt t="68707" x="2905125" y="4062413"/>
          <p14:tracePt t="68717" x="2955925" y="4044950"/>
          <p14:tracePt t="68722" x="2973388" y="4044950"/>
          <p14:tracePt t="68733" x="2973388" y="4037013"/>
          <p14:tracePt t="68738" x="2998788" y="4037013"/>
          <p14:tracePt t="68744" x="3016250" y="4027488"/>
          <p14:tracePt t="68751" x="3024188" y="4019550"/>
          <p14:tracePt t="68758" x="3049588" y="4019550"/>
          <p14:tracePt t="68766" x="3067050" y="4019550"/>
          <p14:tracePt t="68773" x="3084513" y="4002088"/>
          <p14:tracePt t="68782" x="3100388" y="4002088"/>
          <p14:tracePt t="68787" x="3127375" y="4002088"/>
          <p14:tracePt t="68799" x="3160713" y="3994150"/>
          <p14:tracePt t="68802" x="3194050" y="3994150"/>
          <p14:tracePt t="68809" x="3219450" y="3986213"/>
          <p14:tracePt t="68816" x="3244850" y="3986213"/>
          <p14:tracePt t="68824" x="3270250" y="3986213"/>
          <p14:tracePt t="68832" x="3297238" y="3986213"/>
          <p14:tracePt t="68838" x="3305175" y="3986213"/>
          <p14:tracePt t="68850" x="3330575" y="3986213"/>
          <p14:tracePt t="68853" x="3338513" y="3986213"/>
          <p14:tracePt t="68869" x="3348038" y="3986213"/>
          <p14:tracePt t="68882" x="3355975" y="3986213"/>
          <p14:tracePt t="68889" x="3363913" y="3986213"/>
          <p14:tracePt t="68910" x="3381375" y="3986213"/>
          <p14:tracePt t="68918" x="3389313" y="3986213"/>
          <p14:tracePt t="68924" x="3398838" y="3994150"/>
          <p14:tracePt t="68933" x="3414713" y="4002088"/>
          <p14:tracePt t="68939" x="3449638" y="4011613"/>
          <p14:tracePt t="69332" x="3475038" y="4011613"/>
          <p14:tracePt t="69339" x="3492500" y="4011613"/>
          <p14:tracePt t="69347" x="3517900" y="4011613"/>
          <p14:tracePt t="69354" x="3533775" y="4011613"/>
          <p14:tracePt t="69365" x="3576638" y="4011613"/>
          <p14:tracePt t="69368" x="3602038" y="4011613"/>
          <p14:tracePt t="69376" x="3636963" y="4011613"/>
          <p14:tracePt t="69383" x="3678238" y="4011613"/>
          <p14:tracePt t="69390" x="3721100" y="4011613"/>
          <p14:tracePt t="69398" x="3756025" y="4011613"/>
          <p14:tracePt t="69405" x="3771900" y="4011613"/>
          <p14:tracePt t="69417" x="3789363" y="4011613"/>
          <p14:tracePt t="69420" x="3797300" y="4011613"/>
          <p14:tracePt t="69426" x="3806825" y="4011613"/>
          <p14:tracePt t="69441" x="3814763" y="4011613"/>
          <p14:tracePt t="69521" x="3822700" y="4011613"/>
          <p14:tracePt t="69535" x="3822700" y="4019550"/>
          <p14:tracePt t="69564" x="3822700" y="4027488"/>
          <p14:tracePt t="69579" x="3797300" y="4079875"/>
          <p14:tracePt t="69586" x="3729038" y="4130675"/>
          <p14:tracePt t="69593" x="3652838" y="4197350"/>
          <p14:tracePt t="69601" x="3636963" y="4224338"/>
          <p14:tracePt t="69608" x="3611563" y="4240213"/>
          <p14:tracePt t="69616" x="3594100" y="4265613"/>
          <p14:tracePt t="69622" x="3568700" y="4300538"/>
          <p14:tracePt t="69631" x="3543300" y="4308475"/>
          <p14:tracePt t="69638" x="3517900" y="4325938"/>
          <p14:tracePt t="69649" x="3457575" y="4333875"/>
          <p14:tracePt t="69652" x="3414713" y="4341813"/>
          <p14:tracePt t="69659" x="3381375" y="4351338"/>
          <p14:tracePt t="69668" x="3338513" y="4351338"/>
          <p14:tracePt t="69676" x="3313113" y="4351338"/>
          <p14:tracePt t="69682" x="3287713" y="4351338"/>
          <p14:tracePt t="69687" x="3279775" y="4351338"/>
          <p14:tracePt t="69700" x="3262313" y="4351338"/>
          <p14:tracePt t="69703" x="3254375" y="4351338"/>
          <p14:tracePt t="69709" x="3244850" y="4351338"/>
          <p14:tracePt t="69717" x="3236913" y="4351338"/>
          <p14:tracePt t="69724" x="3228975" y="4333875"/>
          <p14:tracePt t="69731" x="3228975" y="4316413"/>
          <p14:tracePt t="69738" x="3211513" y="4308475"/>
          <p14:tracePt t="69749" x="3203575" y="4291013"/>
          <p14:tracePt t="69753" x="3186113" y="4257675"/>
          <p14:tracePt t="69760" x="3186113" y="4249738"/>
          <p14:tracePt t="69767" x="3168650" y="4197350"/>
          <p14:tracePt t="69775" x="3168650" y="4189413"/>
          <p14:tracePt t="69789" x="3168650" y="4171950"/>
          <p14:tracePt t="69804" x="3168650" y="4130675"/>
          <p14:tracePt t="69815" x="3168650" y="4113213"/>
          <p14:tracePt t="69826" x="3168650" y="4095750"/>
          <p14:tracePt t="69848" x="3168650" y="4087813"/>
          <p14:tracePt t="69855" x="3178175" y="4070350"/>
          <p14:tracePt t="69866" x="3194050" y="4044950"/>
          <p14:tracePt t="69876" x="3211513" y="4037013"/>
          <p14:tracePt t="69883" x="3211513" y="4027488"/>
          <p14:tracePt t="69891" x="3228975" y="4027488"/>
          <p14:tracePt t="69899" x="3254375" y="4002088"/>
          <p14:tracePt t="69905" x="3330575" y="3960813"/>
          <p14:tracePt t="69916" x="3348038" y="3943350"/>
          <p14:tracePt t="69920" x="3373438" y="3917950"/>
          <p14:tracePt t="69927" x="3406775" y="3892550"/>
          <p14:tracePt t="69935" x="3424238" y="3875088"/>
          <p14:tracePt t="69942" x="3457575" y="3857625"/>
          <p14:tracePt t="69949" x="3467100" y="3849688"/>
          <p14:tracePt t="69956" x="3475038" y="3841750"/>
          <p14:tracePt t="69965" x="3482975" y="3832225"/>
          <p14:tracePt t="69971" x="3500438" y="3816350"/>
          <p14:tracePt t="69982" x="3517900" y="3806825"/>
          <p14:tracePt t="69985" x="3525838" y="3790950"/>
          <p14:tracePt t="69992" x="3551238" y="3781425"/>
          <p14:tracePt t="70000" x="3568700" y="3781425"/>
          <p14:tracePt t="70007" x="3594100" y="3773488"/>
          <p14:tracePt t="70015" x="3611563" y="3763963"/>
          <p14:tracePt t="70022" x="3662363" y="3756025"/>
          <p14:tracePt t="70033" x="3670300" y="3756025"/>
          <p14:tracePt t="70036" x="3713163" y="3756025"/>
          <p14:tracePt t="70044" x="3738563" y="3756025"/>
          <p14:tracePt t="70051" x="3746500" y="3756025"/>
          <p14:tracePt t="70057" x="3756025" y="3756025"/>
          <p14:tracePt t="70066" x="3763963" y="3756025"/>
          <p14:tracePt t="70073" x="3771900" y="3756025"/>
          <p14:tracePt t="70082" x="3781425" y="3773488"/>
          <p14:tracePt t="70087" x="3789363" y="3781425"/>
          <p14:tracePt t="70100" x="3797300" y="3798888"/>
          <p14:tracePt t="70103" x="3832225" y="3832225"/>
          <p14:tracePt t="70109" x="3832225" y="3841750"/>
          <p14:tracePt t="70115" x="3840163" y="3883025"/>
          <p14:tracePt t="70123" x="3848100" y="3900488"/>
          <p14:tracePt t="70132" x="3857625" y="3908425"/>
          <p14:tracePt t="70137" x="3865563" y="3925888"/>
          <p14:tracePt t="70149" x="3873500" y="3935413"/>
          <p14:tracePt t="70153" x="3873500" y="3951288"/>
          <p14:tracePt t="70166" x="3873500" y="3968750"/>
          <p14:tracePt t="70182" x="3873500" y="3986213"/>
          <p14:tracePt t="70189" x="3873500" y="3994150"/>
          <p14:tracePt t="70199" x="3873500" y="4002088"/>
          <p14:tracePt t="70203" x="3873500" y="4011613"/>
          <p14:tracePt t="70211" x="3873500" y="4044950"/>
          <p14:tracePt t="70218" x="3873500" y="4052888"/>
          <p14:tracePt t="70233" x="3865563" y="4095750"/>
          <p14:tracePt t="70239" x="3857625" y="4121150"/>
          <p14:tracePt t="70249" x="3857625" y="4146550"/>
          <p14:tracePt t="70253" x="3840163" y="4181475"/>
          <p14:tracePt t="70268" x="3840163" y="4206875"/>
          <p14:tracePt t="70276" x="3832225" y="4206875"/>
          <p14:tracePt t="70298" x="3814763" y="4224338"/>
          <p14:tracePt t="70305" x="3797300" y="4249738"/>
          <p14:tracePt t="70316" x="3756025" y="4265613"/>
          <p14:tracePt t="70320" x="3729038" y="4275138"/>
          <p14:tracePt t="70327" x="3721100" y="4275138"/>
          <p14:tracePt t="70334" x="3703638" y="4283075"/>
          <p14:tracePt t="70341" x="3687763" y="4283075"/>
          <p14:tracePt t="70348" x="3662363" y="4283075"/>
          <p14:tracePt t="70355" x="3652838" y="4283075"/>
          <p14:tracePt t="70364" x="3644900" y="4283075"/>
          <p14:tracePt t="70370" x="3627438" y="4283075"/>
          <p14:tracePt t="70384" x="3619500" y="4283075"/>
          <p14:tracePt t="70393" x="3611563" y="4283075"/>
          <p14:tracePt t="70400" x="3602038" y="4283075"/>
          <p14:tracePt t="70414" x="3594100" y="4265613"/>
          <p14:tracePt t="70421" x="3586163" y="4257675"/>
          <p14:tracePt t="70433" x="3576638" y="4224338"/>
          <p14:tracePt t="70444" x="3568700" y="4189413"/>
          <p14:tracePt t="70450" x="3568700" y="4181475"/>
          <p14:tracePt t="70457" x="3568700" y="4156075"/>
          <p14:tracePt t="70465" x="3568700" y="4146550"/>
          <p14:tracePt t="70481" x="3568700" y="4138613"/>
          <p14:tracePt t="70486" x="3568700" y="4130675"/>
          <p14:tracePt t="70494" x="3568700" y="4113213"/>
          <p14:tracePt t="70509" x="3568700" y="4105275"/>
          <p14:tracePt t="70516" x="3568700" y="4095750"/>
          <p14:tracePt t="70545" x="3568700" y="4079875"/>
          <p14:tracePt t="70559" x="3594100" y="4062413"/>
          <p14:tracePt t="70573" x="3594100" y="4052888"/>
          <p14:tracePt t="70581" x="3602038" y="4052888"/>
          <p14:tracePt t="70588" x="3619500" y="4044950"/>
          <p14:tracePt t="70611" x="3636963" y="4044950"/>
          <p14:tracePt t="70625" x="3662363" y="4044950"/>
          <p14:tracePt t="70639" x="3670300" y="4044950"/>
          <p14:tracePt t="70649" x="3678238" y="4044950"/>
          <p14:tracePt t="70665" x="3687763" y="4044950"/>
          <p14:tracePt t="70675" x="3695700" y="4044950"/>
          <p14:tracePt t="70689" x="3703638" y="4044950"/>
          <p14:tracePt t="70698" x="3713163" y="4044950"/>
          <p14:tracePt t="70704" x="3721100" y="4044950"/>
          <p14:tracePt t="70718" x="3729038" y="4044950"/>
          <p14:tracePt t="70725" x="3746500" y="4062413"/>
          <p14:tracePt t="71431" x="3756025" y="4062413"/>
          <p14:tracePt t="71437" x="3763963" y="4062413"/>
          <p14:tracePt t="71452" x="3771900" y="4062413"/>
          <p14:tracePt t="71481" x="3781425" y="4062413"/>
          <p14:tracePt t="71496" x="3789363" y="4062413"/>
          <p14:tracePt t="71503" x="3797300" y="4062413"/>
          <p14:tracePt t="71510" x="3806825" y="4062413"/>
          <p14:tracePt t="71518" x="3814763" y="4062413"/>
          <p14:tracePt t="71525" x="3822700" y="4062413"/>
          <p14:tracePt t="71531" x="3832225" y="4062413"/>
          <p14:tracePt t="71539" x="3840163" y="4062413"/>
          <p14:tracePt t="71554" x="3848100" y="4062413"/>
          <p14:tracePt t="71566" x="3857625" y="4062413"/>
          <p14:tracePt t="71569" x="3865563" y="4062413"/>
          <p14:tracePt t="71582" x="3883025" y="4062413"/>
          <p14:tracePt t="71590" x="3890963" y="4062413"/>
          <p14:tracePt t="71597" x="3900488" y="4062413"/>
          <p14:tracePt t="71604" x="3908425" y="4062413"/>
          <p14:tracePt t="71616" x="3925888" y="4062413"/>
          <p14:tracePt t="71619" x="3959225" y="4062413"/>
          <p14:tracePt t="71626" x="3984625" y="4062413"/>
          <p14:tracePt t="71633" x="4002088" y="4052888"/>
          <p14:tracePt t="71641" x="4044950" y="4052888"/>
          <p14:tracePt t="71648" x="4070350" y="4044950"/>
          <p14:tracePt t="71656" x="4103688" y="4044950"/>
          <p14:tracePt t="71664" x="4111625" y="4037013"/>
          <p14:tracePt t="71670" x="4137025" y="4027488"/>
          <p14:tracePt t="71680" x="4146550" y="4019550"/>
          <p14:tracePt t="71685" x="4154488" y="4019550"/>
          <p14:tracePt t="71693" x="4171950" y="4019550"/>
          <p14:tracePt t="71700" x="4187825" y="4019550"/>
          <p14:tracePt t="71706" x="4205288" y="4019550"/>
          <p14:tracePt t="71714" x="4214813" y="4019550"/>
          <p14:tracePt t="71720" x="4240213" y="4019550"/>
          <p14:tracePt t="71731" x="4248150" y="4019550"/>
          <p14:tracePt t="71735" x="4265613" y="4019550"/>
          <p14:tracePt t="71742" x="4291013" y="4019550"/>
          <p14:tracePt t="71750" x="4324350" y="4019550"/>
          <p14:tracePt t="71756" x="4341813" y="4019550"/>
          <p14:tracePt t="71765" x="4359275" y="4019550"/>
          <p14:tracePt t="71771" x="4384675" y="4019550"/>
          <p14:tracePt t="71782" x="4400550" y="4019550"/>
          <p14:tracePt t="71786" x="4410075" y="4019550"/>
          <p14:tracePt t="71798" x="4425950" y="4019550"/>
          <p14:tracePt t="71815" x="4443413" y="4019550"/>
          <p14:tracePt t="71822" x="4451350" y="4019550"/>
          <p14:tracePt t="71845" x="4468813" y="4019550"/>
          <p14:tracePt t="71851" x="4476750" y="4019550"/>
          <p14:tracePt t="71866" x="4486275" y="4019550"/>
          <p14:tracePt t="71873" x="4503738" y="4019550"/>
          <p14:tracePt t="71880" x="4511675" y="4019550"/>
          <p14:tracePt t="71887" x="4537075" y="4019550"/>
          <p14:tracePt t="71897" x="4545013" y="4019550"/>
          <p14:tracePt t="71902" x="4570413" y="4027488"/>
          <p14:tracePt t="71916" x="4605338" y="4037013"/>
          <p14:tracePt t="71924" x="4605338" y="4044950"/>
          <p14:tracePt t="71931" x="4621213" y="4044950"/>
          <p14:tracePt t="71938" x="4630738" y="4044950"/>
          <p14:tracePt t="71947" x="4638675" y="4052888"/>
          <p14:tracePt t="71968" x="4656138" y="4052888"/>
          <p14:tracePt t="71983" x="4664075" y="4052888"/>
          <p14:tracePt t="71997" x="4673600" y="4052888"/>
          <p14:tracePt t="72018" x="4681538" y="4052888"/>
          <p14:tracePt t="76193" x="4673600" y="4052888"/>
          <p14:tracePt t="76200" x="4656138" y="4052888"/>
          <p14:tracePt t="76207" x="4638675" y="4052888"/>
          <p14:tracePt t="76214" x="4621213" y="4052888"/>
          <p14:tracePt t="76222" x="4595813" y="4052888"/>
          <p14:tracePt t="76236" x="4587875" y="4044950"/>
          <p14:tracePt t="76244" x="4570413" y="4044950"/>
          <p14:tracePt t="76251" x="4562475" y="4044950"/>
          <p14:tracePt t="76262" x="4554538" y="4037013"/>
          <p14:tracePt t="76265" x="4537075" y="4027488"/>
          <p14:tracePt t="76273" x="4511675" y="4019550"/>
          <p14:tracePt t="76281" x="4503738" y="4011613"/>
          <p14:tracePt t="76286" x="4451350" y="3986213"/>
          <p14:tracePt t="76295" x="4443413" y="3986213"/>
          <p14:tracePt t="76301" x="4384675" y="3976688"/>
          <p14:tracePt t="76311" x="4375150" y="3968750"/>
          <p14:tracePt t="76316" x="4332288" y="3968750"/>
          <p14:tracePt t="76324" x="4298950" y="3968750"/>
          <p14:tracePt t="76330" x="4256088" y="3960813"/>
          <p14:tracePt t="76337" x="4222750" y="3960813"/>
          <p14:tracePt t="76345" x="4187825" y="3951288"/>
          <p14:tracePt t="76352" x="4171950" y="3951288"/>
          <p14:tracePt t="76361" x="4154488" y="3951288"/>
          <p14:tracePt t="76367" x="4129088" y="3943350"/>
          <p14:tracePt t="76379" x="4103688" y="3943350"/>
          <p14:tracePt t="76382" x="4078288" y="3943350"/>
          <p14:tracePt t="76389" x="4044950" y="3943350"/>
          <p14:tracePt t="76396" x="4002088" y="3943350"/>
          <p14:tracePt t="76403" x="3941763" y="3943350"/>
          <p14:tracePt t="76411" x="3908425" y="3943350"/>
          <p14:tracePt t="76417" x="3883025" y="3943350"/>
          <p14:tracePt t="76428" x="3848100" y="3943350"/>
          <p14:tracePt t="76432" x="3814763" y="3951288"/>
          <p14:tracePt t="76439" x="3797300" y="3951288"/>
          <p14:tracePt t="76446" x="3781425" y="3951288"/>
          <p14:tracePt t="76454" x="3763963" y="3951288"/>
          <p14:tracePt t="76462" x="3738563" y="3960813"/>
          <p14:tracePt t="76468" x="3729038" y="3960813"/>
          <p14:tracePt t="76478" x="3713163" y="3968750"/>
          <p14:tracePt t="76483" x="3678238" y="3976688"/>
          <p14:tracePt t="76490" x="3644900" y="3976688"/>
          <p14:tracePt t="76497" x="3627438" y="3994150"/>
          <p14:tracePt t="76505" x="3602038" y="4011613"/>
          <p14:tracePt t="76512" x="3568700" y="4019550"/>
          <p14:tracePt t="76519" x="3543300" y="4037013"/>
          <p14:tracePt t="76528" x="3533775" y="4037013"/>
          <p14:tracePt t="76535" x="3508375" y="4062413"/>
          <p14:tracePt t="76544" x="3492500" y="4079875"/>
          <p14:tracePt t="76549" x="3492500" y="4087813"/>
          <p14:tracePt t="76556" x="3475038" y="4113213"/>
          <p14:tracePt t="76563" x="3457575" y="4130675"/>
          <p14:tracePt t="76570" x="3457575" y="4146550"/>
          <p14:tracePt t="76578" x="3449638" y="4146550"/>
          <p14:tracePt t="76585" x="3424238" y="4164013"/>
          <p14:tracePt t="76596" x="3414713" y="4189413"/>
          <p14:tracePt t="76599" x="3398838" y="4224338"/>
          <p14:tracePt t="76621" x="3381375" y="4240213"/>
          <p14:tracePt t="76629" x="3363913" y="4275138"/>
          <p14:tracePt t="76644" x="3355975" y="4283075"/>
          <p14:tracePt t="76650" x="3348038" y="4300538"/>
          <p14:tracePt t="76661" x="3348038" y="4308475"/>
          <p14:tracePt t="76665" x="3338513" y="4308475"/>
          <p14:tracePt t="76686" x="3330575" y="4325938"/>
          <p14:tracePt t="76695" x="3330575" y="4333875"/>
          <p14:tracePt t="76713" x="3313113" y="4341813"/>
          <p14:tracePt t="76716" x="3313113" y="4351338"/>
          <p14:tracePt t="76730" x="3313113" y="4368800"/>
          <p14:tracePt t="76737" x="3305175" y="4368800"/>
          <p14:tracePt t="76745" x="3297238" y="4402138"/>
          <p14:tracePt t="76761" x="3297238" y="4419600"/>
          <p14:tracePt t="76766" x="3297238" y="4435475"/>
          <p14:tracePt t="76774" x="3297238" y="4445000"/>
          <p14:tracePt t="76781" x="3297238" y="4470400"/>
          <p14:tracePt t="76788" x="3297238" y="4503738"/>
          <p14:tracePt t="76811" x="3297238" y="4529138"/>
          <p14:tracePt t="76817" x="3297238" y="4554538"/>
          <p14:tracePt t="76831" x="3297238" y="4564063"/>
          <p14:tracePt t="76846" x="3297238" y="4572000"/>
          <p14:tracePt t="76854" x="3297238" y="4579938"/>
          <p14:tracePt t="76876" x="3297238" y="4614863"/>
          <p14:tracePt t="76897" x="3305175" y="4622800"/>
          <p14:tracePt t="76911" x="3305175" y="4630738"/>
          <p14:tracePt t="76919" x="3305175" y="4640263"/>
          <p14:tracePt t="76928" x="3313113" y="4640263"/>
          <p14:tracePt t="76956" x="3322638" y="4648200"/>
          <p14:tracePt t="76965" x="3322638" y="4657725"/>
          <p14:tracePt t="76969" x="3330575" y="4657725"/>
          <p14:tracePt t="76979" x="3330575" y="4665663"/>
          <p14:tracePt t="76983" x="3348038" y="4665663"/>
          <p14:tracePt t="76995" x="3355975" y="4683125"/>
          <p14:tracePt t="77006" x="3373438" y="4691063"/>
          <p14:tracePt t="77014" x="3389313" y="4708525"/>
          <p14:tracePt t="77020" x="3398838" y="4724400"/>
          <p14:tracePt t="77028" x="3414713" y="4741863"/>
          <p14:tracePt t="77035" x="3432175" y="4741863"/>
          <p14:tracePt t="77046" x="3457575" y="4767263"/>
          <p14:tracePt t="77058" x="3482975" y="4784725"/>
          <p14:tracePt t="77064" x="3500438" y="4792663"/>
          <p14:tracePt t="77071" x="3517900" y="4810125"/>
          <p14:tracePt t="77079" x="3543300" y="4818063"/>
          <p14:tracePt t="77086" x="3559175" y="4835525"/>
          <p14:tracePt t="77095" x="3586163" y="4835525"/>
          <p14:tracePt t="77102" x="3586163" y="4843463"/>
          <p14:tracePt t="77116" x="3619500" y="4852988"/>
          <p14:tracePt t="77121" x="3636963" y="4860925"/>
          <p14:tracePt t="77128" x="3652838" y="4868863"/>
          <p14:tracePt t="77145" x="3662363" y="4878388"/>
          <p14:tracePt t="77151" x="3678238" y="4878388"/>
          <p14:tracePt t="77173" x="3695700" y="4878388"/>
          <p14:tracePt t="77180" x="3703638" y="4878388"/>
          <p14:tracePt t="77202" x="3713163" y="4878388"/>
          <p14:tracePt t="77212" x="3729038" y="4860925"/>
          <p14:tracePt t="77215" x="3729038" y="4852988"/>
          <p14:tracePt t="77587" x="3729038" y="4860925"/>
          <p14:tracePt t="77594" x="3729038" y="4878388"/>
          <p14:tracePt t="77601" x="3721100" y="4886325"/>
          <p14:tracePt t="77612" x="3713163" y="4886325"/>
          <p14:tracePt t="77615" x="3703638" y="4903788"/>
          <p14:tracePt t="77624" x="3703638" y="4919663"/>
          <p14:tracePt t="77637" x="3670300" y="4962525"/>
          <p14:tracePt t="77645" x="3670300" y="4972050"/>
          <p14:tracePt t="77652" x="3662363" y="4979988"/>
          <p14:tracePt t="77662" x="3644900" y="4987925"/>
          <p14:tracePt t="77666" x="3644900" y="4997450"/>
          <p14:tracePt t="77680" x="3644900" y="5005388"/>
          <p14:tracePt t="77688" x="3636963" y="5013325"/>
          <p14:tracePt t="77695" x="3627438" y="5013325"/>
          <p14:tracePt t="77703" x="3627438" y="5022850"/>
          <p14:tracePt t="77713" x="3611563" y="5030788"/>
          <p14:tracePt t="77717" x="3602038" y="5030788"/>
          <p14:tracePt t="77732" x="3594100" y="5030788"/>
          <p14:tracePt t="77739" x="3586163" y="5030788"/>
          <p14:tracePt t="77746" x="3576638" y="5038725"/>
          <p14:tracePt t="77776" x="3559175" y="5038725"/>
          <p14:tracePt t="77791" x="3551238" y="5038725"/>
          <p14:tracePt t="77812" x="3543300" y="5038725"/>
          <p14:tracePt t="77819" x="3533775" y="5038725"/>
          <p14:tracePt t="77834" x="3517900" y="5030788"/>
          <p14:tracePt t="77845" x="3508375" y="5030788"/>
          <p14:tracePt t="77848" x="3500438" y="5030788"/>
          <p14:tracePt t="77855" x="3492500" y="5013325"/>
          <p14:tracePt t="77863" x="3475038" y="4987925"/>
          <p14:tracePt t="77870" x="3467100" y="4972050"/>
          <p14:tracePt t="77885" x="3449638" y="4937125"/>
          <p14:tracePt t="77895" x="3441700" y="4911725"/>
          <p14:tracePt t="77900" x="3432175" y="4903788"/>
          <p14:tracePt t="77906" x="3432175" y="4886325"/>
          <p14:tracePt t="77913" x="3432175" y="4868863"/>
          <p14:tracePt t="77921" x="3432175" y="4843463"/>
          <p14:tracePt t="77944" x="3432175" y="4818063"/>
          <p14:tracePt t="77972" x="3432175" y="4802188"/>
          <p14:tracePt t="77979" x="3432175" y="4792663"/>
          <p14:tracePt t="77994" x="3432175" y="4775200"/>
          <p14:tracePt t="78001" x="3432175" y="4767263"/>
          <p14:tracePt t="78015" x="3449638" y="4749800"/>
          <p14:tracePt t="78022" x="3457575" y="4733925"/>
          <p14:tracePt t="78029" x="3457575" y="4724400"/>
          <p14:tracePt t="78045" x="3467100" y="4724400"/>
          <p14:tracePt t="78051" x="3475038" y="4716463"/>
          <p14:tracePt t="78062" x="3492500" y="4691063"/>
          <p14:tracePt t="78066" x="3508375" y="4691063"/>
          <p14:tracePt t="78077" x="3533775" y="4673600"/>
          <p14:tracePt t="78081" x="3551238" y="4673600"/>
          <p14:tracePt t="78088" x="3568700" y="4657725"/>
          <p14:tracePt t="78095" x="3586163" y="4657725"/>
          <p14:tracePt t="78102" x="3594100" y="4657725"/>
          <p14:tracePt t="78112" x="3602038" y="4640263"/>
          <p14:tracePt t="78116" x="3619500" y="4640263"/>
          <p14:tracePt t="78139" x="3627438" y="4640263"/>
          <p14:tracePt t="78153" x="3644900" y="4640263"/>
          <p14:tracePt t="78167" x="3652838" y="4640263"/>
          <p14:tracePt t="78178" x="3662363" y="4640263"/>
          <p14:tracePt t="78182" x="3678238" y="4657725"/>
          <p14:tracePt t="78197" x="3703638" y="4683125"/>
          <p14:tracePt t="78212" x="3713163" y="4691063"/>
          <p14:tracePt t="78218" x="3721100" y="4691063"/>
          <p14:tracePt t="78233" x="3738563" y="4716463"/>
          <p14:tracePt t="78245" x="3738563" y="4733925"/>
          <p14:tracePt t="78255" x="3763963" y="4749800"/>
          <p14:tracePt t="78276" x="3771900" y="4775200"/>
          <p14:tracePt t="78306" x="3781425" y="4792663"/>
          <p14:tracePt t="78312" x="3781425" y="4810125"/>
          <p14:tracePt t="78328" x="3789363" y="4827588"/>
          <p14:tracePt t="78335" x="3789363" y="4852988"/>
          <p14:tracePt t="78349" x="3789363" y="4878388"/>
          <p14:tracePt t="78360" x="3789363" y="4937125"/>
          <p14:tracePt t="78363" x="3789363" y="4954588"/>
          <p14:tracePt t="78371" x="3789363" y="4979988"/>
          <p14:tracePt t="78379" x="3789363" y="4987925"/>
          <p14:tracePt t="78385" x="3789363" y="5005388"/>
          <p14:tracePt t="78395" x="3789363" y="5013325"/>
          <p14:tracePt t="78414" x="3781425" y="5048250"/>
          <p14:tracePt t="78430" x="3763963" y="5056188"/>
          <p14:tracePt t="78436" x="3756025" y="5064125"/>
          <p14:tracePt t="78445" x="3729038" y="5081588"/>
          <p14:tracePt t="78451" x="3721100" y="5091113"/>
          <p14:tracePt t="78460" x="3695700" y="5106988"/>
          <p14:tracePt t="78466" x="3678238" y="5116513"/>
          <p14:tracePt t="78472" x="3636963" y="5124450"/>
          <p14:tracePt t="78479" x="3611563" y="5124450"/>
          <p14:tracePt t="78486" x="3586163" y="5124450"/>
          <p14:tracePt t="78495" x="3543300" y="5124450"/>
          <p14:tracePt t="78502" x="3525838" y="5124450"/>
          <p14:tracePt t="78511" x="3500438" y="5124450"/>
          <p14:tracePt t="78516" x="3457575" y="5124450"/>
          <p14:tracePt t="78528" x="3449638" y="5124450"/>
          <p14:tracePt t="78538" x="3441700" y="5124450"/>
          <p14:tracePt t="78545" x="3432175" y="5124450"/>
          <p14:tracePt t="78552" x="3424238" y="5124450"/>
          <p14:tracePt t="78560" x="3414713" y="5124450"/>
          <p14:tracePt t="78577" x="3398838" y="5081588"/>
          <p14:tracePt t="78581" x="3398838" y="5030788"/>
          <p14:tracePt t="78588" x="3398838" y="4937125"/>
          <p14:tracePt t="78595" x="3406775" y="4818063"/>
          <p14:tracePt t="78604" x="3432175" y="4759325"/>
          <p14:tracePt t="78611" x="3482975" y="4691063"/>
          <p14:tracePt t="78617" x="3525838" y="4640263"/>
          <p14:tracePt t="78627" x="3576638" y="4589463"/>
          <p14:tracePt t="78632" x="3602038" y="4572000"/>
          <p14:tracePt t="78640" x="3662363" y="4538663"/>
          <p14:tracePt t="78646" x="3670300" y="4529138"/>
          <p14:tracePt t="78654" x="3721100" y="4521200"/>
          <p14:tracePt t="78662" x="3738563" y="4495800"/>
          <p14:tracePt t="78668" x="3789363" y="4486275"/>
          <p14:tracePt t="78677" x="3814763" y="4478338"/>
          <p14:tracePt t="78683" x="3822700" y="4470400"/>
          <p14:tracePt t="78698" x="3857625" y="4460875"/>
          <p14:tracePt t="78705" x="3865563" y="4460875"/>
          <p14:tracePt t="78711" x="3873500" y="4460875"/>
          <p14:tracePt t="78719" x="3900488" y="4460875"/>
          <p14:tracePt t="78734" x="3933825" y="4460875"/>
          <p14:tracePt t="78745" x="3941763" y="4460875"/>
          <p14:tracePt t="78749" x="3951288" y="4460875"/>
          <p14:tracePt t="78756" x="3959225" y="4460875"/>
          <p14:tracePt t="78778" x="3976688" y="4460875"/>
          <p14:tracePt t="78785" x="3984625" y="4460875"/>
          <p14:tracePt t="78829" x="3992563" y="4460875"/>
          <p14:tracePt t="78850" x="4002088" y="4470400"/>
          <p14:tracePt t="78858" x="4002088" y="4478338"/>
          <p14:tracePt t="78872" x="4002088" y="4495800"/>
          <p14:tracePt t="78886" x="4002088" y="4529138"/>
          <p14:tracePt t="78893" x="4002088" y="4564063"/>
          <p14:tracePt t="78910" x="4002088" y="4614863"/>
          <p14:tracePt t="78929" x="4002088" y="4622800"/>
          <p14:tracePt t="78937" x="4002088" y="4640263"/>
          <p14:tracePt t="78952" x="4002088" y="4657725"/>
          <p14:tracePt t="78963" x="3992563" y="4673600"/>
          <p14:tracePt t="78978" x="3992563" y="4683125"/>
          <p14:tracePt t="78982" x="3992563" y="4708525"/>
          <p14:tracePt t="78995" x="3984625" y="4724400"/>
          <p14:tracePt t="79024" x="3976688" y="4733925"/>
          <p14:tracePt t="79031" x="3959225" y="4749800"/>
          <p14:tracePt t="79569" x="3976688" y="4749800"/>
          <p14:tracePt t="79576" x="3992563" y="4749800"/>
          <p14:tracePt t="79591" x="4002088" y="4749800"/>
          <p14:tracePt t="79598" x="4010025" y="4749800"/>
          <p14:tracePt t="79605" x="4010025" y="4741863"/>
          <p14:tracePt t="79620" x="4035425" y="4733925"/>
          <p14:tracePt t="79634" x="4044950" y="4733925"/>
          <p14:tracePt t="79643" x="4052888" y="4733925"/>
          <p14:tracePt t="79648" x="4060825" y="4733925"/>
          <p14:tracePt t="79656" x="4070350" y="4733925"/>
          <p14:tracePt t="79663" x="4078288" y="4733925"/>
          <p14:tracePt t="79671" x="4095750" y="4733925"/>
          <p14:tracePt t="79678" x="4103688" y="4733925"/>
          <p14:tracePt t="79685" x="4121150" y="4733925"/>
          <p14:tracePt t="79693" x="4129088" y="4733925"/>
          <p14:tracePt t="79700" x="4137025" y="4733925"/>
          <p14:tracePt t="79711" x="4154488" y="4733925"/>
          <p14:tracePt t="79714" x="4162425" y="4733925"/>
          <p14:tracePt t="79722" x="4171950" y="4733925"/>
          <p14:tracePt t="79729" x="4187825" y="4733925"/>
          <p14:tracePt t="79735" x="4205288" y="4733925"/>
          <p14:tracePt t="79743" x="4230688" y="4733925"/>
          <p14:tracePt t="79750" x="4240213" y="4733925"/>
          <p14:tracePt t="79761" x="4256088" y="4733925"/>
          <p14:tracePt t="79764" x="4281488" y="4733925"/>
          <p14:tracePt t="79779" x="4316413" y="4733925"/>
          <p14:tracePt t="79794" x="4341813" y="4733925"/>
          <p14:tracePt t="79801" x="4349750" y="4733925"/>
          <p14:tracePt t="79815" x="4367213" y="4733925"/>
          <p14:tracePt t="79828" x="4375150" y="4733925"/>
          <p14:tracePt t="79837" x="4384675" y="4733925"/>
          <p14:tracePt t="79844" x="4392613" y="4733925"/>
          <p14:tracePt t="79862" x="4400550" y="4733925"/>
          <p14:tracePt t="79878" x="4418013" y="4741863"/>
          <p14:tracePt t="79881" x="4425950" y="4741863"/>
          <p14:tracePt t="79888" x="4425950" y="4749800"/>
          <p14:tracePt t="79925" x="4435475" y="4749800"/>
          <p14:tracePt t="79961" x="4443413" y="4749800"/>
          <p14:tracePt t="79975" x="4451350" y="4749800"/>
          <p14:tracePt t="79990" x="4451350" y="4759325"/>
          <p14:tracePt t="79998" x="4460875" y="4759325"/>
          <p14:tracePt t="80004" x="4460875" y="4767263"/>
          <p14:tracePt t="80012" x="4476750" y="4775200"/>
          <p14:tracePt t="80034" x="4494213" y="4775200"/>
          <p14:tracePt t="80043" x="4511675" y="4784725"/>
          <p14:tracePt t="80048" x="4519613" y="4784725"/>
          <p14:tracePt t="80056" x="4537075" y="4792663"/>
          <p14:tracePt t="80063" x="4570413" y="4810125"/>
          <p14:tracePt t="80069" x="4595813" y="4818063"/>
          <p14:tracePt t="80078" x="4638675" y="4827588"/>
          <p14:tracePt t="80084" x="4656138" y="4827588"/>
          <p14:tracePt t="80093" x="4689475" y="4827588"/>
          <p14:tracePt t="80099" x="4724400" y="4827588"/>
          <p14:tracePt t="80111" x="4749800" y="4827588"/>
          <p14:tracePt t="80114" x="4749800" y="4835525"/>
          <p14:tracePt t="80121" x="4791075" y="4852988"/>
          <p14:tracePt t="80135" x="4808538" y="4860925"/>
          <p14:tracePt t="80143" x="4818063" y="4860925"/>
          <p14:tracePt t="80150" x="4826000" y="4868863"/>
          <p14:tracePt t="80161" x="4843463" y="4868863"/>
          <p14:tracePt t="80166" x="4884738" y="4878388"/>
          <p14:tracePt t="80179" x="4919663" y="4878388"/>
          <p14:tracePt t="80194" x="4935538" y="4886325"/>
          <p14:tracePt t="80200" x="4953000" y="4886325"/>
          <p14:tracePt t="80210" x="4978400" y="4886325"/>
          <p14:tracePt t="80230" x="4987925" y="4894263"/>
          <p14:tracePt t="80236" x="5003800" y="4894263"/>
          <p14:tracePt t="80288" x="5003800" y="4903788"/>
          <p14:tracePt t="80455" x="5003800" y="4911725"/>
          <p14:tracePt t="80476" x="5003800" y="4919663"/>
          <p14:tracePt t="80593" x="5003800" y="4929188"/>
          <p14:tracePt t="80614" x="5003800" y="4937125"/>
          <p14:tracePt t="80666" x="5003800" y="4946650"/>
          <p14:tracePt t="80716" x="5003800" y="4954588"/>
          <p14:tracePt t="80730" x="4995863" y="4954588"/>
          <p14:tracePt t="80738" x="4987925" y="4962525"/>
          <p14:tracePt t="80745" x="4970463" y="4962525"/>
          <p14:tracePt t="80752" x="4962525" y="4962525"/>
          <p14:tracePt t="80767" x="4945063" y="4972050"/>
          <p14:tracePt t="80776" x="4935538" y="4972050"/>
          <p14:tracePt t="80794" x="4927600" y="4972050"/>
          <p14:tracePt t="80846" x="4919663" y="4972050"/>
          <p14:tracePt t="80876" x="4910138" y="4972050"/>
          <p14:tracePt t="85464" x="4902200" y="4972050"/>
          <p14:tracePt t="85471" x="4894263" y="4972050"/>
          <p14:tracePt t="85478" x="4876800" y="4962525"/>
          <p14:tracePt t="85486" x="4868863" y="4954588"/>
          <p14:tracePt t="85493" x="4833938" y="4937125"/>
          <p14:tracePt t="85508" x="4818063" y="4937125"/>
          <p14:tracePt t="85515" x="4783138" y="4919663"/>
          <p14:tracePt t="85524" x="4757738" y="4919663"/>
          <p14:tracePt t="85529" x="4740275" y="4919663"/>
          <p14:tracePt t="85540" x="4724400" y="4919663"/>
          <p14:tracePt t="85543" x="4706938" y="4911725"/>
          <p14:tracePt t="85559" x="4689475" y="4903788"/>
          <p14:tracePt t="85565" x="4681538" y="4903788"/>
          <p14:tracePt t="85574" x="4664075" y="4903788"/>
          <p14:tracePt t="85580" x="4646613" y="4903788"/>
          <p14:tracePt t="85591" x="4638675" y="4903788"/>
          <p14:tracePt t="85594" x="4621213" y="4903788"/>
          <p14:tracePt t="85602" x="4605338" y="4894263"/>
          <p14:tracePt t="85610" x="4605338" y="4886325"/>
          <p14:tracePt t="85616" x="4579938" y="4886325"/>
          <p14:tracePt t="85626" x="4562475" y="4886325"/>
          <p14:tracePt t="85631" x="4537075" y="4886325"/>
          <p14:tracePt t="85641" x="4511675" y="4886325"/>
          <p14:tracePt t="85646" x="4486275" y="4886325"/>
          <p14:tracePt t="85657" x="4451350" y="4886325"/>
          <p14:tracePt t="85660" x="4425950" y="4886325"/>
          <p14:tracePt t="85667" x="4400550" y="4886325"/>
          <p14:tracePt t="85675" x="4392613" y="4903788"/>
          <p14:tracePt t="85682" x="4367213" y="4903788"/>
          <p14:tracePt t="85691" x="4349750" y="4903788"/>
          <p14:tracePt t="85696" x="4341813" y="4911725"/>
          <p14:tracePt t="85708" x="4316413" y="4911725"/>
          <p14:tracePt t="85712" x="4306888" y="4919663"/>
          <p14:tracePt t="85718" x="4281488" y="4929188"/>
          <p14:tracePt t="85725" x="4256088" y="4937125"/>
          <p14:tracePt t="85733" x="4248150" y="4946650"/>
          <p14:tracePt t="85741" x="4240213" y="4962525"/>
          <p14:tracePt t="85747" x="4205288" y="4972050"/>
          <p14:tracePt t="85761" x="4171950" y="4997450"/>
          <p14:tracePt t="85769" x="4162425" y="5013325"/>
          <p14:tracePt t="85784" x="4154488" y="5022850"/>
          <p14:tracePt t="85791" x="4137025" y="5022850"/>
          <p14:tracePt t="85798" x="4121150" y="5038725"/>
          <p14:tracePt t="85807" x="4103688" y="5064125"/>
          <p14:tracePt t="85824" x="4078288" y="5099050"/>
          <p14:tracePt t="85835" x="4070350" y="5099050"/>
          <p14:tracePt t="85842" x="4060825" y="5116513"/>
          <p14:tracePt t="85863" x="4052888" y="5132388"/>
          <p14:tracePt t="85875" x="4044950" y="5132388"/>
          <p14:tracePt t="85879" x="4035425" y="5132388"/>
          <p14:tracePt t="85886" x="4035425" y="5157788"/>
          <p14:tracePt t="85899" x="4027488" y="5167313"/>
          <p14:tracePt t="85907" x="4017963" y="5192713"/>
          <p14:tracePt t="85914" x="4017963" y="5226050"/>
          <p14:tracePt t="85926" x="4010025" y="5243513"/>
          <p14:tracePt t="85929" x="4002088" y="5268913"/>
          <p14:tracePt t="85940" x="4002088" y="5286375"/>
          <p14:tracePt t="85952" x="4002088" y="5302250"/>
          <p14:tracePt t="85958" x="3992563" y="5327650"/>
          <p14:tracePt t="85972" x="3992563" y="5362575"/>
          <p14:tracePt t="85987" x="3992563" y="5380038"/>
          <p14:tracePt t="85994" x="3984625" y="5446713"/>
          <p14:tracePt t="86009" x="3976688" y="5446713"/>
          <p14:tracePt t="86025" x="3976688" y="5472113"/>
          <p14:tracePt t="86041" x="3967163" y="5489575"/>
          <p14:tracePt t="86060" x="3967163" y="5514975"/>
          <p14:tracePt t="86075" x="3967163" y="5540375"/>
          <p14:tracePt t="86081" x="3967163" y="5557838"/>
          <p14:tracePt t="86091" x="3967163" y="5583238"/>
          <p14:tracePt t="86095" x="3967163" y="5600700"/>
          <p14:tracePt t="86108" x="3967163" y="5626100"/>
          <p14:tracePt t="86110" x="3967163" y="5641975"/>
          <p14:tracePt t="86117" x="3967163" y="5676900"/>
          <p14:tracePt t="86125" x="3967163" y="5684838"/>
          <p14:tracePt t="86141" x="3967163" y="5745163"/>
          <p14:tracePt t="86169" x="3967163" y="5753100"/>
          <p14:tracePt t="86190" x="3967163" y="5761038"/>
          <p14:tracePt t="86212" x="3967163" y="5770563"/>
          <p14:tracePt t="86277" x="3984625" y="5770563"/>
          <p14:tracePt t="89407" x="3992563" y="5770563"/>
          <p14:tracePt t="89413" x="4010025" y="5770563"/>
          <p14:tracePt t="89420" x="4017963" y="5770563"/>
          <p14:tracePt t="89428" x="4035425" y="5770563"/>
          <p14:tracePt t="89440" x="4044950" y="5770563"/>
          <p14:tracePt t="89443" x="4052888" y="5770563"/>
          <p14:tracePt t="89450" x="4070350" y="5770563"/>
          <p14:tracePt t="89464" x="4095750" y="5770563"/>
          <p14:tracePt t="89472" x="4103688" y="5770563"/>
          <p14:tracePt t="89479" x="4111625" y="5770563"/>
          <p14:tracePt t="89488" x="4137025" y="5770563"/>
          <p14:tracePt t="89505" x="4162425" y="5770563"/>
          <p14:tracePt t="89508" x="4179888" y="5770563"/>
          <p14:tracePt t="89515" x="4187825" y="5770563"/>
          <p14:tracePt t="89523" x="4205288" y="5770563"/>
          <p14:tracePt t="89530" x="4222750" y="5770563"/>
          <p14:tracePt t="89544" x="4256088" y="5770563"/>
          <p14:tracePt t="89558" x="4273550" y="5770563"/>
          <p14:tracePt t="89566" x="4281488" y="5770563"/>
          <p14:tracePt t="89574" x="4316413" y="5770563"/>
          <p14:tracePt t="89580" x="4324350" y="5770563"/>
          <p14:tracePt t="89588" x="4349750" y="5770563"/>
          <p14:tracePt t="89595" x="4375150" y="5770563"/>
          <p14:tracePt t="89606" x="4392613" y="5761038"/>
          <p14:tracePt t="89609" x="4400550" y="5761038"/>
          <p14:tracePt t="89617" x="4418013" y="5761038"/>
          <p14:tracePt t="89624" x="4443413" y="5761038"/>
          <p14:tracePt t="89632" x="4468813" y="5761038"/>
          <p14:tracePt t="89639" x="4494213" y="5761038"/>
          <p14:tracePt t="89646" x="4511675" y="5761038"/>
          <p14:tracePt t="89656" x="4545013" y="5761038"/>
          <p14:tracePt t="89660" x="4562475" y="5761038"/>
          <p14:tracePt t="89672" x="4587875" y="5761038"/>
          <p14:tracePt t="89683" x="4605338" y="5761038"/>
          <p14:tracePt t="89690" x="4613275" y="5761038"/>
          <p14:tracePt t="89696" x="4646613" y="5761038"/>
          <p14:tracePt t="89705" x="4673600" y="5761038"/>
          <p14:tracePt t="89723" x="4724400" y="5753100"/>
          <p14:tracePt t="89726" x="4757738" y="5745163"/>
          <p14:tracePt t="89734" x="4775200" y="5745163"/>
          <p14:tracePt t="89741" x="4818063" y="5735638"/>
          <p14:tracePt t="89747" x="4876800" y="5719763"/>
          <p14:tracePt t="89755" x="4919663" y="5719763"/>
          <p14:tracePt t="89762" x="4962525" y="5702300"/>
          <p14:tracePt t="89773" x="5021263" y="5702300"/>
          <p14:tracePt t="89777" x="5046663" y="5702300"/>
          <p14:tracePt t="89784" x="5080000" y="5694363"/>
          <p14:tracePt t="89792" x="5106988" y="5694363"/>
          <p14:tracePt t="89798" x="5132388" y="5684838"/>
          <p14:tracePt t="89813" x="5148263" y="5684838"/>
          <p14:tracePt t="89823" x="5157788" y="5684838"/>
          <p14:tracePt t="89827" x="5165725" y="5684838"/>
          <p14:tracePt t="89841" x="5173663" y="5684838"/>
          <p14:tracePt t="89850" x="5183188" y="5684838"/>
          <p14:tracePt t="89857" x="5191125" y="5684838"/>
          <p14:tracePt t="90016" x="5191125" y="5694363"/>
          <p14:tracePt t="90031" x="5191125" y="5702300"/>
          <p14:tracePt t="90052" x="5191125" y="5719763"/>
          <p14:tracePt t="90067" x="5183188" y="5727700"/>
          <p14:tracePt t="90081" x="5173663" y="5727700"/>
          <p14:tracePt t="90096" x="5165725" y="5727700"/>
          <p14:tracePt t="90125" x="5165725" y="5735638"/>
          <p14:tracePt t="90133" x="5157788" y="5735638"/>
          <p14:tracePt t="90140" x="5148263" y="5735638"/>
          <p14:tracePt t="90162" x="5148263" y="5745163"/>
          <p14:tracePt t="90168" x="5140325" y="5745163"/>
          <p14:tracePt t="95317" x="5140325" y="5753100"/>
          <p14:tracePt t="95331" x="5148263" y="5770563"/>
          <p14:tracePt t="95352" x="5157788" y="5788025"/>
          <p14:tracePt t="95360" x="5173663" y="5795963"/>
          <p14:tracePt t="95366" x="5183188" y="5795963"/>
          <p14:tracePt t="95374" x="5191125" y="5803900"/>
          <p14:tracePt t="95381" x="5199063" y="5813425"/>
          <p14:tracePt t="95388" x="5208588" y="5813425"/>
          <p14:tracePt t="95396" x="5216525" y="5813425"/>
          <p14:tracePt t="95403" x="5216525" y="5821363"/>
          <p14:tracePt t="95410" x="5224463" y="5821363"/>
          <p14:tracePt t="95419" x="5233988" y="5821363"/>
          <p14:tracePt t="95440" x="5241925" y="5821363"/>
          <p14:tracePt t="95446" x="5241925" y="5829300"/>
          <p14:tracePt t="95453" x="5259388" y="5829300"/>
          <p14:tracePt t="95469" x="5259388" y="5838825"/>
          <p14:tracePt t="95487" x="5267325" y="5838825"/>
          <p14:tracePt t="95505" x="5276850" y="5846763"/>
          <p14:tracePt t="95526" x="5284788" y="5846763"/>
          <p14:tracePt t="95537" x="5284788" y="5854700"/>
          <p14:tracePt t="95541" x="5292725" y="5864225"/>
          <p14:tracePt t="95553" x="5302250" y="5864225"/>
          <p14:tracePt t="95563" x="5302250" y="5872163"/>
          <p14:tracePt t="95571" x="5310188" y="5872163"/>
          <p14:tracePt t="95576" x="5343525" y="5915025"/>
          <p14:tracePt t="96535" x="5353050" y="5915025"/>
          <p14:tracePt t="96543" x="5360988" y="5915025"/>
          <p14:tracePt t="96550" x="5368925" y="5915025"/>
          <p14:tracePt t="96558" x="5378450" y="5915025"/>
          <p14:tracePt t="96569" x="5386388" y="5922963"/>
          <p14:tracePt t="96571" x="5403850" y="5922963"/>
          <p14:tracePt t="96578" x="5421313" y="5922963"/>
          <p14:tracePt t="96585" x="5437188" y="5922963"/>
          <p14:tracePt t="96593" x="5446713" y="5922963"/>
          <p14:tracePt t="96600" x="5480050" y="5922963"/>
          <p14:tracePt t="96607" x="5487988" y="5922963"/>
          <p14:tracePt t="96617" x="5522913" y="5932488"/>
          <p14:tracePt t="96622" x="5538788" y="5932488"/>
          <p14:tracePt t="96630" x="5565775" y="5932488"/>
          <p14:tracePt t="96645" x="5581650" y="5940425"/>
          <p14:tracePt t="96653" x="5599113" y="5948363"/>
          <p14:tracePt t="96659" x="5607050" y="5948363"/>
          <p14:tracePt t="96668" x="5616575" y="5948363"/>
          <p14:tracePt t="96673" x="5624513" y="5965825"/>
          <p14:tracePt t="96688" x="5649913" y="5973763"/>
          <p14:tracePt t="96705" x="5667375" y="5983288"/>
          <p14:tracePt t="96710" x="5683250" y="5983288"/>
          <p14:tracePt t="96720" x="5692775" y="5983288"/>
          <p14:tracePt t="96724" x="5708650" y="5983288"/>
          <p14:tracePt t="96737" x="5718175" y="5991225"/>
          <p14:tracePt t="96739" x="5735638" y="5999163"/>
          <p14:tracePt t="96747" x="5743575" y="6008688"/>
          <p14:tracePt t="96755" x="5751513" y="6008688"/>
          <p14:tracePt t="96769" x="5761038" y="6016625"/>
          <p14:tracePt t="96776" x="5768975" y="6016625"/>
          <p14:tracePt t="96786" x="5768975" y="6024563"/>
          <p14:tracePt t="96805" x="5794375" y="6034088"/>
          <p14:tracePt t="96820" x="5794375" y="6042025"/>
          <p14:tracePt t="96826" x="5811838" y="6049963"/>
          <p14:tracePt t="96835" x="5819775" y="6049963"/>
          <p14:tracePt t="96855" x="5827713" y="6059488"/>
          <p14:tracePt t="96863" x="5845175" y="6076950"/>
          <p14:tracePt t="96886" x="5853113" y="6076950"/>
          <p14:tracePt t="96906" x="5862638" y="6110288"/>
          <p14:tracePt t="96950" x="5870575" y="6110288"/>
          <p14:tracePt t="97886" x="5880100" y="6110288"/>
          <p14:tracePt t="97901" x="5888038" y="6110288"/>
          <p14:tracePt t="97908" x="5905500" y="6059488"/>
          <p14:tracePt t="97930" x="5913438" y="6049963"/>
          <p14:tracePt t="97944" x="5930900" y="6034088"/>
          <p14:tracePt t="97953" x="5930900" y="6016625"/>
          <p14:tracePt t="97981" x="5938838" y="6008688"/>
          <p14:tracePt t="98031" x="5946775" y="600868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85DEC-93F0-48E6-83D7-65CCB1E54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Experimental design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E650C-1991-423D-820B-7EDDD3D36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082" y="1756399"/>
            <a:ext cx="10856686" cy="474811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400" dirty="0"/>
              <a:t> </a:t>
            </a:r>
            <a:r>
              <a:rPr lang="en-GB" sz="2400" b="1" dirty="0"/>
              <a:t>Workload dataset: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200" b="1" dirty="0"/>
              <a:t>Provided</a:t>
            </a:r>
            <a:r>
              <a:rPr lang="en-GB" sz="2200" dirty="0"/>
              <a:t> by Shanghai Telecom.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200" b="1" dirty="0"/>
              <a:t>Contains </a:t>
            </a:r>
            <a:r>
              <a:rPr lang="en-GB" sz="2200" dirty="0"/>
              <a:t>6 Months, 6,952,921 records, 9739 mobile devices, and 3042 BSs.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200" b="1" dirty="0"/>
              <a:t>Select: </a:t>
            </a:r>
            <a:r>
              <a:rPr lang="en-GB" sz="2200" dirty="0"/>
              <a:t>2</a:t>
            </a:r>
            <a:r>
              <a:rPr lang="en-GB" sz="2200" baseline="30000" dirty="0"/>
              <a:t>nd</a:t>
            </a:r>
            <a:r>
              <a:rPr lang="en-GB" sz="2200" dirty="0"/>
              <a:t> as a decreasing, 12</a:t>
            </a:r>
            <a:r>
              <a:rPr lang="en-GB" sz="2200" baseline="30000" dirty="0"/>
              <a:t>th</a:t>
            </a:r>
            <a:r>
              <a:rPr lang="en-GB" sz="2200" dirty="0"/>
              <a:t> as an increasing, and 14</a:t>
            </a:r>
            <a:r>
              <a:rPr lang="en-GB" sz="2200" baseline="30000" dirty="0"/>
              <a:t>th</a:t>
            </a:r>
            <a:r>
              <a:rPr lang="en-GB" sz="2200" dirty="0"/>
              <a:t> as a fluctuating.</a:t>
            </a:r>
            <a:endParaRPr lang="en-GB" sz="2200" b="1" dirty="0"/>
          </a:p>
          <a:p>
            <a:pPr>
              <a:buFont typeface="Wingdings" panose="05000000000000000000" pitchFamily="2" charset="2"/>
              <a:buChar char="§"/>
            </a:pPr>
            <a:endParaRPr lang="en-GB" sz="2400" dirty="0"/>
          </a:p>
          <a:p>
            <a:pPr>
              <a:buFont typeface="Wingdings" panose="05000000000000000000" pitchFamily="2" charset="2"/>
              <a:buChar char="§"/>
            </a:pPr>
            <a:endParaRPr lang="en-GB" sz="2400" dirty="0"/>
          </a:p>
          <a:p>
            <a:pPr>
              <a:buFont typeface="Wingdings" panose="05000000000000000000" pitchFamily="2" charset="2"/>
              <a:buChar char="§"/>
            </a:pPr>
            <a:endParaRPr lang="en-GB" sz="4300" dirty="0"/>
          </a:p>
          <a:p>
            <a:pPr>
              <a:buFont typeface="Wingdings" panose="05000000000000000000" pitchFamily="2" charset="2"/>
              <a:buChar char="§"/>
            </a:pPr>
            <a:endParaRPr lang="en-GB" sz="2600" dirty="0"/>
          </a:p>
          <a:p>
            <a:pPr>
              <a:buFont typeface="Wingdings" panose="05000000000000000000" pitchFamily="2" charset="2"/>
              <a:buChar char="§"/>
            </a:pPr>
            <a:endParaRPr lang="en-GB" sz="2400" dirty="0"/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9AE46-7B5F-4BCC-AFFD-754B31B87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ICAS’21 30 May-03 June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40F7EB-521D-4A42-8C91-94AACC54D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ACD0-7E70-4E57-BEAB-60CC854F3585}" type="slidenum">
              <a:rPr lang="en-GB" smtClean="0"/>
              <a:t>8</a:t>
            </a:fld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32B586-099C-4595-96AA-E977C3BECED7}"/>
              </a:ext>
            </a:extLst>
          </p:cNvPr>
          <p:cNvGrpSpPr/>
          <p:nvPr/>
        </p:nvGrpSpPr>
        <p:grpSpPr>
          <a:xfrm>
            <a:off x="-10572" y="3370674"/>
            <a:ext cx="7099664" cy="2677731"/>
            <a:chOff x="-167642" y="-1"/>
            <a:chExt cx="5096655" cy="16700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F0A9ABC-2A38-45C8-8022-89D3881C54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7148" b="2711"/>
            <a:stretch/>
          </p:blipFill>
          <p:spPr>
            <a:xfrm>
              <a:off x="-167642" y="-1"/>
              <a:ext cx="5096655" cy="167005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F536DF-8AE6-45E3-ACE0-2001DF5CB0A0}"/>
                </a:ext>
              </a:extLst>
            </p:cNvPr>
            <p:cNvSpPr/>
            <p:nvPr/>
          </p:nvSpPr>
          <p:spPr>
            <a:xfrm>
              <a:off x="442617" y="137162"/>
              <a:ext cx="929949" cy="130385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191135" algn="ctr">
                <a:lnSpc>
                  <a:spcPct val="80000"/>
                </a:lnSpc>
                <a:spcAft>
                  <a:spcPts val="0"/>
                </a:spcAft>
              </a:pPr>
              <a:r>
                <a:rPr lang="en-GB" sz="160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Decreasing</a:t>
              </a:r>
              <a:endParaRPr lang="en-GB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  <a:p>
              <a:pPr indent="191135" algn="ctr">
                <a:lnSpc>
                  <a:spcPct val="80000"/>
                </a:lnSpc>
                <a:spcAft>
                  <a:spcPts val="0"/>
                </a:spcAft>
              </a:pPr>
              <a:r>
                <a:rPr lang="en-GB" sz="160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Hours</a:t>
              </a:r>
              <a:endParaRPr lang="en-GB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  <a:p>
              <a:pPr indent="191135" algn="ctr">
                <a:lnSpc>
                  <a:spcPct val="80000"/>
                </a:lnSpc>
                <a:spcAft>
                  <a:spcPts val="0"/>
                </a:spcAft>
              </a:pPr>
              <a:r>
                <a:rPr lang="en-GB" sz="160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1-5</a:t>
              </a:r>
              <a:endParaRPr lang="en-GB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A406E14-DE6A-4EBF-ACCF-2AA8DF89AF8C}"/>
                </a:ext>
              </a:extLst>
            </p:cNvPr>
            <p:cNvSpPr/>
            <p:nvPr/>
          </p:nvSpPr>
          <p:spPr>
            <a:xfrm>
              <a:off x="1371601" y="137162"/>
              <a:ext cx="1271176" cy="1303859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191135" algn="ctr">
                <a:lnSpc>
                  <a:spcPct val="80000"/>
                </a:lnSpc>
                <a:spcAft>
                  <a:spcPts val="0"/>
                </a:spcAft>
              </a:pPr>
              <a:r>
                <a:rPr lang="en-GB" sz="200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Increasing</a:t>
              </a:r>
              <a:endParaRPr lang="en-GB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  <a:p>
              <a:pPr indent="191135" algn="ctr">
                <a:lnSpc>
                  <a:spcPct val="80000"/>
                </a:lnSpc>
                <a:spcAft>
                  <a:spcPts val="0"/>
                </a:spcAft>
              </a:pPr>
              <a:r>
                <a:rPr lang="en-GB" sz="200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Hours 6-12</a:t>
              </a:r>
              <a:endParaRPr lang="en-GB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  <a:p>
              <a:pPr indent="191135" algn="ctr">
                <a:lnSpc>
                  <a:spcPts val="1100"/>
                </a:lnSpc>
              </a:pPr>
              <a:r>
                <a:rPr lang="en-GB" sz="2800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 </a:t>
              </a:r>
            </a:p>
            <a:p>
              <a:pPr indent="191135" algn="ctr">
                <a:lnSpc>
                  <a:spcPts val="1100"/>
                </a:lnSpc>
              </a:pPr>
              <a:r>
                <a:rPr lang="en-GB" sz="2800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 </a:t>
              </a:r>
            </a:p>
            <a:p>
              <a:pPr indent="191135" algn="ctr">
                <a:lnSpc>
                  <a:spcPts val="1100"/>
                </a:lnSpc>
              </a:pPr>
              <a:r>
                <a:rPr lang="en-GB" sz="2800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 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9DB9746-8DDA-41D6-A9F0-CF7985118DFA}"/>
                </a:ext>
              </a:extLst>
            </p:cNvPr>
            <p:cNvSpPr/>
            <p:nvPr/>
          </p:nvSpPr>
          <p:spPr>
            <a:xfrm>
              <a:off x="2642776" y="137162"/>
              <a:ext cx="1455516" cy="1305325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191135" algn="ctr">
                <a:lnSpc>
                  <a:spcPct val="80000"/>
                </a:lnSpc>
                <a:spcAft>
                  <a:spcPts val="0"/>
                </a:spcAft>
              </a:pPr>
              <a:r>
                <a:rPr lang="en-GB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Fluctuating</a:t>
              </a:r>
              <a:endParaRPr lang="en-GB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  <a:p>
              <a:pPr indent="191135" algn="ctr">
                <a:lnSpc>
                  <a:spcPct val="80000"/>
                </a:lnSpc>
                <a:spcAft>
                  <a:spcPts val="0"/>
                </a:spcAft>
              </a:pPr>
              <a:r>
                <a:rPr lang="en-GB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Hours 13-20</a:t>
              </a:r>
              <a:endParaRPr lang="en-GB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  <a:p>
              <a:pPr indent="191135" algn="ctr">
                <a:lnSpc>
                  <a:spcPts val="1100"/>
                </a:lnSpc>
              </a:pPr>
              <a:r>
                <a:rPr lang="en-GB" sz="2800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 </a:t>
              </a:r>
            </a:p>
            <a:p>
              <a:pPr indent="191135" algn="ctr">
                <a:lnSpc>
                  <a:spcPts val="1100"/>
                </a:lnSpc>
              </a:pPr>
              <a:r>
                <a:rPr lang="en-GB" sz="2800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 </a:t>
              </a:r>
            </a:p>
            <a:p>
              <a:pPr indent="191135" algn="ctr">
                <a:lnSpc>
                  <a:spcPts val="1100"/>
                </a:lnSpc>
              </a:pPr>
              <a:r>
                <a:rPr lang="en-GB" sz="2800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 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49EBE93-03D8-4348-9652-AE5FA3FC5041}"/>
                </a:ext>
              </a:extLst>
            </p:cNvPr>
            <p:cNvSpPr/>
            <p:nvPr/>
          </p:nvSpPr>
          <p:spPr>
            <a:xfrm>
              <a:off x="4098293" y="138406"/>
              <a:ext cx="717697" cy="130408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191135">
                <a:lnSpc>
                  <a:spcPct val="80000"/>
                </a:lnSpc>
                <a:spcAft>
                  <a:spcPts val="0"/>
                </a:spcAft>
              </a:pPr>
              <a:r>
                <a:rPr lang="en-GB" sz="160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21</a:t>
              </a:r>
              <a:r>
                <a:rPr lang="en-GB" sz="200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-</a:t>
              </a:r>
              <a:r>
                <a:rPr lang="en-GB" sz="160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24</a:t>
              </a:r>
              <a:endParaRPr lang="en-GB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  <a:p>
              <a:pPr indent="191135" algn="ctr">
                <a:lnSpc>
                  <a:spcPts val="900"/>
                </a:lnSpc>
                <a:spcAft>
                  <a:spcPts val="0"/>
                </a:spcAft>
              </a:pPr>
              <a:r>
                <a:rPr lang="en-GB" sz="160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 </a:t>
              </a:r>
              <a:endParaRPr lang="en-GB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  <a:p>
              <a:pPr indent="191135" algn="ctr">
                <a:lnSpc>
                  <a:spcPts val="900"/>
                </a:lnSpc>
                <a:spcAft>
                  <a:spcPts val="0"/>
                </a:spcAft>
              </a:pPr>
              <a:r>
                <a:rPr lang="en-GB" sz="160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 </a:t>
              </a:r>
              <a:endParaRPr lang="en-GB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  <a:p>
              <a:pPr indent="191135" algn="ctr">
                <a:lnSpc>
                  <a:spcPts val="900"/>
                </a:lnSpc>
                <a:spcAft>
                  <a:spcPts val="0"/>
                </a:spcAft>
              </a:pPr>
              <a:r>
                <a:rPr lang="en-GB" sz="160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 </a:t>
              </a:r>
              <a:endParaRPr lang="en-GB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92F7F19-2FB0-40A7-BCB4-E0D2FE897C8A}"/>
              </a:ext>
            </a:extLst>
          </p:cNvPr>
          <p:cNvSpPr txBox="1"/>
          <p:nvPr/>
        </p:nvSpPr>
        <p:spPr>
          <a:xfrm>
            <a:off x="72890" y="6504513"/>
            <a:ext cx="43130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http://sguangwang.com/TelecomDataset.html</a:t>
            </a:r>
            <a:endParaRPr lang="en-GB" sz="100" dirty="0"/>
          </a:p>
        </p:txBody>
      </p:sp>
      <p:pic>
        <p:nvPicPr>
          <p:cNvPr id="13" name="Graphic 12" descr="Arrow Straight">
            <a:extLst>
              <a:ext uri="{FF2B5EF4-FFF2-40B4-BE49-F238E27FC236}">
                <a16:creationId xmlns:a16="http://schemas.microsoft.com/office/drawing/2014/main" id="{DF10D301-B21F-4CCC-9643-17856E040C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149554" y="4355416"/>
            <a:ext cx="708245" cy="708245"/>
          </a:xfrm>
          <a:prstGeom prst="rect">
            <a:avLst/>
          </a:prstGeom>
        </p:spPr>
      </p:pic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F49B8DE9-0E98-4A9C-8AB1-5BBA30B08A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0527990"/>
              </p:ext>
            </p:extLst>
          </p:nvPr>
        </p:nvGraphicFramePr>
        <p:xfrm>
          <a:off x="7773763" y="3187417"/>
          <a:ext cx="4418237" cy="3066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7DCA91F5-615E-467E-AD7F-4D45F9771D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1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255"/>
    </mc:Choice>
    <mc:Fallback xmlns="">
      <p:transition spd="slow" advTm="97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41" x="6686550" y="3968750"/>
          <p14:tracePt t="7248" x="6635750" y="3935413"/>
          <p14:tracePt t="7256" x="6592888" y="3917950"/>
          <p14:tracePt t="7262" x="6550025" y="3867150"/>
          <p14:tracePt t="7270" x="6508750" y="3806825"/>
          <p14:tracePt t="7277" x="6499225" y="3806825"/>
          <p14:tracePt t="7284" x="6415088" y="3662363"/>
          <p14:tracePt t="7291" x="6405563" y="3662363"/>
          <p14:tracePt t="7298" x="6354763" y="3586163"/>
          <p14:tracePt t="7307" x="6329363" y="3543300"/>
          <p14:tracePt t="7313" x="6303963" y="3543300"/>
          <p14:tracePt t="7324" x="6278563" y="3492500"/>
          <p14:tracePt t="7327" x="6253163" y="3475038"/>
          <p14:tracePt t="7336" x="6210300" y="3441700"/>
          <p14:tracePt t="7342" x="6184900" y="3424238"/>
          <p14:tracePt t="7349" x="6134100" y="3390900"/>
          <p14:tracePt t="7357" x="6108700" y="3348038"/>
          <p14:tracePt t="7364" x="6057900" y="3271838"/>
          <p14:tracePt t="7375" x="5981700" y="3152775"/>
          <p14:tracePt t="7379" x="5930900" y="3101975"/>
          <p14:tracePt t="7386" x="5870575" y="3025775"/>
          <p14:tracePt t="7393" x="5802313" y="2932113"/>
          <p14:tracePt t="7400" x="5802313" y="2922588"/>
          <p14:tracePt t="7408" x="5768975" y="2889250"/>
          <p14:tracePt t="7415" x="5735638" y="2881313"/>
          <p14:tracePt t="7423" x="5718175" y="2871788"/>
          <p14:tracePt t="7429" x="5700713" y="2855913"/>
          <p14:tracePt t="7437" x="5667375" y="2838450"/>
          <p14:tracePt t="7444" x="5632450" y="2813050"/>
          <p14:tracePt t="7451" x="5607050" y="2795588"/>
          <p14:tracePt t="7459" x="5573713" y="2787650"/>
          <p14:tracePt t="7465" x="5538788" y="2770188"/>
          <p14:tracePt t="7473" x="5480050" y="2762250"/>
          <p14:tracePt t="7480" x="5437188" y="2752725"/>
          <p14:tracePt t="7491" x="5386388" y="2727325"/>
          <p14:tracePt t="7496" x="5353050" y="2701925"/>
          <p14:tracePt t="7502" x="5318125" y="2693988"/>
          <p14:tracePt t="7509" x="5292725" y="2686050"/>
          <p14:tracePt t="7517" x="5284788" y="2668588"/>
          <p14:tracePt t="7524" x="5267325" y="2668588"/>
          <p14:tracePt t="7531" x="5267325" y="2660650"/>
          <p14:tracePt t="7541" x="5259388" y="2651125"/>
          <p14:tracePt t="7553" x="5249863" y="2643188"/>
          <p14:tracePt t="7561" x="5233988" y="2643188"/>
          <p14:tracePt t="7575" x="5233988" y="2633663"/>
          <p14:tracePt t="7582" x="5233988" y="2617788"/>
          <p14:tracePt t="7591" x="5199063" y="2574925"/>
          <p14:tracePt t="7608" x="5191125" y="2549525"/>
          <p14:tracePt t="7612" x="5183188" y="2532063"/>
          <p14:tracePt t="7619" x="5173663" y="2516188"/>
          <p14:tracePt t="7626" x="5165725" y="2516188"/>
          <p14:tracePt t="7633" x="5165725" y="2498725"/>
          <p14:tracePt t="7647" x="5157788" y="2481263"/>
          <p14:tracePt t="7659" x="5157788" y="2473325"/>
          <p14:tracePt t="7684" x="5157788" y="2463800"/>
          <p14:tracePt t="7698" x="5148263" y="2447925"/>
          <p14:tracePt t="7706" x="5140325" y="2447925"/>
          <p14:tracePt t="7735" x="5140325" y="2438400"/>
          <p14:tracePt t="7822" x="5140325" y="2430463"/>
          <p14:tracePt t="7996" x="5140325" y="2422525"/>
          <p14:tracePt t="8018" x="5140325" y="2405063"/>
          <p14:tracePt t="8040" x="5148263" y="2397125"/>
          <p14:tracePt t="8055" x="5148263" y="2387600"/>
          <p14:tracePt t="8062" x="5148263" y="2379663"/>
          <p14:tracePt t="8083" x="5148263" y="2371725"/>
          <p14:tracePt t="8141" x="5157788" y="2362200"/>
          <p14:tracePt t="8251" x="5165725" y="2362200"/>
          <p14:tracePt t="8261" x="5191125" y="2438400"/>
          <p14:tracePt t="12011" x="5191125" y="2447925"/>
          <p14:tracePt t="12047" x="5191125" y="2455863"/>
          <p14:tracePt t="12127" x="5191125" y="2463800"/>
          <p14:tracePt t="12171" x="5191125" y="2481263"/>
          <p14:tracePt t="12186" x="5191125" y="2489200"/>
          <p14:tracePt t="12200" x="5183188" y="2506663"/>
          <p14:tracePt t="12214" x="5165725" y="2532063"/>
          <p14:tracePt t="12222" x="5157788" y="2532063"/>
          <p14:tracePt t="12229" x="5148263" y="2541588"/>
          <p14:tracePt t="12239" x="5132388" y="2574925"/>
          <p14:tracePt t="12252" x="5106988" y="2592388"/>
          <p14:tracePt t="12258" x="5106988" y="2608263"/>
          <p14:tracePt t="12265" x="5089525" y="2617788"/>
          <p14:tracePt t="12273" x="5072063" y="2633663"/>
          <p14:tracePt t="12280" x="5021263" y="2668588"/>
          <p14:tracePt t="12288" x="5013325" y="2676525"/>
          <p14:tracePt t="12294" x="4945063" y="2719388"/>
          <p14:tracePt t="12305" x="4894263" y="2744788"/>
          <p14:tracePt t="12309" x="4818063" y="2778125"/>
          <p14:tracePt t="12316" x="4765675" y="2787650"/>
          <p14:tracePt t="12323" x="4724400" y="2795588"/>
          <p14:tracePt t="12331" x="4656138" y="2838450"/>
          <p14:tracePt t="12341" x="4613275" y="2838450"/>
          <p14:tracePt t="12346" x="4570413" y="2838450"/>
          <p14:tracePt t="12355" x="4545013" y="2846388"/>
          <p14:tracePt t="12359" x="4503738" y="2855913"/>
          <p14:tracePt t="12367" x="4486275" y="2863850"/>
          <p14:tracePt t="12375" x="4400550" y="2871788"/>
          <p14:tracePt t="12381" x="4349750" y="2871788"/>
          <p14:tracePt t="12390" x="4316413" y="2871788"/>
          <p14:tracePt t="12396" x="4273550" y="2889250"/>
          <p14:tracePt t="12405" x="4214813" y="2897188"/>
          <p14:tracePt t="12410" x="4179888" y="2897188"/>
          <p14:tracePt t="12418" x="4154488" y="2897188"/>
          <p14:tracePt t="12425" x="4121150" y="2906713"/>
          <p14:tracePt t="12432" x="4111625" y="2906713"/>
          <p14:tracePt t="12439" x="4086225" y="2906713"/>
          <p14:tracePt t="12447" x="4070350" y="2906713"/>
          <p14:tracePt t="12455" x="4052888" y="2906713"/>
          <p14:tracePt t="12461" x="4027488" y="2906713"/>
          <p14:tracePt t="12472" x="4010025" y="2906713"/>
          <p14:tracePt t="12476" x="3984625" y="2906713"/>
          <p14:tracePt t="12483" x="3959225" y="2906713"/>
          <p14:tracePt t="12490" x="3933825" y="2897188"/>
          <p14:tracePt t="12498" x="3916363" y="2897188"/>
          <p14:tracePt t="12505" x="3890963" y="2897188"/>
          <p14:tracePt t="12512" x="3848100" y="2897188"/>
          <p14:tracePt t="12524" x="3840163" y="2897188"/>
          <p14:tracePt t="12527" x="3814763" y="2897188"/>
          <p14:tracePt t="12534" x="3797300" y="2897188"/>
          <p14:tracePt t="12549" x="3771900" y="2897188"/>
          <p14:tracePt t="12556" x="3763963" y="2897188"/>
          <p14:tracePt t="12563" x="3756025" y="2897188"/>
          <p14:tracePt t="12572" x="3746500" y="2897188"/>
          <p14:tracePt t="12614" x="3738563" y="2897188"/>
          <p14:tracePt t="12621" x="3729038" y="2897188"/>
          <p14:tracePt t="12628" x="3721100" y="2889250"/>
          <p14:tracePt t="12651" x="3713163" y="2889250"/>
          <p14:tracePt t="12657" x="3703638" y="2889250"/>
          <p14:tracePt t="12665" x="3687763" y="2889250"/>
          <p14:tracePt t="12679" x="3670300" y="2889250"/>
          <p14:tracePt t="12716" x="3662363" y="2889250"/>
          <p14:tracePt t="12730" x="3652838" y="2889250"/>
          <p14:tracePt t="14669" x="3662363" y="2889250"/>
          <p14:tracePt t="14675" x="3662363" y="2906713"/>
          <p14:tracePt t="14682" x="3678238" y="2906713"/>
          <p14:tracePt t="14690" x="3687763" y="2906713"/>
          <p14:tracePt t="14697" x="3687763" y="2914650"/>
          <p14:tracePt t="14705" x="3695700" y="2914650"/>
          <p14:tracePt t="14722" x="3703638" y="2914650"/>
          <p14:tracePt t="14727" x="3713163" y="2914650"/>
          <p14:tracePt t="14741" x="3713163" y="2922588"/>
          <p14:tracePt t="14763" x="3721100" y="2922588"/>
          <p14:tracePt t="14772" x="3729038" y="2932113"/>
          <p14:tracePt t="14789" x="3738563" y="2932113"/>
          <p14:tracePt t="14807" x="3746500" y="2932113"/>
          <p14:tracePt t="14813" x="3763963" y="2932113"/>
          <p14:tracePt t="14828" x="3763963" y="2940050"/>
          <p14:tracePt t="14842" x="3771900" y="2940050"/>
          <p14:tracePt t="14853" x="3781425" y="2940050"/>
          <p14:tracePt t="14871" x="3789363" y="2940050"/>
          <p14:tracePt t="14879" x="3797300" y="2940050"/>
          <p14:tracePt t="14887" x="3806825" y="2940050"/>
          <p14:tracePt t="14893" x="3814763" y="2940050"/>
          <p14:tracePt t="14908" x="3840163" y="2940050"/>
          <p14:tracePt t="14915" x="3848100" y="2940050"/>
          <p14:tracePt t="14922" x="3865563" y="2940050"/>
          <p14:tracePt t="14930" x="3890963" y="2940050"/>
          <p14:tracePt t="14937" x="3908425" y="2940050"/>
          <p14:tracePt t="14944" x="3916363" y="2940050"/>
          <p14:tracePt t="14955" x="3941763" y="2940050"/>
          <p14:tracePt t="14968" x="3992563" y="2940050"/>
          <p14:tracePt t="14974" x="4010025" y="2940050"/>
          <p14:tracePt t="14980" x="4027488" y="2932113"/>
          <p14:tracePt t="14988" x="4044950" y="2932113"/>
          <p14:tracePt t="14995" x="4060825" y="2932113"/>
          <p14:tracePt t="15003" x="4078288" y="2922588"/>
          <p14:tracePt t="15020" x="4103688" y="2914650"/>
          <p14:tracePt t="15024" x="4111625" y="2914650"/>
          <p14:tracePt t="15031" x="4121150" y="2914650"/>
          <p14:tracePt t="15038" x="4137025" y="2914650"/>
          <p14:tracePt t="15046" x="4137025" y="2906713"/>
          <p14:tracePt t="15054" x="4146550" y="2906713"/>
          <p14:tracePt t="15060" x="4162425" y="2906713"/>
          <p14:tracePt t="15075" x="4179888" y="2906713"/>
          <p14:tracePt t="15082" x="4187825" y="2897188"/>
          <p14:tracePt t="15089" x="4205288" y="2897188"/>
          <p14:tracePt t="15097" x="4205288" y="2889250"/>
          <p14:tracePt t="15104" x="4214813" y="2889250"/>
          <p14:tracePt t="15111" x="4240213" y="2881313"/>
          <p14:tracePt t="15125" x="4248150" y="2881313"/>
          <p14:tracePt t="15133" x="4256088" y="2881313"/>
          <p14:tracePt t="15140" x="4265613" y="2881313"/>
          <p14:tracePt t="15147" x="4273550" y="2881313"/>
          <p14:tracePt t="15155" x="4281488" y="2881313"/>
          <p14:tracePt t="15171" x="4291013" y="2881313"/>
          <p14:tracePt t="15176" x="4298950" y="2881313"/>
          <p14:tracePt t="15187" x="4306888" y="2881313"/>
          <p14:tracePt t="15191" x="4306888" y="2871788"/>
          <p14:tracePt t="15198" x="4332288" y="2871788"/>
          <p14:tracePt t="15221" x="4332288" y="2863850"/>
          <p14:tracePt t="15227" x="4341813" y="2863850"/>
          <p14:tracePt t="15238" x="4349750" y="2863850"/>
          <p14:tracePt t="15250" x="4359275" y="2863850"/>
          <p14:tracePt t="15257" x="4359275" y="2855913"/>
          <p14:tracePt t="15263" x="4367213" y="2855913"/>
          <p14:tracePt t="15271" x="4375150" y="2855913"/>
          <p14:tracePt t="15278" x="4384675" y="2855913"/>
          <p14:tracePt t="15286" x="4392613" y="2855913"/>
          <p14:tracePt t="15292" x="4410075" y="2855913"/>
          <p14:tracePt t="15304" x="4435475" y="2855913"/>
          <p14:tracePt t="15307" x="4443413" y="2855913"/>
          <p14:tracePt t="15314" x="4460875" y="2855913"/>
          <p14:tracePt t="15322" x="4486275" y="2855913"/>
          <p14:tracePt t="15329" x="4494213" y="2855913"/>
          <p14:tracePt t="15337" x="4545013" y="2846388"/>
          <p14:tracePt t="15354" x="4587875" y="2846388"/>
          <p14:tracePt t="15366" x="4621213" y="2846388"/>
          <p14:tracePt t="15373" x="4638675" y="2838450"/>
          <p14:tracePt t="15380" x="4689475" y="2830513"/>
          <p14:tracePt t="15387" x="4732338" y="2830513"/>
          <p14:tracePt t="15395" x="4800600" y="2813050"/>
          <p14:tracePt t="15404" x="4851400" y="2805113"/>
          <p14:tracePt t="15408" x="4919663" y="2795588"/>
          <p14:tracePt t="15416" x="4970463" y="2795588"/>
          <p14:tracePt t="15423" x="4995863" y="2787650"/>
          <p14:tracePt t="15431" x="5021263" y="2787650"/>
          <p14:tracePt t="15437" x="5054600" y="2787650"/>
          <p14:tracePt t="15445" x="5064125" y="2787650"/>
          <p14:tracePt t="15453" x="5089525" y="2787650"/>
          <p14:tracePt t="15459" x="5114925" y="2787650"/>
          <p14:tracePt t="15470" x="5132388" y="2787650"/>
          <p14:tracePt t="15474" x="5148263" y="2787650"/>
          <p14:tracePt t="15481" x="5165725" y="2787650"/>
          <p14:tracePt t="15503" x="5173663" y="2787650"/>
          <p14:tracePt t="15512" x="5183188" y="2787650"/>
          <p14:tracePt t="15793" x="5183188" y="2805113"/>
          <p14:tracePt t="17398" x="5191125" y="2805113"/>
          <p14:tracePt t="17405" x="5199063" y="2805113"/>
          <p14:tracePt t="17412" x="5216525" y="2813050"/>
          <p14:tracePt t="17420" x="5233988" y="2820988"/>
          <p14:tracePt t="17428" x="5249863" y="2830513"/>
          <p14:tracePt t="17441" x="5267325" y="2838450"/>
          <p14:tracePt t="17442" x="5310188" y="2846388"/>
          <p14:tracePt t="17453" x="5335588" y="2855913"/>
          <p14:tracePt t="17457" x="5368925" y="2855913"/>
          <p14:tracePt t="17463" x="5386388" y="2863850"/>
          <p14:tracePt t="17471" x="5421313" y="2871788"/>
          <p14:tracePt t="17478" x="5446713" y="2881313"/>
          <p14:tracePt t="17486" x="5480050" y="2881313"/>
          <p14:tracePt t="17493" x="5487988" y="2881313"/>
          <p14:tracePt t="17504" x="5522913" y="2889250"/>
          <p14:tracePt t="17508" x="5548313" y="2889250"/>
          <p14:tracePt t="17514" x="5556250" y="2889250"/>
          <p14:tracePt t="17522" x="5591175" y="2889250"/>
          <p14:tracePt t="17529" x="5599113" y="2889250"/>
          <p14:tracePt t="17536" x="5632450" y="2889250"/>
          <p14:tracePt t="17543" x="5649913" y="2889250"/>
          <p14:tracePt t="17553" x="5675313" y="2889250"/>
          <p14:tracePt t="17557" x="5700713" y="2889250"/>
          <p14:tracePt t="17565" x="5718175" y="2889250"/>
          <p14:tracePt t="17573" x="5751513" y="2889250"/>
          <p14:tracePt t="17579" x="5768975" y="2889250"/>
          <p14:tracePt t="17587" x="5794375" y="2889250"/>
          <p14:tracePt t="17594" x="5811838" y="2889250"/>
          <p14:tracePt t="17603" x="5837238" y="2889250"/>
          <p14:tracePt t="17608" x="5862638" y="2889250"/>
          <p14:tracePt t="17621" x="5888038" y="2889250"/>
          <p14:tracePt t="17623" x="5913438" y="2889250"/>
          <p14:tracePt t="17631" x="5938838" y="2889250"/>
          <p14:tracePt t="17638" x="5964238" y="2889250"/>
          <p14:tracePt t="17644" x="5997575" y="2889250"/>
          <p14:tracePt t="17652" x="6040438" y="2889250"/>
          <p14:tracePt t="17659" x="6057900" y="2889250"/>
          <p14:tracePt t="17670" x="6075363" y="2889250"/>
          <p14:tracePt t="17674" x="6108700" y="2889250"/>
          <p14:tracePt t="17682" x="6134100" y="2889250"/>
          <p14:tracePt t="17689" x="6151563" y="2889250"/>
          <p14:tracePt t="17696" x="6176963" y="2889250"/>
          <p14:tracePt t="17703" x="6194425" y="2889250"/>
          <p14:tracePt t="17710" x="6210300" y="2889250"/>
          <p14:tracePt t="17720" x="6219825" y="2889250"/>
          <p14:tracePt t="17724" x="6227763" y="2889250"/>
          <p14:tracePt t="17735" x="6235700" y="2889250"/>
          <p14:tracePt t="17747" x="6245225" y="2889250"/>
          <p14:tracePt t="17834" x="6261100" y="2889250"/>
          <p14:tracePt t="17855" x="6270625" y="2889250"/>
          <p14:tracePt t="17907" x="6278563" y="2889250"/>
          <p14:tracePt t="17914" x="6296025" y="2889250"/>
          <p14:tracePt t="17928" x="6311900" y="2889250"/>
          <p14:tracePt t="17950" x="6321425" y="2889250"/>
          <p14:tracePt t="17994" x="6329363" y="2889250"/>
          <p14:tracePt t="18001" x="6346825" y="2889250"/>
          <p14:tracePt t="18008" x="6354763" y="2889250"/>
          <p14:tracePt t="18015" x="6372225" y="2889250"/>
          <p14:tracePt t="18022" x="6380163" y="2889250"/>
          <p14:tracePt t="18030" x="6389688" y="2889250"/>
          <p14:tracePt t="18037" x="6397625" y="2889250"/>
          <p14:tracePt t="18052" x="6405563" y="2889250"/>
          <p14:tracePt t="18058" x="6415088" y="2889250"/>
          <p14:tracePt t="18117" x="6430963" y="2889250"/>
          <p14:tracePt t="18124" x="6440488" y="2889250"/>
          <p14:tracePt t="18131" x="6448425" y="2889250"/>
          <p14:tracePt t="18139" x="6456363" y="2889250"/>
          <p14:tracePt t="18146" x="6465888" y="2889250"/>
          <p14:tracePt t="19562" x="6473825" y="2889250"/>
          <p14:tracePt t="19569" x="6499225" y="2889250"/>
          <p14:tracePt t="19576" x="6516688" y="2897188"/>
          <p14:tracePt t="19585" x="6534150" y="2897188"/>
          <p14:tracePt t="19590" x="6542088" y="2897188"/>
          <p14:tracePt t="19602" x="6559550" y="2897188"/>
          <p14:tracePt t="19605" x="6567488" y="2897188"/>
          <p14:tracePt t="19612" x="6575425" y="2897188"/>
          <p14:tracePt t="19620" x="6584950" y="2897188"/>
          <p14:tracePt t="19627" x="6592888" y="2897188"/>
          <p14:tracePt t="19635" x="6600825" y="2897188"/>
          <p14:tracePt t="19642" x="6618288" y="2897188"/>
          <p14:tracePt t="19656" x="6626225" y="2897188"/>
          <p14:tracePt t="19663" x="6635750" y="2897188"/>
          <p14:tracePt t="19671" x="6643688" y="2897188"/>
          <p14:tracePt t="19678" x="6653213" y="2897188"/>
          <p14:tracePt t="19686" x="6661150" y="2897188"/>
          <p14:tracePt t="19692" x="6669088" y="2897188"/>
          <p14:tracePt t="19701" x="6678613" y="2897188"/>
          <p14:tracePt t="19706" x="6694488" y="2897188"/>
          <p14:tracePt t="19721" x="6704013" y="2897188"/>
          <p14:tracePt t="19729" x="6711950" y="2889250"/>
          <p14:tracePt t="19737" x="6719888" y="2889250"/>
          <p14:tracePt t="19751" x="6729413" y="2889250"/>
          <p14:tracePt t="19772" x="6737350" y="2881313"/>
          <p14:tracePt t="19780" x="6754813" y="2863850"/>
          <p14:tracePt t="19787" x="6780213" y="2846388"/>
          <p14:tracePt t="21202" x="6788150" y="2846388"/>
          <p14:tracePt t="21276" x="6788150" y="2855913"/>
          <p14:tracePt t="21312" x="6797675" y="2855913"/>
          <p14:tracePt t="21319" x="6797675" y="2863850"/>
          <p14:tracePt t="21326" x="6805613" y="2863850"/>
          <p14:tracePt t="21348" x="6805613" y="2871788"/>
          <p14:tracePt t="21356" x="6813550" y="2871788"/>
          <p14:tracePt t="21398" x="6813550" y="2881313"/>
          <p14:tracePt t="21407" x="6823075" y="2881313"/>
          <p14:tracePt t="21413" x="6831013" y="2889250"/>
          <p14:tracePt t="21427" x="6838950" y="2889250"/>
          <p14:tracePt t="21435" x="6848475" y="2889250"/>
          <p14:tracePt t="21442" x="6856413" y="2897188"/>
          <p14:tracePt t="21451" x="6864350" y="2897188"/>
          <p14:tracePt t="21456" x="6881813" y="2906713"/>
          <p14:tracePt t="21471" x="6907213" y="2922588"/>
          <p14:tracePt t="21478" x="6932613" y="2932113"/>
          <p14:tracePt t="21487" x="6950075" y="2932113"/>
          <p14:tracePt t="21494" x="6967538" y="2932113"/>
          <p14:tracePt t="21502" x="6992938" y="2940050"/>
          <p14:tracePt t="21507" x="7026275" y="2940050"/>
          <p14:tracePt t="21519" x="7043738" y="2957513"/>
          <p14:tracePt t="21523" x="7094538" y="2965450"/>
          <p14:tracePt t="21529" x="7137400" y="2974975"/>
          <p14:tracePt t="21536" x="7162800" y="2990850"/>
          <p14:tracePt t="21542" x="7188200" y="3000375"/>
          <p14:tracePt t="21549" x="7221538" y="3016250"/>
          <p14:tracePt t="21556" x="7239000" y="3025775"/>
          <p14:tracePt t="21564" x="7264400" y="3033713"/>
          <p14:tracePt t="21571" x="7297738" y="3041650"/>
          <p14:tracePt t="21583" x="7315200" y="3051175"/>
          <p14:tracePt t="21586" x="7332663" y="3059113"/>
          <p14:tracePt t="21596" x="7391400" y="3059113"/>
          <p14:tracePt t="21602" x="7400925" y="3059113"/>
          <p14:tracePt t="21609" x="7442200" y="3059113"/>
          <p14:tracePt t="21617" x="7467600" y="3059113"/>
          <p14:tracePt t="21623" x="7493000" y="3059113"/>
          <p14:tracePt t="21635" x="7510463" y="3059113"/>
          <p14:tracePt t="21638" x="7553325" y="3059113"/>
          <p14:tracePt t="21645" x="7561263" y="3059113"/>
          <p14:tracePt t="21653" x="7586663" y="3059113"/>
          <p14:tracePt t="21658" x="7596188" y="3059113"/>
          <p14:tracePt t="21666" x="7612063" y="3067050"/>
          <p14:tracePt t="21674" x="7637463" y="3067050"/>
          <p14:tracePt t="21685" x="7654925" y="3067050"/>
          <p14:tracePt t="21688" x="7662863" y="3067050"/>
          <p14:tracePt t="21696" x="7688263" y="3067050"/>
          <p14:tracePt t="21703" x="7715250" y="3067050"/>
          <p14:tracePt t="21718" x="7740650" y="3076575"/>
          <p14:tracePt t="21725" x="7748588" y="3076575"/>
          <p14:tracePt t="21736" x="7773988" y="3076575"/>
          <p14:tracePt t="21740" x="7791450" y="3076575"/>
          <p14:tracePt t="21750" x="7807325" y="3076575"/>
          <p14:tracePt t="21754" x="7832725" y="3076575"/>
          <p14:tracePt t="21761" x="7859713" y="3076575"/>
          <p14:tracePt t="21768" x="7885113" y="3084513"/>
          <p14:tracePt t="21776" x="7910513" y="3094038"/>
          <p14:tracePt t="21785" x="7926388" y="3094038"/>
          <p14:tracePt t="21790" x="7951788" y="3101975"/>
          <p14:tracePt t="21802" x="7977188" y="3101975"/>
          <p14:tracePt t="21806" x="7994650" y="3101975"/>
          <p14:tracePt t="21812" x="8020050" y="3101975"/>
          <p14:tracePt t="21819" x="8037513" y="3101975"/>
          <p14:tracePt t="21826" x="8062913" y="3109913"/>
          <p14:tracePt t="21835" x="8088313" y="3109913"/>
          <p14:tracePt t="21842" x="8121650" y="3109913"/>
          <p14:tracePt t="21850" x="8139113" y="3109913"/>
          <p14:tracePt t="21856" x="8174038" y="3109913"/>
          <p14:tracePt t="21867" x="8207375" y="3109913"/>
          <p14:tracePt t="21871" x="8232775" y="3109913"/>
          <p14:tracePt t="21878" x="8275638" y="3109913"/>
          <p14:tracePt t="21885" x="8291513" y="3109913"/>
          <p14:tracePt t="21892" x="8318500" y="3109913"/>
          <p14:tracePt t="21900" x="8343900" y="3109913"/>
          <p14:tracePt t="21907" x="8369300" y="3109913"/>
          <p14:tracePt t="21919" x="8394700" y="3109913"/>
          <p14:tracePt t="21921" x="8420100" y="3101975"/>
          <p14:tracePt t="21929" x="8445500" y="3101975"/>
          <p14:tracePt t="21936" x="8453438" y="3101975"/>
          <p14:tracePt t="21943" x="8478838" y="3101975"/>
          <p14:tracePt t="21951" x="8488363" y="3101975"/>
          <p14:tracePt t="21958" x="8504238" y="3101975"/>
          <p14:tracePt t="21970" x="8521700" y="3101975"/>
          <p14:tracePt t="21972" x="8529638" y="3101975"/>
          <p14:tracePt t="21979" x="8539163" y="3101975"/>
          <p14:tracePt t="21987" x="8555038" y="3094038"/>
          <p14:tracePt t="21994" x="8589963" y="3094038"/>
          <p14:tracePt t="22001" x="8605838" y="3094038"/>
          <p14:tracePt t="22008" x="8623300" y="3084513"/>
          <p14:tracePt t="22017" x="8658225" y="3076575"/>
          <p14:tracePt t="22023" x="8674100" y="3067050"/>
          <p14:tracePt t="22035" x="8699500" y="3059113"/>
          <p14:tracePt t="22039" x="8709025" y="3051175"/>
          <p14:tracePt t="22045" x="8716963" y="3041650"/>
          <p14:tracePt t="22052" x="8742363" y="3033713"/>
          <p14:tracePt t="22118" x="8750300" y="3025775"/>
          <p14:tracePt t="22234" x="8759825" y="3016250"/>
          <p14:tracePt t="22241" x="8767763" y="3016250"/>
          <p14:tracePt t="22386" x="8767763" y="3008313"/>
          <p14:tracePt t="22393" x="8777288" y="3008313"/>
          <p14:tracePt t="22401" x="8785225" y="3008313"/>
          <p14:tracePt t="22408" x="8793163" y="3008313"/>
          <p14:tracePt t="22423" x="8802688" y="3000375"/>
          <p14:tracePt t="22510" x="8810625" y="3000375"/>
          <p14:tracePt t="22524" x="8818563" y="2990850"/>
          <p14:tracePt t="22552" x="8828088" y="2990850"/>
          <p14:tracePt t="22561" x="8836025" y="2982913"/>
          <p14:tracePt t="22575" x="8843963" y="2982913"/>
          <p14:tracePt t="22582" x="8843963" y="2965450"/>
          <p14:tracePt t="22597" x="8853488" y="2957513"/>
          <p14:tracePt t="22611" x="8861425" y="2957513"/>
          <p14:tracePt t="22619" x="8861425" y="2949575"/>
          <p14:tracePt t="22634" x="8869363" y="2949575"/>
          <p14:tracePt t="22691" x="8878888" y="2940050"/>
          <p14:tracePt t="22698" x="8886825" y="2940050"/>
          <p14:tracePt t="22706" x="8894763" y="2922588"/>
          <p14:tracePt t="22713" x="8904288" y="2914650"/>
          <p14:tracePt t="22721" x="8912225" y="2914650"/>
          <p14:tracePt t="22728" x="8912225" y="2906713"/>
          <p14:tracePt t="22736" x="8921750" y="2906713"/>
          <p14:tracePt t="22742" x="8929688" y="2906713"/>
          <p14:tracePt t="22817" x="8929688" y="2897188"/>
          <p14:tracePt t="23004" x="8947150" y="2914650"/>
          <p14:tracePt t="31166" x="8963025" y="2914650"/>
          <p14:tracePt t="31172" x="8972550" y="2906713"/>
          <p14:tracePt t="31179" x="8972550" y="2897188"/>
          <p14:tracePt t="31186" x="8988425" y="2897188"/>
          <p14:tracePt t="31195" x="8997950" y="2897188"/>
          <p14:tracePt t="31201" x="9005888" y="2897188"/>
          <p14:tracePt t="31212" x="9023350" y="2889250"/>
          <p14:tracePt t="31215" x="9039225" y="2889250"/>
          <p14:tracePt t="31223" x="9048750" y="2889250"/>
          <p14:tracePt t="31231" x="9064625" y="2881313"/>
          <p14:tracePt t="31245" x="9107488" y="2881313"/>
          <p14:tracePt t="31263" x="9117013" y="2881313"/>
          <p14:tracePt t="31267" x="9124950" y="2881313"/>
          <p14:tracePt t="31273" x="9132888" y="2881313"/>
          <p14:tracePt t="31281" x="9150350" y="2881313"/>
          <p14:tracePt t="31288" x="9158288" y="2881313"/>
          <p14:tracePt t="31297" x="9167813" y="2881313"/>
          <p14:tracePt t="31303" x="9183688" y="2881313"/>
          <p14:tracePt t="31317" x="9209088" y="2881313"/>
          <p14:tracePt t="31325" x="9218613" y="2881313"/>
          <p14:tracePt t="31340" x="9236075" y="2881313"/>
          <p14:tracePt t="31354" x="9251950" y="2881313"/>
          <p14:tracePt t="31362" x="9261475" y="2881313"/>
          <p14:tracePt t="31368" x="9277350" y="2881313"/>
          <p14:tracePt t="31382" x="9286875" y="2881313"/>
          <p14:tracePt t="31390" x="9320213" y="2881313"/>
          <p14:tracePt t="31397" x="9353550" y="2881313"/>
          <p14:tracePt t="31768" x="9363075" y="2881313"/>
          <p14:tracePt t="31774" x="9380538" y="2871788"/>
          <p14:tracePt t="31790" x="9388475" y="2871788"/>
          <p14:tracePt t="31797" x="9405938" y="2871788"/>
          <p14:tracePt t="31811" x="9421813" y="2871788"/>
          <p14:tracePt t="31818" x="9447213" y="2871788"/>
          <p14:tracePt t="31833" x="9472613" y="2863850"/>
          <p14:tracePt t="31847" x="9482138" y="2863850"/>
          <p14:tracePt t="31862" x="9490075" y="2863850"/>
          <p14:tracePt t="31869" x="9498013" y="2863850"/>
          <p14:tracePt t="31878" x="9507538" y="2863850"/>
          <p14:tracePt t="31895" x="9515475" y="2863850"/>
          <p14:tracePt t="31906" x="9523413" y="2863850"/>
          <p14:tracePt t="31920" x="9532938" y="2863850"/>
          <p14:tracePt t="31928" x="9540875" y="2863850"/>
          <p14:tracePt t="31942" x="9558338" y="2863850"/>
          <p14:tracePt t="31965" x="9575800" y="2863850"/>
          <p14:tracePt t="31971" x="9583738" y="2863850"/>
          <p14:tracePt t="31994" x="9591675" y="2863850"/>
          <p14:tracePt t="32007" x="9601200" y="2863850"/>
          <p14:tracePt t="32015" x="9609138" y="2863850"/>
          <p14:tracePt t="32030" x="9617075" y="2863850"/>
          <p14:tracePt t="32036" x="9634538" y="2863850"/>
          <p14:tracePt t="32051" x="9652000" y="2863850"/>
          <p14:tracePt t="32058" x="9659938" y="2863850"/>
          <p14:tracePt t="32065" x="9667875" y="2863850"/>
          <p14:tracePt t="32072" x="9677400" y="2863850"/>
          <p14:tracePt t="32080" x="9685338" y="2863850"/>
          <p14:tracePt t="32087" x="9694863" y="2863850"/>
          <p14:tracePt t="32096" x="9710738" y="2863850"/>
          <p14:tracePt t="32113" x="9728200" y="2863850"/>
          <p14:tracePt t="32116" x="9736138" y="2855913"/>
          <p14:tracePt t="32123" x="9736138" y="2846388"/>
          <p14:tracePt t="32132" x="9753600" y="2846388"/>
          <p14:tracePt t="32138" x="9761538" y="2846388"/>
          <p14:tracePt t="32146" x="9771063" y="2838450"/>
          <p14:tracePt t="32152" x="9786938" y="2838450"/>
          <p14:tracePt t="32167" x="9804400" y="2838450"/>
          <p14:tracePt t="32175" x="9821863" y="2830513"/>
          <p14:tracePt t="32182" x="9829800" y="2830513"/>
          <p14:tracePt t="32197" x="9847263" y="2830513"/>
          <p14:tracePt t="32203" x="9847263" y="2820988"/>
          <p14:tracePt t="32213" x="9855200" y="2820988"/>
          <p14:tracePt t="32230" x="9872663" y="2820988"/>
          <p14:tracePt t="32240" x="9880600" y="2820988"/>
          <p14:tracePt t="32247" x="9890125" y="2820988"/>
          <p14:tracePt t="32254" x="9915525" y="2820988"/>
          <p14:tracePt t="32269" x="9923463" y="2813050"/>
          <p14:tracePt t="32280" x="9931400" y="2813050"/>
          <p14:tracePt t="32283" x="9940925" y="2813050"/>
          <p14:tracePt t="32298" x="9948863" y="2813050"/>
          <p14:tracePt t="32320" x="9956800" y="2813050"/>
          <p14:tracePt t="32342" x="9966325" y="2813050"/>
          <p14:tracePt t="32363" x="9974263" y="2813050"/>
          <p14:tracePt t="32370" x="9991725" y="2813050"/>
          <p14:tracePt t="32385" x="9999663" y="2813050"/>
          <p14:tracePt t="32399" x="10009188" y="2813050"/>
          <p14:tracePt t="32414" x="10017125" y="2813050"/>
          <p14:tracePt t="32430" x="10025063" y="2813050"/>
          <p14:tracePt t="32436" x="10034588" y="2813050"/>
          <p14:tracePt t="32446" x="10042525" y="2813050"/>
          <p14:tracePt t="32450" x="10042525" y="2805113"/>
          <p14:tracePt t="32458" x="10050463" y="2805113"/>
          <p14:tracePt t="32464" x="10059988" y="2805113"/>
          <p14:tracePt t="32472" x="10067925" y="2805113"/>
          <p14:tracePt t="32480" x="10075863" y="2805113"/>
          <p14:tracePt t="32487" x="10085388" y="2805113"/>
          <p14:tracePt t="32501" x="10093325" y="2805113"/>
          <p14:tracePt t="32512" x="10101263" y="2805113"/>
          <p14:tracePt t="32515" x="10110788" y="2805113"/>
          <p14:tracePt t="32531" x="10126663" y="2805113"/>
          <p14:tracePt t="32537" x="10136188" y="2805113"/>
          <p14:tracePt t="32547" x="10161588" y="2805113"/>
          <p14:tracePt t="32551" x="10169525" y="2795588"/>
          <p14:tracePt t="32563" x="10186988" y="2795588"/>
          <p14:tracePt t="32567" x="10212388" y="2795588"/>
          <p14:tracePt t="32581" x="10237788" y="2787650"/>
          <p14:tracePt t="32603" x="10245725" y="2778125"/>
          <p14:tracePt t="32617" x="10255250" y="2778125"/>
          <p14:tracePt t="47886" x="10220325" y="2787650"/>
          <p14:tracePt t="47893" x="10186988" y="2813050"/>
          <p14:tracePt t="47901" x="10118725" y="2855913"/>
          <p14:tracePt t="47908" x="10017125" y="2940050"/>
          <p14:tracePt t="47916" x="9872663" y="3041650"/>
          <p14:tracePt t="47923" x="9796463" y="3084513"/>
          <p14:tracePt t="47930" x="9728200" y="3144838"/>
          <p14:tracePt t="47938" x="9652000" y="3221038"/>
          <p14:tracePt t="47944" x="9601200" y="3263900"/>
          <p14:tracePt t="47956" x="9566275" y="3279775"/>
          <p14:tracePt t="47960" x="9550400" y="3279775"/>
          <p14:tracePt t="47966" x="9482138" y="3305175"/>
          <p14:tracePt t="47973" x="9421813" y="3355975"/>
          <p14:tracePt t="47981" x="9371013" y="3373438"/>
          <p14:tracePt t="47990" x="9244013" y="3382963"/>
          <p14:tracePt t="47996" x="9158288" y="3390900"/>
          <p14:tracePt t="48004" x="9099550" y="3390900"/>
          <p14:tracePt t="48009" x="8997950" y="3390900"/>
          <p14:tracePt t="48020" x="8947150" y="3390900"/>
          <p14:tracePt t="48024" x="8921750" y="3390900"/>
          <p14:tracePt t="48031" x="8853488" y="3390900"/>
          <p14:tracePt t="48039" x="8818563" y="3398838"/>
          <p14:tracePt t="48046" x="8734425" y="3416300"/>
          <p14:tracePt t="48054" x="8674100" y="3424238"/>
          <p14:tracePt t="48060" x="8589963" y="3459163"/>
          <p14:tracePt t="48071" x="8488363" y="3475038"/>
          <p14:tracePt t="48076" x="8385175" y="3502025"/>
          <p14:tracePt t="48082" x="8301038" y="3502025"/>
          <p14:tracePt t="48091" x="8250238" y="3517900"/>
          <p14:tracePt t="48097" x="8147050" y="3535363"/>
          <p14:tracePt t="48105" x="8029575" y="3594100"/>
          <p14:tracePt t="48111" x="7859713" y="3603625"/>
          <p14:tracePt t="48121" x="7723188" y="3636963"/>
          <p14:tracePt t="48127" x="7596188" y="3697288"/>
          <p14:tracePt t="48133" x="7502525" y="3763963"/>
          <p14:tracePt t="48140" x="7426325" y="3816350"/>
          <p14:tracePt t="48148" x="7348538" y="3883025"/>
          <p14:tracePt t="48155" x="7229475" y="3960813"/>
          <p14:tracePt t="48162" x="7102475" y="4062413"/>
          <p14:tracePt t="48171" x="7000875" y="4130675"/>
          <p14:tracePt t="48176" x="6924675" y="4189413"/>
          <p14:tracePt t="48187" x="6823075" y="4232275"/>
          <p14:tracePt t="48191" x="6745288" y="4265613"/>
          <p14:tracePt t="48199" x="6643688" y="4300538"/>
          <p14:tracePt t="48206" x="6618288" y="4325938"/>
          <p14:tracePt t="48213" x="6524625" y="4359275"/>
          <p14:tracePt t="48220" x="6423025" y="4368800"/>
          <p14:tracePt t="48227" x="6354763" y="4368800"/>
          <p14:tracePt t="48236" x="6253163" y="4402138"/>
          <p14:tracePt t="48242" x="6159500" y="4427538"/>
          <p14:tracePt t="48249" x="6075363" y="4435475"/>
          <p14:tracePt t="48256" x="6057900" y="4435475"/>
          <p14:tracePt t="48263" x="5997575" y="4435475"/>
          <p14:tracePt t="48270" x="5956300" y="4435475"/>
          <p14:tracePt t="48278" x="5921375" y="4452938"/>
          <p14:tracePt t="48287" x="5888038" y="4460875"/>
          <p14:tracePt t="48292" x="5845175" y="4470400"/>
          <p14:tracePt t="48304" x="5776913" y="4503738"/>
          <p14:tracePt t="48308" x="5692775" y="4513263"/>
          <p14:tracePt t="48314" x="5548313" y="4538663"/>
          <p14:tracePt t="48322" x="5462588" y="4564063"/>
          <p14:tracePt t="48329" x="5378450" y="4572000"/>
          <p14:tracePt t="48336" x="5318125" y="4579938"/>
          <p14:tracePt t="48343" x="5292725" y="4605338"/>
          <p14:tracePt t="48354" x="5259388" y="4630738"/>
          <p14:tracePt t="48358" x="5241925" y="4640263"/>
          <p14:tracePt t="48365" x="5208588" y="4665663"/>
          <p14:tracePt t="48372" x="5173663" y="4673600"/>
          <p14:tracePt t="48379" x="5122863" y="4691063"/>
          <p14:tracePt t="48387" x="5046663" y="4724400"/>
          <p14:tracePt t="48394" x="4962525" y="4733925"/>
          <p14:tracePt t="48404" x="4935538" y="4749800"/>
          <p14:tracePt t="48409" x="4894263" y="4759325"/>
          <p14:tracePt t="48416" x="4868863" y="4759325"/>
          <p14:tracePt t="48424" x="4859338" y="4759325"/>
          <p14:tracePt t="48431" x="4851400" y="4759325"/>
          <p14:tracePt t="48496" x="4851400" y="4775200"/>
          <p14:tracePt t="48751" x="4843463" y="4775200"/>
          <p14:tracePt t="48758" x="4826000" y="4792663"/>
          <p14:tracePt t="48764" x="4800600" y="4792663"/>
          <p14:tracePt t="48772" x="4775200" y="4792663"/>
          <p14:tracePt t="48779" x="4740275" y="4802188"/>
          <p14:tracePt t="48787" x="4714875" y="4802188"/>
          <p14:tracePt t="48794" x="4656138" y="4818063"/>
          <p14:tracePt t="48805" x="4646613" y="4818063"/>
          <p14:tracePt t="48808" x="4613275" y="4818063"/>
          <p14:tracePt t="48816" x="4579938" y="4810125"/>
          <p14:tracePt t="48822" x="4537075" y="4792663"/>
          <p14:tracePt t="48830" x="4476750" y="4792663"/>
          <p14:tracePt t="48838" x="4443413" y="4802188"/>
          <p14:tracePt t="48845" x="4392613" y="4802188"/>
          <p14:tracePt t="48854" x="4349750" y="4792663"/>
          <p14:tracePt t="48859" x="4324350" y="4792663"/>
          <p14:tracePt t="48871" x="4298950" y="4792663"/>
          <p14:tracePt t="48875" x="4281488" y="4810125"/>
          <p14:tracePt t="48881" x="4230688" y="4827588"/>
          <p14:tracePt t="48890" x="4214813" y="4835525"/>
          <p14:tracePt t="48896" x="4171950" y="4835525"/>
          <p14:tracePt t="48904" x="4146550" y="4852988"/>
          <p14:tracePt t="48910" x="4078288" y="4903788"/>
          <p14:tracePt t="48921" x="4017963" y="4929188"/>
          <p14:tracePt t="48926" x="3959225" y="4954588"/>
          <p14:tracePt t="48932" x="3908425" y="4962525"/>
          <p14:tracePt t="48939" x="3848100" y="4979988"/>
          <p14:tracePt t="48946" x="3822700" y="4997450"/>
          <p14:tracePt t="48954" x="3789363" y="5013325"/>
          <p14:tracePt t="48969" x="3729038" y="5030788"/>
          <p14:tracePt t="48976" x="3721100" y="5030788"/>
          <p14:tracePt t="48983" x="3695700" y="5030788"/>
          <p14:tracePt t="48991" x="3678238" y="5038725"/>
          <p14:tracePt t="48997" x="3644900" y="5048250"/>
          <p14:tracePt t="49005" x="3611563" y="5064125"/>
          <p14:tracePt t="49012" x="3594100" y="5073650"/>
          <p14:tracePt t="49022" x="3586163" y="5073650"/>
          <p14:tracePt t="49029" x="3568700" y="5073650"/>
          <p14:tracePt t="49041" x="3559175" y="5073650"/>
          <p14:tracePt t="49942" x="3551238" y="5073650"/>
          <p14:tracePt t="49950" x="3517900" y="5073650"/>
          <p14:tracePt t="49956" x="3475038" y="5073650"/>
          <p14:tracePt t="49963" x="3398838" y="5064125"/>
          <p14:tracePt t="49971" x="3279775" y="5064125"/>
          <p14:tracePt t="49977" x="3160713" y="5056188"/>
          <p14:tracePt t="49986" x="3074988" y="5048250"/>
          <p14:tracePt t="49991" x="2998788" y="5022850"/>
          <p14:tracePt t="50000" x="2965450" y="5013325"/>
          <p14:tracePt t="50006" x="2940050" y="5013325"/>
          <p14:tracePt t="50013" x="2879725" y="5005388"/>
          <p14:tracePt t="50020" x="2838450" y="5005388"/>
          <p14:tracePt t="50028" x="2778125" y="4997450"/>
          <p14:tracePt t="50038" x="2735263" y="4997450"/>
          <p14:tracePt t="50044" x="2676525" y="4987925"/>
          <p14:tracePt t="50054" x="2616200" y="4987925"/>
          <p14:tracePt t="50057" x="2540000" y="4954588"/>
          <p14:tracePt t="50065" x="2497138" y="4946650"/>
          <p14:tracePt t="50072" x="2446338" y="4929188"/>
          <p14:tracePt t="50079" x="2413000" y="4911725"/>
          <p14:tracePt t="50087" x="2362200" y="4878388"/>
          <p14:tracePt t="50093" x="2301875" y="4860925"/>
          <p14:tracePt t="50103" x="2268538" y="4852988"/>
          <p14:tracePt t="50108" x="2235200" y="4843463"/>
          <p14:tracePt t="50116" x="2235200" y="4835525"/>
          <p14:tracePt t="50123" x="2225675" y="4835525"/>
          <p14:tracePt t="50130" x="2208213" y="4827588"/>
          <p14:tracePt t="50217" x="2208213" y="4818063"/>
          <p14:tracePt t="50224" x="2208213" y="4810125"/>
          <p14:tracePt t="50231" x="2217738" y="4810125"/>
          <p14:tracePt t="50238" x="2243138" y="4810125"/>
          <p14:tracePt t="50246" x="2311400" y="4810125"/>
          <p14:tracePt t="50253" x="2420938" y="4810125"/>
          <p14:tracePt t="50261" x="2625725" y="4749800"/>
          <p14:tracePt t="50269" x="2752725" y="4749800"/>
          <p14:tracePt t="50275" x="2838450" y="4749800"/>
          <p14:tracePt t="50286" x="2982913" y="4784725"/>
          <p14:tracePt t="50289" x="3109913" y="4784725"/>
          <p14:tracePt t="50297" x="3313113" y="4810125"/>
          <p14:tracePt t="50304" x="3449638" y="4810125"/>
          <p14:tracePt t="50311" x="3576638" y="4802188"/>
          <p14:tracePt t="50319" x="3652838" y="4818063"/>
          <p14:tracePt t="50326" x="3756025" y="4827588"/>
          <p14:tracePt t="50337" x="3814763" y="4852988"/>
          <p14:tracePt t="50342" x="3933825" y="4886325"/>
          <p14:tracePt t="50347" x="3951288" y="4886325"/>
          <p14:tracePt t="50355" x="4017963" y="4894263"/>
          <p14:tracePt t="50362" x="4044950" y="4911725"/>
          <p14:tracePt t="50370" x="4095750" y="4919663"/>
          <p14:tracePt t="50376" x="4129088" y="4929188"/>
          <p14:tracePt t="50388" x="4179888" y="4946650"/>
          <p14:tracePt t="50391" x="4222750" y="4954588"/>
          <p14:tracePt t="50399" x="4273550" y="4987925"/>
          <p14:tracePt t="50406" x="4298950" y="4987925"/>
          <p14:tracePt t="50413" x="4332288" y="4987925"/>
          <p14:tracePt t="50421" x="4349750" y="4987925"/>
          <p14:tracePt t="50428" x="4367213" y="4997450"/>
          <p14:tracePt t="50437" x="4375150" y="4997450"/>
          <p14:tracePt t="50454" x="4384675" y="5005388"/>
          <p14:tracePt t="50587" x="4384675" y="5013325"/>
          <p14:tracePt t="50595" x="4384675" y="5022850"/>
          <p14:tracePt t="50673" x="4367213" y="5022850"/>
          <p14:tracePt t="56083" x="4359275" y="5022850"/>
          <p14:tracePt t="56090" x="4349750" y="5030788"/>
          <p14:tracePt t="56098" x="4341813" y="5030788"/>
          <p14:tracePt t="56105" x="4324350" y="5038725"/>
          <p14:tracePt t="56112" x="4316413" y="5048250"/>
          <p14:tracePt t="56120" x="4298950" y="5056188"/>
          <p14:tracePt t="56128" x="4281488" y="5056188"/>
          <p14:tracePt t="56135" x="4273550" y="5056188"/>
          <p14:tracePt t="56141" x="4256088" y="5056188"/>
          <p14:tracePt t="56150" x="4248150" y="5073650"/>
          <p14:tracePt t="56156" x="4240213" y="5073650"/>
          <p14:tracePt t="56166" x="4230688" y="5081588"/>
          <p14:tracePt t="56178" x="4214813" y="5099050"/>
          <p14:tracePt t="56186" x="4197350" y="5099050"/>
          <p14:tracePt t="56192" x="4187825" y="5099050"/>
          <p14:tracePt t="56200" x="4179888" y="5099050"/>
          <p14:tracePt t="56207" x="4162425" y="5116513"/>
          <p14:tracePt t="56218" x="4137025" y="5116513"/>
          <p14:tracePt t="56221" x="4111625" y="5124450"/>
          <p14:tracePt t="56229" x="4078288" y="5141913"/>
          <p14:tracePt t="56235" x="4052888" y="5157788"/>
          <p14:tracePt t="56243" x="4017963" y="5175250"/>
          <p14:tracePt t="56250" x="3976688" y="5192713"/>
          <p14:tracePt t="56257" x="3951288" y="5208588"/>
          <p14:tracePt t="56267" x="3916363" y="5226050"/>
          <p14:tracePt t="56272" x="3890963" y="5226050"/>
          <p14:tracePt t="56283" x="3883025" y="5235575"/>
          <p14:tracePt t="56287" x="3832225" y="5243513"/>
          <p14:tracePt t="56294" x="3806825" y="5251450"/>
          <p14:tracePt t="56301" x="3756025" y="5268913"/>
          <p14:tracePt t="56308" x="3695700" y="5294313"/>
          <p14:tracePt t="56317" x="3611563" y="5294313"/>
          <p14:tracePt t="56323" x="3467100" y="5311775"/>
          <p14:tracePt t="56334" x="3279775" y="5353050"/>
          <p14:tracePt t="56338" x="3186113" y="5353050"/>
          <p14:tracePt t="56345" x="2897188" y="5413375"/>
          <p14:tracePt t="56353" x="2481263" y="5456238"/>
          <p14:tracePt t="56359" x="2251075" y="5456238"/>
          <p14:tracePt t="56366" x="2166938" y="5456238"/>
          <p14:tracePt t="56374" x="2065338" y="5456238"/>
          <p14:tracePt t="56383" x="1936750" y="5421313"/>
          <p14:tracePt t="56388" x="1878013" y="5421313"/>
          <p14:tracePt t="56396" x="1801813" y="5421313"/>
          <p14:tracePt t="56403" x="1776413" y="5413375"/>
          <p14:tracePt t="56410" x="1724025" y="5413375"/>
          <p14:tracePt t="56418" x="1682750" y="5395913"/>
          <p14:tracePt t="56424" x="1673225" y="5395913"/>
          <p14:tracePt t="56433" x="1639888" y="5387975"/>
          <p14:tracePt t="56439" x="1631950" y="5380038"/>
          <p14:tracePt t="56450" x="1606550" y="5370513"/>
          <p14:tracePt t="56461" x="1597025" y="5362575"/>
          <p14:tracePt t="56475" x="1589088" y="5353050"/>
          <p14:tracePt t="56483" x="1563688" y="5327650"/>
          <p14:tracePt t="56490" x="1554163" y="5311775"/>
          <p14:tracePt t="56504" x="1538288" y="5251450"/>
          <p14:tracePt t="56526" x="1528763" y="5243513"/>
          <p14:tracePt t="56534" x="1520825" y="5226050"/>
          <p14:tracePt t="56541" x="1503363" y="5183188"/>
          <p14:tracePt t="56555" x="1503363" y="5175250"/>
          <p14:tracePt t="56562" x="1495425" y="5149850"/>
          <p14:tracePt t="56585" x="1487488" y="5141913"/>
          <p14:tracePt t="56601" x="1487488" y="5132388"/>
          <p14:tracePt t="56606" x="1477963" y="5132388"/>
          <p14:tracePt t="56621" x="1477963" y="5124450"/>
          <p14:tracePt t="56629" x="1470025" y="5124450"/>
          <p14:tracePt t="56875" x="1487488" y="5124450"/>
          <p14:tracePt t="56882" x="1503363" y="5124450"/>
          <p14:tracePt t="56889" x="1512888" y="5124450"/>
          <p14:tracePt t="56900" x="1528763" y="5132388"/>
          <p14:tracePt t="56904" x="1563688" y="5157788"/>
          <p14:tracePt t="56911" x="1589088" y="5175250"/>
          <p14:tracePt t="56918" x="1606550" y="5175250"/>
          <p14:tracePt t="56926" x="1665288" y="5218113"/>
          <p14:tracePt t="56933" x="1673225" y="5218113"/>
          <p14:tracePt t="56940" x="1698625" y="5243513"/>
          <p14:tracePt t="56950" x="1724025" y="5251450"/>
          <p14:tracePt t="56964" x="1766888" y="5294313"/>
          <p14:tracePt t="56969" x="1784350" y="5294313"/>
          <p14:tracePt t="56977" x="1801813" y="5311775"/>
          <p14:tracePt t="56985" x="1852613" y="5327650"/>
          <p14:tracePt t="56991" x="1893888" y="5353050"/>
          <p14:tracePt t="57000" x="1946275" y="5362575"/>
          <p14:tracePt t="57006" x="2005013" y="5370513"/>
          <p14:tracePt t="57016" x="2073275" y="5370513"/>
          <p14:tracePt t="57020" x="2132013" y="5387975"/>
          <p14:tracePt t="57027" x="2182813" y="5395913"/>
          <p14:tracePt t="57035" x="2217738" y="5395913"/>
          <p14:tracePt t="57042" x="2251075" y="5387975"/>
          <p14:tracePt t="57050" x="2268538" y="5387975"/>
          <p14:tracePt t="57056" x="2311400" y="5387975"/>
          <p14:tracePt t="57068" x="2344738" y="5387975"/>
          <p14:tracePt t="57072" x="2387600" y="5387975"/>
          <p14:tracePt t="57078" x="2471738" y="5380038"/>
          <p14:tracePt t="57086" x="2532063" y="5362575"/>
          <p14:tracePt t="57092" x="2608263" y="5353050"/>
          <p14:tracePt t="57100" x="2651125" y="5337175"/>
          <p14:tracePt t="57107" x="2719388" y="5319713"/>
          <p14:tracePt t="57116" x="2719388" y="5311775"/>
          <p14:tracePt t="57122" x="2752725" y="5311775"/>
          <p14:tracePt t="57137" x="2778125" y="5302250"/>
          <p14:tracePt t="57165" x="2778125" y="5294313"/>
          <p14:tracePt t="57172" x="2786063" y="5286375"/>
          <p14:tracePt t="57184" x="2803525" y="5286375"/>
          <p14:tracePt t="57195" x="2828925" y="5226050"/>
          <p14:tracePt t="57209" x="2828925" y="5208588"/>
          <p14:tracePt t="57218" x="2838450" y="5200650"/>
          <p14:tracePt t="57223" x="2846388" y="5149850"/>
          <p14:tracePt t="57234" x="2854325" y="5149850"/>
          <p14:tracePt t="57238" x="2854325" y="5141913"/>
          <p14:tracePt t="57253" x="2863850" y="5116513"/>
          <p14:tracePt t="58001" x="2854325" y="5116513"/>
          <p14:tracePt t="58008" x="2846388" y="5124450"/>
          <p14:tracePt t="58015" x="2820988" y="5124450"/>
          <p14:tracePt t="58022" x="2811463" y="5141913"/>
          <p14:tracePt t="58031" x="2786063" y="5141913"/>
          <p14:tracePt t="58037" x="2778125" y="5141913"/>
          <p14:tracePt t="58043" x="2778125" y="5149850"/>
          <p14:tracePt t="58051" x="2760663" y="5149850"/>
          <p14:tracePt t="58058" x="2744788" y="5149850"/>
          <p14:tracePt t="58067" x="2735263" y="5157788"/>
          <p14:tracePt t="58073" x="2719388" y="5167313"/>
          <p14:tracePt t="58087" x="2701925" y="5167313"/>
          <p14:tracePt t="58095" x="2684463" y="5183188"/>
          <p14:tracePt t="58102" x="2668588" y="5183188"/>
          <p14:tracePt t="58109" x="2641600" y="5192713"/>
          <p14:tracePt t="58117" x="2625725" y="5200650"/>
          <p14:tracePt t="58123" x="2600325" y="5200650"/>
          <p14:tracePt t="58133" x="2557463" y="5200650"/>
          <p14:tracePt t="58138" x="2514600" y="5200650"/>
          <p14:tracePt t="58153" x="2446338" y="5200650"/>
          <p14:tracePt t="58162" x="2413000" y="5200650"/>
          <p14:tracePt t="58168" x="2379663" y="5167313"/>
          <p14:tracePt t="58174" x="2370138" y="5167313"/>
          <p14:tracePt t="58183" x="2352675" y="5149850"/>
          <p14:tracePt t="58189" x="2319338" y="5116513"/>
          <p14:tracePt t="58200" x="2293938" y="5064125"/>
          <p14:tracePt t="58212" x="2268538" y="5038725"/>
          <p14:tracePt t="58217" x="2268538" y="5022850"/>
          <p14:tracePt t="58225" x="2235200" y="5005388"/>
          <p14:tracePt t="58233" x="2217738" y="4997450"/>
          <p14:tracePt t="58240" x="2208213" y="4979988"/>
          <p14:tracePt t="58250" x="2182813" y="4962525"/>
          <p14:tracePt t="58254" x="2182813" y="4954588"/>
          <p14:tracePt t="58265" x="2174875" y="4937125"/>
          <p14:tracePt t="58269" x="2157413" y="4929188"/>
          <p14:tracePt t="58276" x="2141538" y="4894263"/>
          <p14:tracePt t="58283" x="2124075" y="4868863"/>
          <p14:tracePt t="58291" x="2116138" y="4852988"/>
          <p14:tracePt t="58300" x="2098675" y="4759325"/>
          <p14:tracePt t="58317" x="2081213" y="4708525"/>
          <p14:tracePt t="58321" x="2047875" y="4630738"/>
          <p14:tracePt t="58334" x="2030413" y="4589463"/>
          <p14:tracePt t="58341" x="2012950" y="4564063"/>
          <p14:tracePt t="58351" x="1997075" y="4538663"/>
          <p14:tracePt t="58366" x="1987550" y="4503738"/>
          <p14:tracePt t="58378" x="1971675" y="4495800"/>
          <p14:tracePt t="58386" x="1962150" y="4486275"/>
          <p14:tracePt t="58392" x="1962150" y="4460875"/>
          <p14:tracePt t="58407" x="1954213" y="4452938"/>
          <p14:tracePt t="58430" x="1946275" y="4445000"/>
          <p14:tracePt t="58436" x="1946275" y="4435475"/>
          <p14:tracePt t="58465" x="1936750" y="4435475"/>
          <p14:tracePt t="58481" x="1936750" y="4427538"/>
          <p14:tracePt t="58879" x="1936750" y="4452938"/>
          <p14:tracePt t="58901" x="1936750" y="4460875"/>
          <p14:tracePt t="58908" x="1936750" y="4478338"/>
          <p14:tracePt t="58915" x="1946275" y="4513263"/>
          <p14:tracePt t="58922" x="1962150" y="4529138"/>
          <p14:tracePt t="58934" x="1979613" y="4589463"/>
          <p14:tracePt t="58944" x="2038350" y="4665663"/>
          <p14:tracePt t="58955" x="2065338" y="4699000"/>
          <p14:tracePt t="58959" x="2081213" y="4716463"/>
          <p14:tracePt t="58966" x="2090738" y="4733925"/>
          <p14:tracePt t="58973" x="2116138" y="4759325"/>
          <p14:tracePt t="58982" x="2132013" y="4767263"/>
          <p14:tracePt t="58988" x="2149475" y="4775200"/>
          <p14:tracePt t="58999" x="2166938" y="4784725"/>
          <p14:tracePt t="59003" x="2182813" y="4802188"/>
          <p14:tracePt t="59010" x="2192338" y="4810125"/>
          <p14:tracePt t="59017" x="2200275" y="4810125"/>
          <p14:tracePt t="59024" x="2217738" y="4827588"/>
          <p14:tracePt t="59032" x="2235200" y="4835525"/>
          <p14:tracePt t="59038" x="2260600" y="4843463"/>
          <p14:tracePt t="59050" x="2276475" y="4843463"/>
          <p14:tracePt t="59055" x="2311400" y="4852988"/>
          <p14:tracePt t="59061" x="2327275" y="4860925"/>
          <p14:tracePt t="59067" x="2352675" y="4860925"/>
          <p14:tracePt t="59075" x="2395538" y="4878388"/>
          <p14:tracePt t="59083" x="2430463" y="4878388"/>
          <p14:tracePt t="59089" x="2481263" y="4878388"/>
          <p14:tracePt t="59100" x="2497138" y="4878388"/>
          <p14:tracePt t="59104" x="2549525" y="4878388"/>
          <p14:tracePt t="59112" x="2582863" y="4878388"/>
          <p14:tracePt t="59118" x="2600325" y="4878388"/>
          <p14:tracePt t="59126" x="2616200" y="4894263"/>
          <p14:tracePt t="59133" x="2676525" y="4903788"/>
          <p14:tracePt t="59140" x="2701925" y="4903788"/>
          <p14:tracePt t="59148" x="2727325" y="4903788"/>
          <p14:tracePt t="59155" x="2744788" y="4903788"/>
          <p14:tracePt t="59170" x="2811463" y="4903788"/>
          <p14:tracePt t="59184" x="2828925" y="4903788"/>
          <p14:tracePt t="59192" x="2838450" y="4903788"/>
          <p14:tracePt t="59199" x="2863850" y="4903788"/>
          <p14:tracePt t="59215" x="2879725" y="4903788"/>
          <p14:tracePt t="59235" x="2889250" y="4903788"/>
          <p14:tracePt t="59242" x="2897188" y="4903788"/>
          <p14:tracePt t="59256" x="2905125" y="4903788"/>
          <p14:tracePt t="59271" x="2914650" y="4903788"/>
          <p14:tracePt t="59285" x="2922588" y="4903788"/>
          <p14:tracePt t="59292" x="2922588" y="4894263"/>
          <p14:tracePt t="59300" x="2930525" y="4886325"/>
          <p14:tracePt t="59322" x="2940050" y="4878388"/>
          <p14:tracePt t="59336" x="2947988" y="4868863"/>
          <p14:tracePt t="59352" x="2947988" y="4860925"/>
          <p14:tracePt t="59366" x="2955925" y="4852988"/>
          <p14:tracePt t="59416" x="2955925" y="4843463"/>
          <p14:tracePt t="59780" x="2973388" y="4860925"/>
          <p14:tracePt t="59787" x="2990850" y="4878388"/>
          <p14:tracePt t="59795" x="3008313" y="4894263"/>
          <p14:tracePt t="59802" x="3033713" y="4919663"/>
          <p14:tracePt t="59808" x="3117850" y="4987925"/>
          <p14:tracePt t="59816" x="3143250" y="4987925"/>
          <p14:tracePt t="59822" x="3194050" y="5013325"/>
          <p14:tracePt t="59832" x="3244850" y="5081588"/>
          <p14:tracePt t="59837" x="3262313" y="5116513"/>
          <p14:tracePt t="59845" x="3330575" y="5192713"/>
          <p14:tracePt t="59852" x="3363913" y="5208588"/>
          <p14:tracePt t="59859" x="3414713" y="5268913"/>
          <p14:tracePt t="59866" x="3482975" y="5311775"/>
          <p14:tracePt t="59873" x="3508375" y="5319713"/>
          <p14:tracePt t="59882" x="3568700" y="5337175"/>
          <p14:tracePt t="59888" x="3619500" y="5345113"/>
          <p14:tracePt t="59900" x="3662363" y="5345113"/>
          <p14:tracePt t="59903" x="3721100" y="5345113"/>
          <p14:tracePt t="59910" x="3756025" y="5345113"/>
          <p14:tracePt t="59917" x="3771900" y="5345113"/>
          <p14:tracePt t="59924" x="3832225" y="5345113"/>
          <p14:tracePt t="59932" x="3857625" y="5345113"/>
          <p14:tracePt t="59939" x="3916363" y="5345113"/>
          <p14:tracePt t="59951" x="3967163" y="5345113"/>
          <p14:tracePt t="59954" x="4044950" y="5345113"/>
          <p14:tracePt t="59961" x="4103688" y="5345113"/>
          <p14:tracePt t="59968" x="4146550" y="5345113"/>
          <p14:tracePt t="59976" x="4187825" y="5345113"/>
          <p14:tracePt t="59982" x="4265613" y="5337175"/>
          <p14:tracePt t="59990" x="4273550" y="5337175"/>
          <p14:tracePt t="59998" x="4316413" y="5327650"/>
          <p14:tracePt t="60004" x="4349750" y="5319713"/>
          <p14:tracePt t="60017" x="4384675" y="5319713"/>
          <p14:tracePt t="60021" x="4410075" y="5319713"/>
          <p14:tracePt t="60026" x="4435475" y="5319713"/>
          <p14:tracePt t="60032" x="4468813" y="5319713"/>
          <p14:tracePt t="60040" x="4494213" y="5319713"/>
          <p14:tracePt t="60048" x="4511675" y="5319713"/>
          <p14:tracePt t="60055" x="4545013" y="5319713"/>
          <p14:tracePt t="60066" x="4579938" y="5319713"/>
          <p14:tracePt t="60069" x="4621213" y="5319713"/>
          <p14:tracePt t="60076" x="4656138" y="5319713"/>
          <p14:tracePt t="60084" x="4714875" y="5302250"/>
          <p14:tracePt t="60091" x="4749800" y="5294313"/>
          <p14:tracePt t="60099" x="4775200" y="5286375"/>
          <p14:tracePt t="60106" x="4818063" y="5260975"/>
          <p14:tracePt t="60115" x="4859338" y="5243513"/>
          <p14:tracePt t="60121" x="4902200" y="5235575"/>
          <p14:tracePt t="60131" x="4935538" y="5226050"/>
          <p14:tracePt t="60136" x="4962525" y="5226050"/>
          <p14:tracePt t="60142" x="4995863" y="5200650"/>
          <p14:tracePt t="60149" x="4995863" y="5192713"/>
          <p14:tracePt t="60166" x="5003800" y="5192713"/>
          <p14:tracePt t="74389" x="4987925" y="5192713"/>
          <p14:tracePt t="74395" x="4953000" y="5192713"/>
          <p14:tracePt t="74402" x="4910138" y="5183188"/>
          <p14:tracePt t="74410" x="4884738" y="5183188"/>
          <p14:tracePt t="74417" x="4851400" y="5183188"/>
          <p14:tracePt t="74424" x="4851400" y="5175250"/>
          <p14:tracePt t="74432" x="4833938" y="5175250"/>
          <p14:tracePt t="74441" x="4808538" y="5167313"/>
          <p14:tracePt t="74462" x="4765675" y="5149850"/>
          <p14:tracePt t="74468" x="4740275" y="5124450"/>
          <p14:tracePt t="74475" x="4664075" y="5081588"/>
          <p14:tracePt t="74482" x="4638675" y="5064125"/>
          <p14:tracePt t="74491" x="4587875" y="5022850"/>
          <p14:tracePt t="74497" x="4554538" y="4987925"/>
          <p14:tracePt t="74508" x="4486275" y="4886325"/>
          <p14:tracePt t="74513" x="4451350" y="4852988"/>
          <p14:tracePt t="74519" x="4425950" y="4802188"/>
          <p14:tracePt t="74527" x="4392613" y="4733925"/>
          <p14:tracePt t="74533" x="4384675" y="4724400"/>
          <p14:tracePt t="74548" x="4341813" y="4683125"/>
          <p14:tracePt t="74557" x="4316413" y="4648200"/>
          <p14:tracePt t="74562" x="4298950" y="4630738"/>
          <p14:tracePt t="74570" x="4273550" y="4605338"/>
          <p14:tracePt t="74578" x="4248150" y="4572000"/>
          <p14:tracePt t="74584" x="4171950" y="4478338"/>
          <p14:tracePt t="74592" x="4146550" y="4435475"/>
          <p14:tracePt t="74598" x="4095750" y="4368800"/>
          <p14:tracePt t="74608" x="4060825" y="4291013"/>
          <p14:tracePt t="74613" x="4044950" y="4265613"/>
          <p14:tracePt t="74624" x="4027488" y="4240213"/>
          <p14:tracePt t="74628" x="4010025" y="4224338"/>
          <p14:tracePt t="74635" x="3984625" y="4171950"/>
          <p14:tracePt t="74657" x="3959225" y="4121150"/>
          <p14:tracePt t="74673" x="3941763" y="4095750"/>
          <p14:tracePt t="74680" x="3933825" y="4095750"/>
          <p14:tracePt t="74686" x="3925888" y="4087813"/>
          <p14:tracePt t="74693" x="3900488" y="4052888"/>
          <p14:tracePt t="74700" x="3883025" y="4044950"/>
          <p14:tracePt t="74708" x="3873500" y="4037013"/>
          <p14:tracePt t="74715" x="3865563" y="4019550"/>
          <p14:tracePt t="74724" x="3857625" y="4011613"/>
          <p14:tracePt t="74729" x="3822700" y="3960813"/>
          <p14:tracePt t="74736" x="3822700" y="3935413"/>
          <p14:tracePt t="74744" x="3814763" y="3908425"/>
          <p14:tracePt t="74751" x="3814763" y="3875088"/>
          <p14:tracePt t="74758" x="3814763" y="3857625"/>
          <p14:tracePt t="74766" x="3806825" y="3841750"/>
          <p14:tracePt t="74774" x="3797300" y="3806825"/>
          <p14:tracePt t="74780" x="3789363" y="3773488"/>
          <p14:tracePt t="74792" x="3781425" y="3738563"/>
          <p14:tracePt t="74796" x="3771900" y="3722688"/>
          <p14:tracePt t="74809" x="3763963" y="3697288"/>
          <p14:tracePt t="74831" x="3756025" y="3687763"/>
          <p14:tracePt t="74846" x="3756025" y="3679825"/>
          <p14:tracePt t="74868" x="3756025" y="3662363"/>
          <p14:tracePt t="74875" x="3756025" y="3654425"/>
          <p14:tracePt t="74891" x="3746500" y="3629025"/>
          <p14:tracePt t="74897" x="3746500" y="3619500"/>
          <p14:tracePt t="74904" x="3738563" y="3594100"/>
          <p14:tracePt t="74912" x="3729038" y="3568700"/>
          <p14:tracePt t="74925" x="3729038" y="3543300"/>
          <p14:tracePt t="74933" x="3729038" y="3535363"/>
          <p14:tracePt t="74941" x="3729038" y="3517900"/>
          <p14:tracePt t="74961" x="3713163" y="3475038"/>
          <p14:tracePt t="74970" x="3703638" y="3475038"/>
          <p14:tracePt t="74977" x="3703638" y="3459163"/>
          <p14:tracePt t="74984" x="3695700" y="3433763"/>
          <p14:tracePt t="74991" x="3687763" y="3433763"/>
          <p14:tracePt t="75007" x="3678238" y="3416300"/>
          <p14:tracePt t="75013" x="3662363" y="3398838"/>
          <p14:tracePt t="75128" x="3652838" y="3424238"/>
          <p14:tracePt t="75398" x="3670300" y="3424238"/>
          <p14:tracePt t="75405" x="3695700" y="3441700"/>
          <p14:tracePt t="75413" x="3738563" y="3449638"/>
          <p14:tracePt t="75420" x="3822700" y="3484563"/>
          <p14:tracePt t="75427" x="3873500" y="3502025"/>
          <p14:tracePt t="75435" x="3951288" y="3527425"/>
          <p14:tracePt t="75441" x="4044950" y="3568700"/>
          <p14:tracePt t="75449" x="4103688" y="3586163"/>
          <p14:tracePt t="75457" x="4146550" y="3611563"/>
          <p14:tracePt t="75462" x="4240213" y="3629025"/>
          <p14:tracePt t="75479" x="4410075" y="3646488"/>
          <p14:tracePt t="75485" x="4562475" y="3654425"/>
          <p14:tracePt t="75494" x="4605338" y="3654425"/>
          <p14:tracePt t="75499" x="4724400" y="3654425"/>
          <p14:tracePt t="75507" x="4791075" y="3679825"/>
          <p14:tracePt t="75513" x="4843463" y="3679825"/>
          <p14:tracePt t="75525" x="4927600" y="3671888"/>
          <p14:tracePt t="75528" x="4987925" y="3662363"/>
          <p14:tracePt t="75535" x="5029200" y="3662363"/>
          <p14:tracePt t="75544" x="5089525" y="3654425"/>
          <p14:tracePt t="75550" x="5122863" y="3654425"/>
          <p14:tracePt t="75558" x="5165725" y="3636963"/>
          <p14:tracePt t="75565" x="5208588" y="3629025"/>
          <p14:tracePt t="75574" x="5241925" y="3619500"/>
          <p14:tracePt t="75579" x="5249863" y="3603625"/>
          <p14:tracePt t="75587" x="5292725" y="3603625"/>
          <p14:tracePt t="75594" x="5310188" y="3603625"/>
          <p14:tracePt t="75601" x="5318125" y="3594100"/>
          <p14:tracePt t="75608" x="5353050" y="3594100"/>
          <p14:tracePt t="75615" x="5360988" y="3594100"/>
          <p14:tracePt t="75624" x="5368925" y="3586163"/>
          <p14:tracePt t="75630" x="5378450" y="3586163"/>
          <p14:tracePt t="75642" x="5394325" y="3586163"/>
          <p14:tracePt t="75666" x="5403850" y="3578225"/>
          <p14:tracePt t="75674" x="5421313" y="3578225"/>
          <p14:tracePt t="75681" x="5421313" y="3568700"/>
          <p14:tracePt t="75692" x="5429250" y="3560763"/>
          <p14:tracePt t="75695" x="5454650" y="3552825"/>
          <p14:tracePt t="75711" x="5472113" y="3543300"/>
          <p14:tracePt t="75717" x="5472113" y="3535363"/>
          <p14:tracePt t="75732" x="5480050" y="3535363"/>
          <p14:tracePt t="75740" x="5497513" y="3527425"/>
          <p14:tracePt t="75746" x="5497513" y="3517900"/>
          <p14:tracePt t="75753" x="5505450" y="3517900"/>
          <p14:tracePt t="75760" x="5505450" y="3509963"/>
          <p14:tracePt t="75776" x="5513388" y="3509963"/>
          <p14:tracePt t="75791" x="5513388" y="3502025"/>
          <p14:tracePt t="75807" x="5522913" y="3502025"/>
          <p14:tracePt t="75820" x="5522913" y="3492500"/>
          <p14:tracePt t="75842" x="5522913" y="3484563"/>
          <p14:tracePt t="76183" x="5530850" y="3484563"/>
          <p14:tracePt t="76189" x="5556250" y="3502025"/>
          <p14:tracePt t="76197" x="5599113" y="3517900"/>
          <p14:tracePt t="76203" x="5641975" y="3552825"/>
          <p14:tracePt t="76210" x="5776913" y="3594100"/>
          <p14:tracePt t="76218" x="5862638" y="3611563"/>
          <p14:tracePt t="76226" x="5964238" y="3611563"/>
          <p14:tracePt t="76232" x="6049963" y="3619500"/>
          <p14:tracePt t="76241" x="6167438" y="3662363"/>
          <p14:tracePt t="76247" x="6303963" y="3705225"/>
          <p14:tracePt t="76258" x="6448425" y="3713163"/>
          <p14:tracePt t="76262" x="6610350" y="3738563"/>
          <p14:tracePt t="76269" x="6754813" y="3748088"/>
          <p14:tracePt t="76276" x="6813550" y="3790950"/>
          <p14:tracePt t="76283" x="6899275" y="3816350"/>
          <p14:tracePt t="76291" x="6950075" y="3841750"/>
          <p14:tracePt t="76298" x="7008813" y="3867150"/>
          <p14:tracePt t="76307" x="7102475" y="3875088"/>
          <p14:tracePt t="76312" x="7162800" y="3892550"/>
          <p14:tracePt t="76324" x="7239000" y="3917950"/>
          <p14:tracePt t="76328" x="7307263" y="3917950"/>
          <p14:tracePt t="76334" x="7391400" y="3917950"/>
          <p14:tracePt t="76342" x="7451725" y="3935413"/>
          <p14:tracePt t="76348" x="7553325" y="3951288"/>
          <p14:tracePt t="76357" x="7629525" y="3951288"/>
          <p14:tracePt t="76363" x="7697788" y="3951288"/>
          <p14:tracePt t="76375" x="7781925" y="3951288"/>
          <p14:tracePt t="76378" x="7867650" y="3925888"/>
          <p14:tracePt t="76386" x="8004175" y="3908425"/>
          <p14:tracePt t="76392" x="8096250" y="3892550"/>
          <p14:tracePt t="76399" x="8232775" y="3857625"/>
          <p14:tracePt t="76407" x="8266113" y="3832225"/>
          <p14:tracePt t="76414" x="8326438" y="3832225"/>
          <p14:tracePt t="76424" x="8351838" y="3832225"/>
          <p14:tracePt t="76428" x="8377238" y="3832225"/>
          <p14:tracePt t="76440" x="8402638" y="3832225"/>
          <p14:tracePt t="76443" x="8410575" y="3824288"/>
          <p14:tracePt t="76451" x="8435975" y="3824288"/>
          <p14:tracePt t="76458" x="8462963" y="3816350"/>
          <p14:tracePt t="76465" x="8462963" y="3806825"/>
          <p14:tracePt t="76473" x="8488363" y="3790950"/>
          <p14:tracePt t="76479" x="8513763" y="3781425"/>
          <p14:tracePt t="76491" x="8529638" y="3781425"/>
          <p14:tracePt t="76495" x="8547100" y="3773488"/>
          <p14:tracePt t="76501" x="8564563" y="3773488"/>
          <p14:tracePt t="76511" x="8580438" y="3763963"/>
          <p14:tracePt t="76523" x="8597900" y="3756025"/>
          <p14:tracePt t="76530" x="8605838" y="3756025"/>
          <p14:tracePt t="76552" x="8623300" y="3748088"/>
          <p14:tracePt t="76567" x="8632825" y="3748088"/>
          <p14:tracePt t="76596" x="8648700" y="3738563"/>
          <p14:tracePt t="76603" x="8648700" y="3730625"/>
          <p14:tracePt t="76611" x="8658225" y="3722688"/>
          <p14:tracePt t="76617" x="8666163" y="3697288"/>
          <p14:tracePt t="76624" x="8674100" y="3646488"/>
          <p14:tracePt t="76647" x="8674100" y="3611563"/>
          <p14:tracePt t="76658" x="8674100" y="3603625"/>
          <p14:tracePt t="76661" x="8674100" y="3543300"/>
          <p14:tracePt t="76676" x="8674100" y="3527425"/>
          <p14:tracePt t="76682" x="8674100" y="3492500"/>
          <p14:tracePt t="76691" x="8674100" y="3484563"/>
          <p14:tracePt t="76697" x="8648700" y="3459163"/>
          <p14:tracePt t="76712" x="8648700" y="3441700"/>
          <p14:tracePt t="76726" x="8623300" y="3424238"/>
          <p14:tracePt t="76741" x="8615363" y="3424238"/>
          <p14:tracePt t="76748" x="8615363" y="3416300"/>
          <p14:tracePt t="76770" x="8605838" y="3416300"/>
          <p14:tracePt t="76872" x="8580438" y="3441700"/>
          <p14:tracePt t="87422" x="8572500" y="3441700"/>
          <p14:tracePt t="87443" x="8572500" y="3449638"/>
          <p14:tracePt t="87450" x="8564563" y="3449638"/>
          <p14:tracePt t="87457" x="8555038" y="3459163"/>
          <p14:tracePt t="87471" x="8555038" y="3467100"/>
          <p14:tracePt t="87487" x="8547100" y="3467100"/>
          <p14:tracePt t="87502" x="8539163" y="3467100"/>
          <p14:tracePt t="87508" x="8539163" y="3475038"/>
          <p14:tracePt t="87523" x="8539163" y="3484563"/>
          <p14:tracePt t="87530" x="8529638" y="3484563"/>
          <p14:tracePt t="87545" x="8521700" y="3484563"/>
          <p14:tracePt t="87560" x="8513763" y="3492500"/>
          <p14:tracePt t="87573" x="8513763" y="3502025"/>
          <p14:tracePt t="87588" x="8504238" y="3509963"/>
          <p14:tracePt t="87625" x="8496300" y="3517900"/>
          <p14:tracePt t="87726" x="8488363" y="3527425"/>
          <p14:tracePt t="87777" x="8488363" y="3535363"/>
          <p14:tracePt t="88264" x="8488363" y="3543300"/>
          <p14:tracePt t="88285" x="8488363" y="3552825"/>
          <p14:tracePt t="88373" x="8488363" y="3560763"/>
          <p14:tracePt t="88401" x="8488363" y="3568700"/>
          <p14:tracePt t="88431" x="8488363" y="3578225"/>
          <p14:tracePt t="88467" x="8488363" y="3586163"/>
          <p14:tracePt t="88481" x="8488363" y="3594100"/>
          <p14:tracePt t="88503" x="8488363" y="3603625"/>
          <p14:tracePt t="88540" x="8488363" y="3611563"/>
          <p14:tracePt t="88598" x="8488363" y="3619500"/>
          <p14:tracePt t="88648" x="8488363" y="3629025"/>
          <p14:tracePt t="88670" x="8488363" y="3646488"/>
          <p14:tracePt t="88700" x="8488363" y="3654425"/>
          <p14:tracePt t="88716" x="8488363" y="3671888"/>
          <p14:tracePt t="89055" x="8488363" y="3679825"/>
          <p14:tracePt t="89069" x="8488363" y="3697288"/>
          <p14:tracePt t="89091" x="8488363" y="3713163"/>
          <p14:tracePt t="89105" x="8488363" y="3730625"/>
          <p14:tracePt t="89121" x="8488363" y="3738563"/>
          <p14:tracePt t="89142" x="8488363" y="3748088"/>
          <p14:tracePt t="89149" x="8488363" y="3756025"/>
          <p14:tracePt t="89165" x="8488363" y="3763963"/>
          <p14:tracePt t="89186" x="8488363" y="3781425"/>
          <p14:tracePt t="89207" x="8488363" y="3790950"/>
          <p14:tracePt t="89230" x="8488363" y="3798888"/>
          <p14:tracePt t="89236" x="8488363" y="3806825"/>
          <p14:tracePt t="89243" x="8488363" y="3816350"/>
          <p14:tracePt t="89265" x="8488363" y="3824288"/>
          <p14:tracePt t="89272" x="8488363" y="3832225"/>
          <p14:tracePt t="89302" x="8488363" y="3841750"/>
          <p14:tracePt t="89316" x="8496300" y="3857625"/>
          <p14:tracePt t="89323" x="8504238" y="3857625"/>
          <p14:tracePt t="89334" x="8504238" y="3867150"/>
          <p14:tracePt t="89338" x="8504238" y="3875088"/>
          <p14:tracePt t="89345" x="8521700" y="3883025"/>
          <p14:tracePt t="89353" x="8529638" y="3892550"/>
          <p14:tracePt t="89360" x="8539163" y="3908425"/>
          <p14:tracePt t="89367" x="8547100" y="3917950"/>
          <p14:tracePt t="89374" x="8564563" y="3943350"/>
          <p14:tracePt t="89384" x="8580438" y="3951288"/>
          <p14:tracePt t="89389" x="8597900" y="3976688"/>
          <p14:tracePt t="89396" x="8605838" y="3994150"/>
          <p14:tracePt t="89403" x="8632825" y="4011613"/>
          <p14:tracePt t="89411" x="8666163" y="4044950"/>
          <p14:tracePt t="89418" x="8683625" y="4052888"/>
          <p14:tracePt t="89425" x="8724900" y="4070350"/>
          <p14:tracePt t="89434" x="8742363" y="4087813"/>
          <p14:tracePt t="89439" x="8767763" y="4087813"/>
          <p14:tracePt t="89454" x="8810625" y="4105275"/>
          <p14:tracePt t="89461" x="8853488" y="4130675"/>
          <p14:tracePt t="89470" x="8869363" y="4138613"/>
          <p14:tracePt t="89476" x="8921750" y="4156075"/>
          <p14:tracePt t="89487" x="8963025" y="4156075"/>
          <p14:tracePt t="89491" x="9005888" y="4156075"/>
          <p14:tracePt t="89501" x="9064625" y="4171950"/>
          <p14:tracePt t="89505" x="9124950" y="4181475"/>
          <p14:tracePt t="89512" x="9158288" y="4181475"/>
          <p14:tracePt t="89520" x="9201150" y="4189413"/>
          <p14:tracePt t="89528" x="9251950" y="4232275"/>
          <p14:tracePt t="89535" x="9294813" y="4240213"/>
          <p14:tracePt t="89541" x="9345613" y="4249738"/>
          <p14:tracePt t="89553" x="9371013" y="4257675"/>
          <p14:tracePt t="89555" x="9413875" y="4275138"/>
          <p14:tracePt t="89563" x="9464675" y="4316413"/>
          <p14:tracePt t="89570" x="9482138" y="4333875"/>
          <p14:tracePt t="89577" x="9523413" y="4384675"/>
          <p14:tracePt t="89588" x="9540875" y="4402138"/>
          <p14:tracePt t="89595" x="9566275" y="4460875"/>
          <p14:tracePt t="89603" x="9601200" y="4521200"/>
          <p14:tracePt t="89607" x="9634538" y="4572000"/>
          <p14:tracePt t="89622" x="9634538" y="4605338"/>
          <p14:tracePt t="89628" x="9642475" y="4622800"/>
          <p14:tracePt t="89636" x="9642475" y="4648200"/>
          <p14:tracePt t="89657" x="9642475" y="4665663"/>
          <p14:tracePt t="89679" x="9642475" y="4673600"/>
          <p14:tracePt t="89715" x="9642475" y="4683125"/>
          <p14:tracePt t="89723" x="9626600" y="4691063"/>
          <p14:tracePt t="89732" x="9617075" y="4691063"/>
          <p14:tracePt t="89738" x="9609138" y="4691063"/>
          <p14:tracePt t="89744" x="9591675" y="4691063"/>
          <p14:tracePt t="89825" x="9583738" y="4691063"/>
          <p14:tracePt t="89875" x="9583738" y="4665663"/>
          <p14:tracePt t="95741" x="9575800" y="4665663"/>
          <p14:tracePt t="95756" x="9566275" y="4673600"/>
          <p14:tracePt t="95771" x="9566275" y="4683125"/>
          <p14:tracePt t="95785" x="9558338" y="4683125"/>
          <p14:tracePt t="95792" x="9558338" y="4691063"/>
          <p14:tracePt t="95814" x="9550400" y="4708525"/>
          <p14:tracePt t="95844" x="9540875" y="4708525"/>
          <p14:tracePt t="95887" x="9540875" y="4716463"/>
          <p14:tracePt t="95894" x="9532938" y="4724400"/>
          <p14:tracePt t="95902" x="9523413" y="4733925"/>
          <p14:tracePt t="95924" x="9515475" y="4733925"/>
          <p14:tracePt t="95931" x="9507538" y="4733925"/>
          <p14:tracePt t="95937" x="9498013" y="4733925"/>
          <p14:tracePt t="95946" x="9498013" y="4741863"/>
          <p14:tracePt t="95966" x="9498013" y="4749800"/>
          <p14:tracePt t="96105" x="9490075" y="4749800"/>
          <p14:tracePt t="96141" x="9482138" y="4749800"/>
          <p14:tracePt t="96162" x="9472613" y="4749800"/>
          <p14:tracePt t="96184" x="9464675" y="4749800"/>
          <p14:tracePt t="96214" x="9456738" y="4749800"/>
          <p14:tracePt t="96228" x="9456738" y="4759325"/>
          <p14:tracePt t="96242" x="9447213" y="4759325"/>
          <p14:tracePt t="96279" x="9439275" y="47593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85DEC-93F0-48E6-83D7-65CCB1E54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Experimental design </a:t>
            </a:r>
            <a:br>
              <a:rPr lang="en-GB" dirty="0"/>
            </a:br>
            <a:r>
              <a:rPr lang="en-GB" dirty="0"/>
              <a:t>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E650C-1991-423D-820B-7EDDD3D36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082" y="1756399"/>
            <a:ext cx="5061662" cy="474811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400" dirty="0"/>
              <a:t> </a:t>
            </a:r>
            <a:r>
              <a:rPr lang="en-GB" sz="2400" b="1" dirty="0"/>
              <a:t>Simulation: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000" dirty="0" err="1"/>
              <a:t>EdgeCloudSim</a:t>
            </a:r>
            <a:r>
              <a:rPr lang="en-GB" sz="2000" dirty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b="1" dirty="0"/>
              <a:t>Hypothesis: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000" i="1" dirty="0"/>
              <a:t>hypothesis 1: </a:t>
            </a:r>
            <a:r>
              <a:rPr lang="en-GB" sz="2000" dirty="0"/>
              <a:t>The use of the hybrid adaptation in an elasticity framework will provide the highest acceptance rate as compared to both proactive and reactive adaptations.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000" i="1" dirty="0"/>
              <a:t>Hypothesis 2: </a:t>
            </a:r>
            <a:r>
              <a:rPr lang="en-GB" sz="2000" dirty="0"/>
              <a:t>The proactive adaptation will perform better than the reactive adaptation due to the prediction ability that helps acting prior events happen</a:t>
            </a:r>
            <a:r>
              <a:rPr lang="en-GB" sz="2400" dirty="0"/>
              <a:t>.</a:t>
            </a:r>
            <a:endParaRPr lang="en-GB" sz="24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9AE46-7B5F-4BCC-AFFD-754B31B87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ICAS’21 30 May-03 June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40F7EB-521D-4A42-8C91-94AACC54D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ACD0-7E70-4E57-BEAB-60CC854F3585}" type="slidenum">
              <a:rPr lang="en-GB" smtClean="0"/>
              <a:t>9</a:t>
            </a:fld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2F7F19-2FB0-40A7-BCB4-E0D2FE897C8A}"/>
              </a:ext>
            </a:extLst>
          </p:cNvPr>
          <p:cNvSpPr txBox="1"/>
          <p:nvPr/>
        </p:nvSpPr>
        <p:spPr>
          <a:xfrm>
            <a:off x="72890" y="6504513"/>
            <a:ext cx="4313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C. </a:t>
            </a:r>
            <a:r>
              <a:rPr lang="en-GB" sz="800" dirty="0" err="1"/>
              <a:t>Sonmez</a:t>
            </a:r>
            <a:r>
              <a:rPr lang="en-GB" sz="800" dirty="0"/>
              <a:t>, A. </a:t>
            </a:r>
            <a:r>
              <a:rPr lang="en-GB" sz="800" dirty="0" err="1"/>
              <a:t>Ozgovde</a:t>
            </a:r>
            <a:r>
              <a:rPr lang="en-GB" sz="800" dirty="0"/>
              <a:t>, and C. </a:t>
            </a:r>
            <a:r>
              <a:rPr lang="en-GB" sz="800" dirty="0" err="1"/>
              <a:t>Ersoy</a:t>
            </a:r>
            <a:r>
              <a:rPr lang="en-GB" sz="800" dirty="0"/>
              <a:t>, “</a:t>
            </a:r>
            <a:r>
              <a:rPr lang="en-GB" sz="800" dirty="0" err="1"/>
              <a:t>EdgeCloudSim</a:t>
            </a:r>
            <a:r>
              <a:rPr lang="en-GB" sz="800" dirty="0"/>
              <a:t> : An environment for performance evaluation of edge computing systems”, Trans. </a:t>
            </a:r>
            <a:r>
              <a:rPr lang="en-GB" sz="800" dirty="0" err="1"/>
              <a:t>Emerg</a:t>
            </a:r>
            <a:r>
              <a:rPr lang="en-GB" sz="800" dirty="0"/>
              <a:t>. </a:t>
            </a:r>
            <a:r>
              <a:rPr lang="en-GB" sz="800" dirty="0" err="1"/>
              <a:t>Telecommun</a:t>
            </a:r>
            <a:r>
              <a:rPr lang="en-GB" sz="800" dirty="0"/>
              <a:t>. Technol., vol. 29, no. 11, pp. 1–17, 2018</a:t>
            </a:r>
            <a:endParaRPr lang="en-GB" sz="1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022B86-DC7B-4755-ABE9-C1E2B17089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122" y="421091"/>
            <a:ext cx="5795024" cy="588966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AAA56C-F824-414D-BFC1-13B884343194}"/>
              </a:ext>
            </a:extLst>
          </p:cNvPr>
          <p:cNvCxnSpPr>
            <a:cxnSpLocks/>
          </p:cNvCxnSpPr>
          <p:nvPr/>
        </p:nvCxnSpPr>
        <p:spPr>
          <a:xfrm>
            <a:off x="6374812" y="286603"/>
            <a:ext cx="0" cy="583949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79A7E2C5-470E-4560-AB0C-5527840AF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46"/>
    </mc:Choice>
    <mc:Fallback xmlns="">
      <p:transition spd="slow" advTm="97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268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31" x="6253163" y="3951288"/>
          <p14:tracePt t="2938" x="6253163" y="3943350"/>
          <p14:tracePt t="2945" x="6227763" y="3917950"/>
          <p14:tracePt t="2951" x="6151563" y="3849688"/>
          <p14:tracePt t="2960" x="6116638" y="3841750"/>
          <p14:tracePt t="2970" x="6083300" y="3816350"/>
          <p14:tracePt t="2974" x="6007100" y="3790950"/>
          <p14:tracePt t="2980" x="5981700" y="3763963"/>
          <p14:tracePt t="2991" x="5938838" y="3730625"/>
          <p14:tracePt t="2996" x="5905500" y="3687763"/>
          <p14:tracePt t="3003" x="5862638" y="3654425"/>
          <p14:tracePt t="3010" x="5708650" y="3408363"/>
          <p14:tracePt t="3020" x="5708650" y="3398838"/>
          <p14:tracePt t="3025" x="5632450" y="3322638"/>
          <p14:tracePt t="3032" x="5530850" y="3238500"/>
          <p14:tracePt t="3039" x="5437188" y="3195638"/>
          <p14:tracePt t="3047" x="5353050" y="3160713"/>
          <p14:tracePt t="3054" x="5276850" y="3119438"/>
          <p14:tracePt t="3061" x="5199063" y="3084513"/>
          <p14:tracePt t="3069" x="5148263" y="3076575"/>
          <p14:tracePt t="3075" x="5097463" y="3041650"/>
          <p14:tracePt t="3083" x="5029200" y="3025775"/>
          <p14:tracePt t="3090" x="4978400" y="2990850"/>
          <p14:tracePt t="3097" x="4927600" y="2982913"/>
          <p14:tracePt t="3105" x="4884738" y="2957513"/>
          <p14:tracePt t="3112" x="4833938" y="2949575"/>
          <p14:tracePt t="3120" x="4800600" y="2940050"/>
          <p14:tracePt t="3126" x="4724400" y="2906713"/>
          <p14:tracePt t="3136" x="4706938" y="2897188"/>
          <p14:tracePt t="3141" x="4656138" y="2881313"/>
          <p14:tracePt t="3149" x="4638675" y="2871788"/>
          <p14:tracePt t="3156" x="4587875" y="2855913"/>
          <p14:tracePt t="3163" x="4570413" y="2830513"/>
          <p14:tracePt t="3170" x="4545013" y="2795588"/>
          <p14:tracePt t="3177" x="4511675" y="2778125"/>
          <p14:tracePt t="3186" x="4468813" y="2727325"/>
          <p14:tracePt t="3192" x="4460875" y="2719388"/>
          <p14:tracePt t="3200" x="4435475" y="2686050"/>
          <p14:tracePt t="3208" x="4418013" y="2676525"/>
          <p14:tracePt t="3214" x="4400550" y="2668588"/>
          <p14:tracePt t="3223" x="4375150" y="2660650"/>
          <p14:tracePt t="3228" x="4324350" y="2643188"/>
          <p14:tracePt t="3236" x="4273550" y="2617788"/>
          <p14:tracePt t="3243" x="4222750" y="2592388"/>
          <p14:tracePt t="3252" x="4137025" y="2582863"/>
          <p14:tracePt t="3257" x="4111625" y="2574925"/>
          <p14:tracePt t="3265" x="4070350" y="2557463"/>
          <p14:tracePt t="3274" x="4027488" y="2549525"/>
          <p14:tracePt t="3279" x="3992563" y="2532063"/>
          <p14:tracePt t="3286" x="3951288" y="2516188"/>
          <p14:tracePt t="3294" x="3908425" y="2506663"/>
          <p14:tracePt t="3303" x="3865563" y="2506663"/>
          <p14:tracePt t="3308" x="3840163" y="2481263"/>
          <p14:tracePt t="3315" x="3789363" y="2463800"/>
          <p14:tracePt t="3323" x="3756025" y="2455863"/>
          <p14:tracePt t="3330" x="3729038" y="2455863"/>
          <p14:tracePt t="3338" x="3703638" y="2455863"/>
          <p14:tracePt t="3345" x="3670300" y="2447925"/>
          <p14:tracePt t="3353" x="3636963" y="2447925"/>
          <p14:tracePt t="3368" x="3602038" y="2430463"/>
          <p14:tracePt t="3373" x="3586163" y="2422525"/>
          <p14:tracePt t="3389" x="3568700" y="2405063"/>
          <p14:tracePt t="3396" x="3559175" y="2405063"/>
          <p14:tracePt t="3403" x="3551238" y="2405063"/>
          <p14:tracePt t="3410" x="3551238" y="2397125"/>
          <p14:tracePt t="3419" x="3533775" y="2397125"/>
          <p14:tracePt t="3425" x="3525838" y="2371725"/>
          <p14:tracePt t="3439" x="3508375" y="2354263"/>
          <p14:tracePt t="3446" x="3475038" y="2336800"/>
          <p14:tracePt t="3453" x="3467100" y="2336800"/>
          <p14:tracePt t="3460" x="3441700" y="2319338"/>
          <p14:tracePt t="3468" x="3398838" y="2303463"/>
          <p14:tracePt t="3475" x="3381375" y="2286000"/>
          <p14:tracePt t="3483" x="3363913" y="2286000"/>
          <p14:tracePt t="3490" x="3338513" y="2260600"/>
          <p14:tracePt t="3498" x="3338513" y="2252663"/>
          <p14:tracePt t="3505" x="3330575" y="2252663"/>
          <p14:tracePt t="3512" x="3313113" y="2235200"/>
          <p14:tracePt t="3535" x="3305175" y="2227263"/>
          <p14:tracePt t="3548" x="3297238" y="2217738"/>
          <p14:tracePt t="3555" x="3287713" y="2209800"/>
          <p14:tracePt t="3562" x="3287713" y="2192338"/>
          <p14:tracePt t="4188" x="3279775" y="2192338"/>
          <p14:tracePt t="4311" x="3270250" y="2200275"/>
          <p14:tracePt t="4420" x="3279775" y="2252663"/>
          <p14:tracePt t="9185" x="3305175" y="2252663"/>
          <p14:tracePt t="9192" x="3373438" y="2260600"/>
          <p14:tracePt t="9199" x="3467100" y="2260600"/>
          <p14:tracePt t="9207" x="3611563" y="2260600"/>
          <p14:tracePt t="9216" x="3678238" y="2260600"/>
          <p14:tracePt t="9221" x="3822700" y="2260600"/>
          <p14:tracePt t="9229" x="4121150" y="2260600"/>
          <p14:tracePt t="9236" x="4418013" y="2278063"/>
          <p14:tracePt t="9243" x="4545013" y="2278063"/>
          <p14:tracePt t="9250" x="4656138" y="2319338"/>
          <p14:tracePt t="9258" x="4818063" y="2319338"/>
          <p14:tracePt t="9266" x="4927600" y="2319338"/>
          <p14:tracePt t="9272" x="5064125" y="2319338"/>
          <p14:tracePt t="9280" x="5224463" y="2293938"/>
          <p14:tracePt t="9287" x="5284788" y="2278063"/>
          <p14:tracePt t="9294" x="5368925" y="2278063"/>
          <p14:tracePt t="9301" x="5446713" y="2268538"/>
          <p14:tracePt t="9309" x="5607050" y="2174875"/>
          <p14:tracePt t="9316" x="5692775" y="2124075"/>
          <p14:tracePt t="9323" x="5819775" y="2124075"/>
          <p14:tracePt t="9332" x="6007100" y="2073275"/>
          <p14:tracePt t="9337" x="6126163" y="2047875"/>
          <p14:tracePt t="9345" x="6278563" y="2047875"/>
          <p14:tracePt t="9352" x="6364288" y="2047875"/>
          <p14:tracePt t="9360" x="6491288" y="2047875"/>
          <p14:tracePt t="9368" x="6600825" y="2039938"/>
          <p14:tracePt t="9374" x="6780213" y="2030413"/>
          <p14:tracePt t="9383" x="6907213" y="1979613"/>
          <p14:tracePt t="9388" x="7000875" y="1971675"/>
          <p14:tracePt t="9397" x="7069138" y="1946275"/>
          <p14:tracePt t="9404" x="7170738" y="1946275"/>
          <p14:tracePt t="9410" x="7239000" y="1946275"/>
          <p14:tracePt t="9418" x="7383463" y="1911350"/>
          <p14:tracePt t="9425" x="7493000" y="1911350"/>
          <p14:tracePt t="9432" x="7637463" y="1885950"/>
          <p14:tracePt t="9439" x="7791450" y="1827213"/>
          <p14:tracePt t="9448" x="7910513" y="1793875"/>
          <p14:tracePt t="9454" x="7977188" y="1766888"/>
          <p14:tracePt t="9461" x="8062913" y="1766888"/>
          <p14:tracePt t="9469" x="8224838" y="1758950"/>
          <p14:tracePt t="9475" x="8326438" y="1733550"/>
          <p14:tracePt t="9483" x="8435975" y="1700213"/>
          <p14:tracePt t="9490" x="8539163" y="1700213"/>
          <p14:tracePt t="9499" x="8632825" y="1665288"/>
          <p14:tracePt t="9504" x="8691563" y="1649413"/>
          <p14:tracePt t="9513" x="8767763" y="1589088"/>
          <p14:tracePt t="9520" x="8843963" y="1538288"/>
          <p14:tracePt t="9526" x="8894763" y="1470025"/>
          <p14:tracePt t="9535" x="8980488" y="1427163"/>
          <p14:tracePt t="9541" x="9056688" y="1360488"/>
          <p14:tracePt t="9549" x="9107488" y="1325563"/>
          <p14:tracePt t="9556" x="9183688" y="1257300"/>
          <p14:tracePt t="9563" x="9236075" y="1241425"/>
          <p14:tracePt t="9570" x="9277350" y="1223963"/>
          <p14:tracePt t="9577" x="9312275" y="1206500"/>
          <p14:tracePt t="9585" x="9328150" y="1198563"/>
          <p14:tracePt t="9591" x="9337675" y="1189038"/>
          <p14:tracePt t="9598" x="9363075" y="1189038"/>
          <p14:tracePt t="9606" x="9363075" y="1181100"/>
          <p14:tracePt t="9616" x="9371013" y="1181100"/>
          <p14:tracePt t="9621" x="9380538" y="1173163"/>
          <p14:tracePt t="9628" x="9388475" y="1163638"/>
          <p14:tracePt t="9636" x="9405938" y="1155700"/>
          <p14:tracePt t="9644" x="9421813" y="1147763"/>
          <p14:tracePt t="9650" x="9439275" y="1147763"/>
          <p14:tracePt t="9658" x="9472613" y="1130300"/>
          <p14:tracePt t="9665" x="9507538" y="1122363"/>
          <p14:tracePt t="9672" x="9540875" y="1112838"/>
          <p14:tracePt t="9680" x="9566275" y="1104900"/>
          <p14:tracePt t="9686" x="9591675" y="1104900"/>
          <p14:tracePt t="9694" x="9601200" y="1104900"/>
          <p14:tracePt t="9810" x="9609138" y="1104900"/>
          <p14:tracePt t="9926" x="9601200" y="1104900"/>
          <p14:tracePt t="9932" x="9566275" y="1189038"/>
          <p14:tracePt t="10232" x="9558338" y="1231900"/>
          <p14:tracePt t="10238" x="9550400" y="1257300"/>
          <p14:tracePt t="10247" x="9523413" y="1333500"/>
          <p14:tracePt t="10253" x="9507538" y="1419225"/>
          <p14:tracePt t="10260" x="9507538" y="1495425"/>
          <p14:tracePt t="10268" x="9498013" y="1555750"/>
          <p14:tracePt t="10275" x="9482138" y="1639888"/>
          <p14:tracePt t="10283" x="9482138" y="1674813"/>
          <p14:tracePt t="10289" x="9482138" y="1700213"/>
          <p14:tracePt t="10299" x="9482138" y="1716088"/>
          <p14:tracePt t="10304" x="9482138" y="1741488"/>
          <p14:tracePt t="10312" x="9472613" y="1758950"/>
          <p14:tracePt t="10319" x="9472613" y="1801813"/>
          <p14:tracePt t="10326" x="9464675" y="1819275"/>
          <p14:tracePt t="10333" x="9464675" y="1852613"/>
          <p14:tracePt t="10341" x="9464675" y="1885950"/>
          <p14:tracePt t="10349" x="9456738" y="1903413"/>
          <p14:tracePt t="10355" x="9447213" y="2014538"/>
          <p14:tracePt t="10362" x="9447213" y="2039938"/>
          <p14:tracePt t="10370" x="9439275" y="2073275"/>
          <p14:tracePt t="10377" x="9431338" y="2108200"/>
          <p14:tracePt t="10386" x="9421813" y="2149475"/>
          <p14:tracePt t="10391" x="9421813" y="2166938"/>
          <p14:tracePt t="10399" x="9413875" y="2174875"/>
          <p14:tracePt t="10406" x="9405938" y="2192338"/>
          <p14:tracePt t="10415" x="9405938" y="2200275"/>
          <p14:tracePt t="10420" x="9388475" y="2227263"/>
          <p14:tracePt t="10428" x="9380538" y="2252663"/>
          <p14:tracePt t="10435" x="9363075" y="2286000"/>
          <p14:tracePt t="10442" x="9353550" y="2319338"/>
          <p14:tracePt t="10449" x="9337675" y="2354263"/>
          <p14:tracePt t="10456" x="9320213" y="2430463"/>
          <p14:tracePt t="10466" x="9294813" y="2498725"/>
          <p14:tracePt t="10471" x="9294813" y="2524125"/>
          <p14:tracePt t="10479" x="9277350" y="2625725"/>
          <p14:tracePt t="10486" x="9277350" y="2633663"/>
          <p14:tracePt t="10493" x="9269413" y="2660650"/>
          <p14:tracePt t="10501" x="9261475" y="2686050"/>
          <p14:tracePt t="10516" x="9251950" y="2701925"/>
          <p14:tracePt t="10522" x="9251950" y="2711450"/>
          <p14:tracePt t="10531" x="9251950" y="2719388"/>
          <p14:tracePt t="10537" x="9226550" y="2770188"/>
          <p14:tracePt t="10544" x="9209088" y="2805113"/>
          <p14:tracePt t="10552" x="9201150" y="2820988"/>
          <p14:tracePt t="10558" x="9175750" y="2897188"/>
          <p14:tracePt t="10566" x="9142413" y="3008313"/>
          <p14:tracePt t="10573" x="9132888" y="3084513"/>
          <p14:tracePt t="10582" x="9117013" y="3160713"/>
          <p14:tracePt t="10587" x="9099550" y="3195638"/>
          <p14:tracePt t="10595" x="9082088" y="3238500"/>
          <p14:tracePt t="10602" x="9082088" y="3246438"/>
          <p14:tracePt t="10609" x="9074150" y="3297238"/>
          <p14:tracePt t="10616" x="9056688" y="3340100"/>
          <p14:tracePt t="10646" x="9056688" y="3355975"/>
          <p14:tracePt t="10995" x="9048750" y="3355975"/>
          <p14:tracePt t="11001" x="9023350" y="3365500"/>
          <p14:tracePt t="11009" x="8997950" y="3373438"/>
          <p14:tracePt t="11016" x="8972550" y="3398838"/>
          <p14:tracePt t="11023" x="8947150" y="3398838"/>
          <p14:tracePt t="11032" x="8929688" y="3408363"/>
          <p14:tracePt t="11038" x="8921750" y="3416300"/>
          <p14:tracePt t="11045" x="8886825" y="3433763"/>
          <p14:tracePt t="11052" x="8878888" y="3441700"/>
          <p14:tracePt t="11060" x="8853488" y="3459163"/>
          <p14:tracePt t="11069" x="8828088" y="3484563"/>
          <p14:tracePt t="11075" x="8802688" y="3502025"/>
          <p14:tracePt t="11081" x="8759825" y="3535363"/>
          <p14:tracePt t="11089" x="8699500" y="3552825"/>
          <p14:tracePt t="11096" x="8683625" y="3568700"/>
          <p14:tracePt t="11103" x="8640763" y="3594100"/>
          <p14:tracePt t="11110" x="8623300" y="3603625"/>
          <p14:tracePt t="11118" x="8605838" y="3629025"/>
          <p14:tracePt t="11125" x="8580438" y="3646488"/>
          <p14:tracePt t="11132" x="8547100" y="3687763"/>
          <p14:tracePt t="11140" x="8539163" y="3713163"/>
          <p14:tracePt t="11149" x="8513763" y="3756025"/>
          <p14:tracePt t="11154" x="8504238" y="3781425"/>
          <p14:tracePt t="11161" x="8496300" y="3798888"/>
          <p14:tracePt t="11169" x="8453438" y="3900488"/>
          <p14:tracePt t="11183" x="8394700" y="4019550"/>
          <p14:tracePt t="11199" x="8343900" y="4079875"/>
          <p14:tracePt t="11205" x="8318500" y="4087813"/>
          <p14:tracePt t="11213" x="8301038" y="4105275"/>
          <p14:tracePt t="11219" x="8266113" y="4138613"/>
          <p14:tracePt t="11226" x="8232775" y="4206875"/>
          <p14:tracePt t="11236" x="8189913" y="4265613"/>
          <p14:tracePt t="11249" x="8156575" y="4384675"/>
          <p14:tracePt t="11256" x="8139113" y="4394200"/>
          <p14:tracePt t="11265" x="8131175" y="4435475"/>
          <p14:tracePt t="11270" x="8113713" y="4564063"/>
          <p14:tracePt t="11286" x="8096250" y="4589463"/>
          <p14:tracePt t="11292" x="8096250" y="4716463"/>
          <p14:tracePt t="11306" x="8088313" y="4741863"/>
          <p14:tracePt t="11321" x="8080375" y="4802188"/>
          <p14:tracePt t="11329" x="8080375" y="4827588"/>
          <p14:tracePt t="11343" x="8080375" y="4894263"/>
          <p14:tracePt t="11350" x="8080375" y="4962525"/>
          <p14:tracePt t="11358" x="8080375" y="4997450"/>
          <p14:tracePt t="11372" x="8113713" y="5141913"/>
          <p14:tracePt t="11381" x="8121650" y="5157788"/>
          <p14:tracePt t="11387" x="8131175" y="5192713"/>
          <p14:tracePt t="11394" x="8139113" y="5226050"/>
          <p14:tracePt t="11409" x="8156575" y="5243513"/>
          <p14:tracePt t="11423" x="8174038" y="5260975"/>
          <p14:tracePt t="11432" x="8189913" y="5268913"/>
          <p14:tracePt t="11437" x="8199438" y="5276850"/>
          <p14:tracePt t="11452" x="8207375" y="5276850"/>
          <p14:tracePt t="11459" x="8215313" y="5286375"/>
          <p14:tracePt t="11474" x="8224838" y="5294313"/>
          <p14:tracePt t="11488" x="8232775" y="5294313"/>
          <p14:tracePt t="11496" x="8232775" y="5302250"/>
          <p14:tracePt t="11510" x="8240713" y="5302250"/>
          <p14:tracePt t="11532" x="8258175" y="5302250"/>
          <p14:tracePt t="11538" x="8266113" y="5302250"/>
          <p14:tracePt t="16392" x="8258175" y="5302250"/>
          <p14:tracePt t="16399" x="8232775" y="5302250"/>
          <p14:tracePt t="16406" x="8224838" y="5294313"/>
          <p14:tracePt t="16414" x="8199438" y="5294313"/>
          <p14:tracePt t="16421" x="8181975" y="5294313"/>
          <p14:tracePt t="16429" x="8174038" y="5294313"/>
          <p14:tracePt t="16435" x="8156575" y="5294313"/>
          <p14:tracePt t="16442" x="8147050" y="5294313"/>
          <p14:tracePt t="16449" x="8139113" y="5294313"/>
          <p14:tracePt t="16457" x="8121650" y="5294313"/>
          <p14:tracePt t="16464" x="8121650" y="5302250"/>
          <p14:tracePt t="16471" x="8113713" y="5302250"/>
          <p14:tracePt t="16479" x="8096250" y="5311775"/>
          <p14:tracePt t="16486" x="8096250" y="5327650"/>
          <p14:tracePt t="16500" x="8080375" y="5337175"/>
          <p14:tracePt t="16508" x="8070850" y="5353050"/>
          <p14:tracePt t="16523" x="8054975" y="5370513"/>
          <p14:tracePt t="16529" x="8045450" y="5387975"/>
          <p14:tracePt t="16546" x="8037513" y="5395913"/>
          <p14:tracePt t="16551" x="8037513" y="5413375"/>
          <p14:tracePt t="16560" x="8037513" y="5421313"/>
          <p14:tracePt t="16588" x="8037513" y="5430838"/>
          <p14:tracePt t="16596" x="8037513" y="5446713"/>
          <p14:tracePt t="16609" x="8037513" y="5456238"/>
          <p14:tracePt t="16617" x="8037513" y="5464175"/>
          <p14:tracePt t="16625" x="8054975" y="5472113"/>
          <p14:tracePt t="16632" x="8070850" y="5481638"/>
          <p14:tracePt t="16639" x="8088313" y="5497513"/>
          <p14:tracePt t="16646" x="8105775" y="5497513"/>
          <p14:tracePt t="16653" x="8147050" y="5514975"/>
          <p14:tracePt t="16662" x="8181975" y="5532438"/>
          <p14:tracePt t="16667" x="8232775" y="5540375"/>
          <p14:tracePt t="16675" x="8291513" y="5557838"/>
          <p14:tracePt t="16682" x="8369300" y="5575300"/>
          <p14:tracePt t="16690" x="8410575" y="5583238"/>
          <p14:tracePt t="16697" x="8445500" y="5608638"/>
          <p14:tracePt t="16704" x="8496300" y="5634038"/>
          <p14:tracePt t="16713" x="8555038" y="5641975"/>
          <p14:tracePt t="16718" x="8648700" y="5676900"/>
          <p14:tracePt t="16726" x="8759825" y="5694363"/>
          <p14:tracePt t="16735" x="8836025" y="5710238"/>
          <p14:tracePt t="16740" x="8904288" y="5710238"/>
          <p14:tracePt t="16749" x="8963025" y="5710238"/>
          <p14:tracePt t="16755" x="9005888" y="5719763"/>
          <p14:tracePt t="16763" x="9056688" y="5735638"/>
          <p14:tracePt t="16770" x="9124950" y="5735638"/>
          <p14:tracePt t="16779" x="9201150" y="5735638"/>
          <p14:tracePt t="16784" x="9244013" y="5735638"/>
          <p14:tracePt t="16791" x="9345613" y="5735638"/>
          <p14:tracePt t="16800" x="9431338" y="5735638"/>
          <p14:tracePt t="16806" x="9515475" y="5719763"/>
          <p14:tracePt t="16814" x="9566275" y="5694363"/>
          <p14:tracePt t="16820" x="9609138" y="5684838"/>
          <p14:tracePt t="16830" x="9634538" y="5684838"/>
          <p14:tracePt t="16835" x="9667875" y="5676900"/>
          <p14:tracePt t="16843" x="9685338" y="5676900"/>
          <p14:tracePt t="16851" x="9736138" y="5659438"/>
          <p14:tracePt t="16857" x="9745663" y="5641975"/>
          <p14:tracePt t="16865" x="9779000" y="5626100"/>
          <p14:tracePt t="16871" x="9847263" y="5575300"/>
          <p14:tracePt t="16879" x="9915525" y="5540375"/>
          <p14:tracePt t="16886" x="9931400" y="5532438"/>
          <p14:tracePt t="16895" x="9999663" y="5489575"/>
          <p14:tracePt t="16900" x="10034588" y="5481638"/>
          <p14:tracePt t="16907" x="10075863" y="5456238"/>
          <p14:tracePt t="16917" x="10085388" y="5438775"/>
          <p14:tracePt t="16922" x="10101263" y="5421313"/>
          <p14:tracePt t="16930" x="10110788" y="5413375"/>
          <p14:tracePt t="16937" x="10126663" y="5387975"/>
          <p14:tracePt t="16946" x="10144125" y="5345113"/>
          <p14:tracePt t="16951" x="10144125" y="5327650"/>
          <p14:tracePt t="16959" x="10153650" y="5302250"/>
          <p14:tracePt t="16967" x="10153650" y="5276850"/>
          <p14:tracePt t="16981" x="10153650" y="5251450"/>
          <p14:tracePt t="17002" x="10153650" y="5235575"/>
          <p14:tracePt t="17010" x="10153650" y="5218113"/>
          <p14:tracePt t="17031" x="10153650" y="5183188"/>
          <p14:tracePt t="17038" x="10126663" y="5175250"/>
          <p14:tracePt t="17046" x="10118725" y="5167313"/>
          <p14:tracePt t="17053" x="10101263" y="5157788"/>
          <p14:tracePt t="17061" x="10093325" y="5149850"/>
          <p14:tracePt t="17075" x="10085388" y="5149850"/>
          <p14:tracePt t="17082" x="10075863" y="5141913"/>
          <p14:tracePt t="17111" x="10067925" y="5141913"/>
          <p14:tracePt t="17119" x="10059988" y="5141913"/>
          <p14:tracePt t="17125" x="10050463" y="5141913"/>
          <p14:tracePt t="17145" x="10025063" y="5141913"/>
          <p14:tracePt t="17149" x="10017125" y="5141913"/>
          <p14:tracePt t="17155" x="9999663" y="5157788"/>
          <p14:tracePt t="17162" x="9974263" y="5157788"/>
          <p14:tracePt t="17169" x="9956800" y="5183188"/>
          <p14:tracePt t="17177" x="9940925" y="5192713"/>
          <p14:tracePt t="17184" x="9898063" y="5218113"/>
          <p14:tracePt t="17191" x="9855200" y="5243513"/>
          <p14:tracePt t="17199" x="9812338" y="5268913"/>
          <p14:tracePt t="17206" x="9761538" y="5327650"/>
          <p14:tracePt t="17212" x="9728200" y="5353050"/>
          <p14:tracePt t="17220" x="9667875" y="5370513"/>
          <p14:tracePt t="17229" x="9626600" y="5413375"/>
          <p14:tracePt t="17235" x="9591675" y="5430838"/>
          <p14:tracePt t="17242" x="9540875" y="5438775"/>
          <p14:tracePt t="17249" x="9498013" y="5456238"/>
          <p14:tracePt t="17257" x="9447213" y="5464175"/>
          <p14:tracePt t="17263" x="9345613" y="5489575"/>
          <p14:tracePt t="17271" x="9209088" y="5497513"/>
          <p14:tracePt t="17279" x="9124950" y="5514975"/>
          <p14:tracePt t="17285" x="8980488" y="5514975"/>
          <p14:tracePt t="17293" x="8904288" y="5532438"/>
          <p14:tracePt t="17300" x="8818563" y="5540375"/>
          <p14:tracePt t="17307" x="8709025" y="5565775"/>
          <p14:tracePt t="17314" x="8572500" y="5575300"/>
          <p14:tracePt t="17321" x="8420100" y="5600700"/>
          <p14:tracePt t="17330" x="8266113" y="5600700"/>
          <p14:tracePt t="17336" x="8147050" y="5600700"/>
          <p14:tracePt t="17345" x="8088313" y="5616575"/>
          <p14:tracePt t="17350" x="8020050" y="5616575"/>
          <p14:tracePt t="17358" x="7935913" y="5616575"/>
          <p14:tracePt t="17365" x="7850188" y="5608638"/>
          <p14:tracePt t="17373" x="7723188" y="5600700"/>
          <p14:tracePt t="17379" x="7662863" y="5600700"/>
          <p14:tracePt t="17387" x="7629525" y="5600700"/>
          <p14:tracePt t="17395" x="7586663" y="5591175"/>
          <p14:tracePt t="17401" x="7578725" y="5591175"/>
          <p14:tracePt t="17409" x="7553325" y="5575300"/>
          <p14:tracePt t="17424" x="7535863" y="5565775"/>
          <p14:tracePt t="17453" x="7527925" y="5540375"/>
          <p14:tracePt t="17475" x="7527925" y="5507038"/>
          <p14:tracePt t="17481" x="7527925" y="5497513"/>
          <p14:tracePt t="17489" x="7527925" y="5489575"/>
          <p14:tracePt t="17532" x="7527925" y="5481638"/>
          <p14:tracePt t="17547" x="7535863" y="5481638"/>
          <p14:tracePt t="17554" x="7561263" y="5481638"/>
          <p14:tracePt t="17561" x="7604125" y="5481638"/>
          <p14:tracePt t="17874" x="7612063" y="5481638"/>
          <p14:tracePt t="17881" x="7621588" y="5481638"/>
          <p14:tracePt t="17895" x="7654925" y="5481638"/>
          <p14:tracePt t="17903" x="7662863" y="5481638"/>
          <p14:tracePt t="17912" x="7688263" y="5481638"/>
          <p14:tracePt t="17917" x="7715250" y="5481638"/>
          <p14:tracePt t="17925" x="7731125" y="5481638"/>
          <p14:tracePt t="17932" x="7748588" y="5481638"/>
          <p14:tracePt t="17939" x="7766050" y="5481638"/>
          <p14:tracePt t="17954" x="7773988" y="5481638"/>
          <p14:tracePt t="17962" x="7791450" y="5481638"/>
          <p14:tracePt t="17968" x="7799388" y="5481638"/>
          <p14:tracePt t="17975" x="7816850" y="5481638"/>
          <p14:tracePt t="17991" x="7832725" y="5481638"/>
          <p14:tracePt t="17997" x="7859713" y="5481638"/>
          <p14:tracePt t="18004" x="7885113" y="5481638"/>
          <p14:tracePt t="18012" x="7900988" y="5481638"/>
          <p14:tracePt t="18019" x="7943850" y="5489575"/>
          <p14:tracePt t="18028" x="7977188" y="5489575"/>
          <p14:tracePt t="18033" x="8004175" y="5489575"/>
          <p14:tracePt t="18041" x="8029575" y="5497513"/>
          <p14:tracePt t="18048" x="8054975" y="5497513"/>
          <p14:tracePt t="18056" x="8080375" y="5497513"/>
          <p14:tracePt t="18062" x="8088313" y="5497513"/>
          <p14:tracePt t="18070" x="8121650" y="5497513"/>
          <p14:tracePt t="18079" x="8139113" y="5497513"/>
          <p14:tracePt t="18084" x="8156575" y="5497513"/>
          <p14:tracePt t="18092" x="8207375" y="5481638"/>
          <p14:tracePt t="18099" x="8232775" y="5472113"/>
          <p14:tracePt t="18106" x="8283575" y="5464175"/>
          <p14:tracePt t="18113" x="8308975" y="5446713"/>
          <p14:tracePt t="18121" x="8351838" y="5438775"/>
          <p14:tracePt t="18128" x="8385175" y="5421313"/>
          <p14:tracePt t="18135" x="8453438" y="5370513"/>
          <p14:tracePt t="18142" x="8478838" y="5327650"/>
          <p14:tracePt t="18150" x="8513763" y="5294313"/>
          <p14:tracePt t="18157" x="8589963" y="5183188"/>
          <p14:tracePt t="18166" x="8623300" y="5149850"/>
          <p14:tracePt t="18171" x="8632825" y="5132388"/>
          <p14:tracePt t="18179" x="8709025" y="5013325"/>
          <p14:tracePt t="18195" x="8734425" y="4987925"/>
          <p14:tracePt t="18200" x="8759825" y="4954588"/>
          <p14:tracePt t="18209" x="8802688" y="4886325"/>
          <p14:tracePt t="18215" x="8843963" y="4810125"/>
          <p14:tracePt t="18223" x="8869363" y="4759325"/>
          <p14:tracePt t="18232" x="8886825" y="4665663"/>
          <p14:tracePt t="18237" x="8894763" y="4605338"/>
          <p14:tracePt t="18245" x="8912225" y="4513263"/>
          <p14:tracePt t="18251" x="8921750" y="4427538"/>
          <p14:tracePt t="18266" x="8921750" y="4325938"/>
          <p14:tracePt t="18273" x="8921750" y="4316413"/>
          <p14:tracePt t="18280" x="8921750" y="4300538"/>
          <p14:tracePt t="18295" x="8921750" y="4275138"/>
          <p14:tracePt t="18302" x="8921750" y="4240213"/>
          <p14:tracePt t="18312" x="8904288" y="4171950"/>
          <p14:tracePt t="18317" x="8886825" y="4130675"/>
          <p14:tracePt t="18324" x="8861425" y="4052888"/>
          <p14:tracePt t="18332" x="8836025" y="4002088"/>
          <p14:tracePt t="18339" x="8828088" y="3943350"/>
          <p14:tracePt t="18346" x="8818563" y="3925888"/>
          <p14:tracePt t="18353" x="8793163" y="3867150"/>
          <p14:tracePt t="18361" x="8785225" y="3849688"/>
          <p14:tracePt t="18368" x="8767763" y="3806825"/>
          <p14:tracePt t="18375" x="8759825" y="3790950"/>
          <p14:tracePt t="18382" x="8750300" y="3781425"/>
          <p14:tracePt t="18398" x="8724900" y="3738563"/>
          <p14:tracePt t="18405" x="8716963" y="3713163"/>
          <p14:tracePt t="18419" x="8691563" y="3687763"/>
          <p14:tracePt t="18428" x="8683625" y="3679825"/>
          <p14:tracePt t="18433" x="8648700" y="3636963"/>
          <p14:tracePt t="18440" x="8580438" y="3586163"/>
          <p14:tracePt t="18448" x="8555038" y="3560763"/>
          <p14:tracePt t="18455" x="8504238" y="3509963"/>
          <p14:tracePt t="18462" x="8453438" y="3459163"/>
          <p14:tracePt t="18469" x="8385175" y="3398838"/>
          <p14:tracePt t="18478" x="8334375" y="3365500"/>
          <p14:tracePt t="18484" x="8301038" y="3330575"/>
          <p14:tracePt t="18491" x="8266113" y="3314700"/>
          <p14:tracePt t="18498" x="8240713" y="3305175"/>
          <p14:tracePt t="18506" x="8215313" y="3297238"/>
          <p14:tracePt t="18515" x="8174038" y="3263900"/>
          <p14:tracePt t="18520" x="8113713" y="3254375"/>
          <p14:tracePt t="18528" x="8054975" y="3246438"/>
          <p14:tracePt t="18535" x="7994650" y="3246438"/>
          <p14:tracePt t="18542" x="7935913" y="3246438"/>
          <p14:tracePt t="18549" x="7893050" y="3246438"/>
          <p14:tracePt t="18557" x="7859713" y="3254375"/>
          <p14:tracePt t="18564" x="7842250" y="3254375"/>
          <p14:tracePt t="18571" x="7824788" y="3263900"/>
          <p14:tracePt t="18578" x="7807325" y="3271838"/>
          <p14:tracePt t="18586" x="7799388" y="3271838"/>
          <p14:tracePt t="18595" x="7791450" y="3297238"/>
          <p14:tracePt t="18600" x="7773988" y="3314700"/>
          <p14:tracePt t="18608" x="7756525" y="3355975"/>
          <p14:tracePt t="18615" x="7748588" y="3416300"/>
          <p14:tracePt t="18622" x="7731125" y="3475038"/>
          <p14:tracePt t="18630" x="7731125" y="3560763"/>
          <p14:tracePt t="18636" x="7731125" y="3578225"/>
          <p14:tracePt t="18645" x="7731125" y="3619500"/>
          <p14:tracePt t="18651" x="7731125" y="3636963"/>
          <p14:tracePt t="18659" x="7731125" y="3662363"/>
          <p14:tracePt t="18665" x="7756525" y="3687763"/>
          <p14:tracePt t="18673" x="7850188" y="3763963"/>
          <p14:tracePt t="18680" x="7926388" y="3816350"/>
          <p14:tracePt t="18687" x="8004175" y="3857625"/>
          <p14:tracePt t="18695" x="8096250" y="3917950"/>
          <p14:tracePt t="18702" x="8189913" y="4011613"/>
          <p14:tracePt t="18711" x="8291513" y="4079875"/>
          <p14:tracePt t="18716" x="8402638" y="4138613"/>
          <p14:tracePt t="18723" x="8555038" y="4214813"/>
          <p14:tracePt t="18732" x="8750300" y="4257675"/>
          <p14:tracePt t="18738" x="8904288" y="4308475"/>
          <p14:tracePt t="18745" x="8997950" y="4308475"/>
          <p14:tracePt t="18753" x="9091613" y="4291013"/>
          <p14:tracePt t="18761" x="9183688" y="4291013"/>
          <p14:tracePt t="18767" x="9269413" y="4291013"/>
          <p14:tracePt t="18775" x="9371013" y="4265613"/>
          <p14:tracePt t="18781" x="9464675" y="4214813"/>
          <p14:tracePt t="18789" x="9540875" y="4214813"/>
          <p14:tracePt t="18797" x="9591675" y="4171950"/>
          <p14:tracePt t="18804" x="9626600" y="4156075"/>
          <p14:tracePt t="18811" x="9667875" y="4121150"/>
          <p14:tracePt t="18818" x="9710738" y="4062413"/>
          <p14:tracePt t="18827" x="9745663" y="3986213"/>
          <p14:tracePt t="18833" x="9753600" y="3976688"/>
          <p14:tracePt t="18840" x="9786938" y="3900488"/>
          <p14:tracePt t="18848" x="9812338" y="3857625"/>
          <p14:tracePt t="18856" x="9821863" y="3841750"/>
          <p14:tracePt t="18862" x="9829800" y="3824288"/>
          <p14:tracePt t="18869" x="9829800" y="3806825"/>
          <p14:tracePt t="18878" x="9839325" y="3748088"/>
          <p14:tracePt t="18884" x="9839325" y="3738563"/>
          <p14:tracePt t="18891" x="9839325" y="3646488"/>
          <p14:tracePt t="18898" x="9839325" y="3611563"/>
          <p14:tracePt t="18905" x="9829800" y="3433763"/>
          <p14:tracePt t="18912" x="9821863" y="3408363"/>
          <p14:tracePt t="18920" x="9771063" y="3340100"/>
          <p14:tracePt t="18928" x="9728200" y="3305175"/>
          <p14:tracePt t="18934" x="9652000" y="3246438"/>
          <p14:tracePt t="18941" x="9591675" y="3203575"/>
          <p14:tracePt t="18949" x="9558338" y="3195638"/>
          <p14:tracePt t="18956" x="9532938" y="3178175"/>
          <p14:tracePt t="18964" x="9507538" y="3170238"/>
          <p14:tracePt t="18981" x="9482138" y="3160713"/>
          <p14:tracePt t="18985" x="9472613" y="3160713"/>
          <p14:tracePt t="18994" x="9464675" y="3160713"/>
          <p14:tracePt t="19000" x="9456738" y="3160713"/>
          <p14:tracePt t="19087" x="9447213" y="3186113"/>
          <p14:tracePt t="19093" x="9405938" y="3263900"/>
          <p14:tracePt t="20301" x="9421813" y="3221038"/>
          <p14:tracePt t="20307" x="9447213" y="3119438"/>
          <p14:tracePt t="20314" x="9456738" y="3101975"/>
          <p14:tracePt t="20321" x="9472613" y="3051175"/>
          <p14:tracePt t="20330" x="9490075" y="3033713"/>
          <p14:tracePt t="20337" x="9515475" y="3008313"/>
          <p14:tracePt t="20344" x="9515475" y="2990850"/>
          <p14:tracePt t="20351" x="9550400" y="2974975"/>
          <p14:tracePt t="20360" x="9575800" y="2922588"/>
          <p14:tracePt t="20365" x="9617075" y="2838450"/>
          <p14:tracePt t="20373" x="9652000" y="2762250"/>
          <p14:tracePt t="20380" x="9667875" y="2711450"/>
          <p14:tracePt t="20387" x="9728200" y="2608263"/>
          <p14:tracePt t="20394" x="9753600" y="2524125"/>
          <p14:tracePt t="20402" x="9771063" y="2473325"/>
          <p14:tracePt t="20411" x="9804400" y="2413000"/>
          <p14:tracePt t="20416" x="9821863" y="2371725"/>
          <p14:tracePt t="20424" x="9829800" y="2344738"/>
          <p14:tracePt t="20431" x="9839325" y="2328863"/>
          <p14:tracePt t="20438" x="9880600" y="2217738"/>
          <p14:tracePt t="20446" x="9880600" y="2200275"/>
          <p14:tracePt t="20452" x="9898063" y="2124075"/>
          <p14:tracePt t="20460" x="9923463" y="2030413"/>
          <p14:tracePt t="20467" x="9948863" y="1954213"/>
          <p14:tracePt t="20475" x="9983788" y="1852613"/>
          <p14:tracePt t="20482" x="9991725" y="1844675"/>
          <p14:tracePt t="20489" x="10025063" y="1776413"/>
          <p14:tracePt t="20497" x="10025063" y="1766888"/>
          <p14:tracePt t="20504" x="10075863" y="1708150"/>
          <p14:tracePt t="20510" x="10085388" y="1682750"/>
          <p14:tracePt t="20518" x="10126663" y="1649413"/>
          <p14:tracePt t="20527" x="10136188" y="1622425"/>
          <p14:tracePt t="20532" x="10204450" y="1538288"/>
          <p14:tracePt t="20541" x="10237788" y="1436688"/>
          <p14:tracePt t="20547" x="10280650" y="1350963"/>
          <p14:tracePt t="20555" x="10313988" y="1206500"/>
          <p14:tracePt t="20562" x="10323513" y="1173163"/>
          <p14:tracePt t="20569" x="10348913" y="1096963"/>
          <p14:tracePt t="20577" x="10348913" y="1069975"/>
          <p14:tracePt t="20584" x="10356850" y="1019175"/>
          <p14:tracePt t="20591" x="10356850" y="1011238"/>
          <p14:tracePt t="20598" x="10356850" y="1003300"/>
          <p14:tracePt t="20605" x="10348913" y="942975"/>
          <p14:tracePt t="20612" x="10339388" y="935038"/>
          <p14:tracePt t="20620" x="10313988" y="909638"/>
          <p14:tracePt t="20627" x="10263188" y="874713"/>
          <p14:tracePt t="20634" x="10212388" y="841375"/>
          <p14:tracePt t="20643" x="10179050" y="808038"/>
          <p14:tracePt t="20649" x="10118725" y="781050"/>
          <p14:tracePt t="20656" x="10085388" y="765175"/>
          <p14:tracePt t="20665" x="10042525" y="730250"/>
          <p14:tracePt t="20671" x="9983788" y="704850"/>
          <p14:tracePt t="20678" x="9940925" y="654050"/>
          <p14:tracePt t="20685" x="9880600" y="628650"/>
          <p14:tracePt t="20694" x="9829800" y="611188"/>
          <p14:tracePt t="20700" x="9761538" y="611188"/>
          <p14:tracePt t="20708" x="9702800" y="603250"/>
          <p14:tracePt t="20714" x="9659938" y="603250"/>
          <p14:tracePt t="20721" x="9626600" y="603250"/>
          <p14:tracePt t="20729" x="9583738" y="603250"/>
          <p14:tracePt t="20736" x="9550400" y="611188"/>
          <p14:tracePt t="20744" x="9532938" y="628650"/>
          <p14:tracePt t="20751" x="9498013" y="654050"/>
          <p14:tracePt t="20758" x="9482138" y="663575"/>
          <p14:tracePt t="20766" x="9464675" y="671513"/>
          <p14:tracePt t="20772" x="9456738" y="688975"/>
          <p14:tracePt t="20781" x="9413875" y="722313"/>
          <p14:tracePt t="20787" x="9405938" y="739775"/>
          <p14:tracePt t="20793" x="9363075" y="808038"/>
          <p14:tracePt t="20801" x="9363075" y="815975"/>
          <p14:tracePt t="20811" x="9345613" y="833438"/>
          <p14:tracePt t="20816" x="9345613" y="849313"/>
          <p14:tracePt t="20823" x="9337675" y="866775"/>
          <p14:tracePt t="20830" x="9328150" y="874713"/>
          <p14:tracePt t="20838" x="9312275" y="884238"/>
          <p14:tracePt t="20845" x="9302750" y="909638"/>
          <p14:tracePt t="20852" x="9286875" y="952500"/>
          <p14:tracePt t="20861" x="9277350" y="977900"/>
          <p14:tracePt t="20866" x="9261475" y="1011238"/>
          <p14:tracePt t="20875" x="9251950" y="1069975"/>
          <p14:tracePt t="20883" x="9251950" y="1096963"/>
          <p14:tracePt t="20889" x="9251950" y="1104900"/>
          <p14:tracePt t="20899" x="9251950" y="1130300"/>
          <p14:tracePt t="20904" x="9251950" y="1138238"/>
          <p14:tracePt t="20910" x="9251950" y="1155700"/>
          <p14:tracePt t="20917" x="9251950" y="1181100"/>
          <p14:tracePt t="20927" x="9251950" y="1198563"/>
          <p14:tracePt t="20940" x="9269413" y="1223963"/>
          <p14:tracePt t="20947" x="9286875" y="1241425"/>
          <p14:tracePt t="20955" x="9312275" y="1257300"/>
          <p14:tracePt t="20961" x="9337675" y="1266825"/>
          <p14:tracePt t="20969" x="9363075" y="1274763"/>
          <p14:tracePt t="20977" x="9421813" y="1292225"/>
          <p14:tracePt t="20983" x="9482138" y="1292225"/>
          <p14:tracePt t="20990" x="9566275" y="1292225"/>
          <p14:tracePt t="20997" x="9659938" y="1292225"/>
          <p14:tracePt t="21005" x="9720263" y="1292225"/>
          <p14:tracePt t="21012" x="9786938" y="1292225"/>
          <p14:tracePt t="21020" x="9839325" y="1282700"/>
          <p14:tracePt t="21027" x="9872663" y="1266825"/>
          <p14:tracePt t="21034" x="9906000" y="1257300"/>
          <p14:tracePt t="21043" x="9940925" y="1249363"/>
          <p14:tracePt t="21056" x="9940925" y="1241425"/>
          <p14:tracePt t="21070" x="9956800" y="1216025"/>
          <p14:tracePt t="21078" x="9974263" y="1173163"/>
          <p14:tracePt t="21085" x="9983788" y="1130300"/>
          <p14:tracePt t="21093" x="9983788" y="1122363"/>
          <p14:tracePt t="21099" x="9983788" y="1062038"/>
          <p14:tracePt t="21107" x="9983788" y="1054100"/>
          <p14:tracePt t="21114" x="9983788" y="1019175"/>
          <p14:tracePt t="21129" x="9948863" y="985838"/>
          <p14:tracePt t="21136" x="9890125" y="942975"/>
          <p14:tracePt t="21143" x="9804400" y="917575"/>
          <p14:tracePt t="21150" x="9634538" y="866775"/>
          <p14:tracePt t="21158" x="9523413" y="866775"/>
          <p14:tracePt t="21166" x="9439275" y="866775"/>
          <p14:tracePt t="21172" x="9353550" y="866775"/>
          <p14:tracePt t="21179" x="9302750" y="866775"/>
          <p14:tracePt t="21187" x="9251950" y="866775"/>
          <p14:tracePt t="21194" x="9201150" y="866775"/>
          <p14:tracePt t="21209" x="9099550" y="866775"/>
          <p14:tracePt t="21216" x="9056688" y="874713"/>
          <p14:tracePt t="21223" x="9031288" y="892175"/>
          <p14:tracePt t="21230" x="9013825" y="900113"/>
          <p14:tracePt t="21237" x="9005888" y="925513"/>
          <p14:tracePt t="21243" x="8980488" y="942975"/>
          <p14:tracePt t="21252" x="8955088" y="985838"/>
          <p14:tracePt t="21260" x="8921750" y="1036638"/>
          <p14:tracePt t="21266" x="8921750" y="1079500"/>
          <p14:tracePt t="21275" x="8904288" y="1112838"/>
          <p14:tracePt t="21282" x="8904288" y="1147763"/>
          <p14:tracePt t="21288" x="8894763" y="1189038"/>
          <p14:tracePt t="21296" x="8894763" y="1206500"/>
          <p14:tracePt t="21302" x="8894763" y="1223963"/>
          <p14:tracePt t="21310" x="8912225" y="1282700"/>
          <p14:tracePt t="21317" x="8912225" y="1292225"/>
          <p14:tracePt t="21327" x="8972550" y="1376363"/>
          <p14:tracePt t="21330" x="8988425" y="1385888"/>
          <p14:tracePt t="22473" x="8988425" y="1401763"/>
          <p14:tracePt t="22479" x="8963025" y="1411288"/>
          <p14:tracePt t="22487" x="8955088" y="1419225"/>
          <p14:tracePt t="22495" x="8937625" y="1419225"/>
          <p14:tracePt t="22502" x="8929688" y="1427163"/>
          <p14:tracePt t="22511" x="8904288" y="1444625"/>
          <p14:tracePt t="22515" x="8894763" y="1462088"/>
          <p14:tracePt t="22523" x="8878888" y="1462088"/>
          <p14:tracePt t="22531" x="8861425" y="1495425"/>
          <p14:tracePt t="22537" x="8843963" y="1520825"/>
          <p14:tracePt t="22546" x="8810625" y="1581150"/>
          <p14:tracePt t="22552" x="8785225" y="1631950"/>
          <p14:tracePt t="22559" x="8777288" y="1639888"/>
          <p14:tracePt t="22566" x="8750300" y="1690688"/>
          <p14:tracePt t="22576" x="8734425" y="1751013"/>
          <p14:tracePt t="22582" x="8724900" y="1766888"/>
          <p14:tracePt t="22588" x="8709025" y="1776413"/>
          <p14:tracePt t="22603" x="8699500" y="1793875"/>
          <p14:tracePt t="22610" x="8674100" y="1819275"/>
          <p14:tracePt t="22617" x="8666163" y="1827213"/>
          <p14:tracePt t="22626" x="8632825" y="1844675"/>
          <p14:tracePt t="22632" x="8623300" y="1860550"/>
          <p14:tracePt t="22640" x="8605838" y="1878013"/>
          <p14:tracePt t="22648" x="8597900" y="1895475"/>
          <p14:tracePt t="22654" x="8564563" y="1928813"/>
          <p14:tracePt t="22660" x="8547100" y="1954213"/>
          <p14:tracePt t="22668" x="8521700" y="1997075"/>
          <p14:tracePt t="22676" x="8513763" y="2022475"/>
          <p14:tracePt t="22686" x="8504238" y="2090738"/>
          <p14:tracePt t="22697" x="8488363" y="2108200"/>
          <p14:tracePt t="22705" x="8478838" y="2141538"/>
          <p14:tracePt t="22713" x="8470900" y="2159000"/>
          <p14:tracePt t="22719" x="8462963" y="2174875"/>
          <p14:tracePt t="22726" x="8445500" y="2192338"/>
          <p14:tracePt t="22734" x="8445500" y="2200275"/>
          <p14:tracePt t="22743" x="8445500" y="2217738"/>
          <p14:tracePt t="22763" x="8435975" y="2235200"/>
          <p14:tracePt t="22828" x="8420100" y="2235200"/>
          <p14:tracePt t="23126" x="8385175" y="2252663"/>
          <p14:tracePt t="23133" x="8369300" y="2278063"/>
          <p14:tracePt t="23141" x="8343900" y="2293938"/>
          <p14:tracePt t="23148" x="8326438" y="2319338"/>
          <p14:tracePt t="23155" x="8301038" y="2319338"/>
          <p14:tracePt t="23162" x="8283575" y="2336800"/>
          <p14:tracePt t="23170" x="8266113" y="2362200"/>
          <p14:tracePt t="23177" x="8232775" y="2430463"/>
          <p14:tracePt t="23184" x="8181975" y="2524125"/>
          <p14:tracePt t="23192" x="8147050" y="2600325"/>
          <p14:tracePt t="23198" x="8121650" y="2676525"/>
          <p14:tracePt t="23206" x="8096250" y="2736850"/>
          <p14:tracePt t="23214" x="8080375" y="2770188"/>
          <p14:tracePt t="23220" x="8054975" y="2820988"/>
          <p14:tracePt t="23235" x="8037513" y="2855913"/>
          <p14:tracePt t="23242" x="8020050" y="2889250"/>
          <p14:tracePt t="23249" x="7977188" y="2957513"/>
          <p14:tracePt t="23258" x="7951788" y="3016250"/>
          <p14:tracePt t="23264" x="7918450" y="3119438"/>
          <p14:tracePt t="23271" x="7900988" y="3178175"/>
          <p14:tracePt t="23279" x="7875588" y="3263900"/>
          <p14:tracePt t="23286" x="7824788" y="3433763"/>
          <p14:tracePt t="23292" x="7816850" y="3449638"/>
          <p14:tracePt t="23300" x="7791450" y="3502025"/>
          <p14:tracePt t="23309" x="7748588" y="3543300"/>
          <p14:tracePt t="23315" x="7731125" y="3568700"/>
          <p14:tracePt t="23322" x="7688263" y="3611563"/>
          <p14:tracePt t="23329" x="7672388" y="3646488"/>
          <p14:tracePt t="23337" x="7586663" y="3773488"/>
          <p14:tracePt t="23344" x="7527925" y="3900488"/>
          <p14:tracePt t="23351" x="7493000" y="4002088"/>
          <p14:tracePt t="23359" x="7459663" y="4079875"/>
          <p14:tracePt t="23366" x="7426325" y="4138613"/>
          <p14:tracePt t="23373" x="7391400" y="4240213"/>
          <p14:tracePt t="23388" x="7373938" y="4283075"/>
          <p14:tracePt t="23402" x="7332663" y="4333875"/>
          <p14:tracePt t="23409" x="7323138" y="4341813"/>
          <p14:tracePt t="23416" x="7323138" y="4351338"/>
          <p14:tracePt t="23426" x="7307263" y="4368800"/>
          <p14:tracePt t="23439" x="7289800" y="4384675"/>
          <p14:tracePt t="23461" x="7289800" y="4402138"/>
          <p14:tracePt t="23475" x="7272338" y="4410075"/>
          <p14:tracePt t="23481" x="7246938" y="4445000"/>
          <p14:tracePt t="23758" x="7213600" y="4452938"/>
          <p14:tracePt t="23765" x="7196138" y="4452938"/>
          <p14:tracePt t="23770" x="7178675" y="4460875"/>
          <p14:tracePt t="23780" x="7153275" y="4470400"/>
          <p14:tracePt t="23787" x="7137400" y="4470400"/>
          <p14:tracePt t="23794" x="7119938" y="4478338"/>
          <p14:tracePt t="23801" x="7112000" y="4478338"/>
          <p14:tracePt t="23809" x="7085013" y="4478338"/>
          <p14:tracePt t="23816" x="7077075" y="4478338"/>
          <p14:tracePt t="23825" x="7069138" y="4486275"/>
          <p14:tracePt t="23830" x="7059613" y="4486275"/>
          <p14:tracePt t="23838" x="7051675" y="4486275"/>
          <p14:tracePt t="23845" x="7034213" y="4486275"/>
          <p14:tracePt t="23860" x="7026275" y="4486275"/>
          <p14:tracePt t="23876" x="7008813" y="4486275"/>
          <p14:tracePt t="23889" x="7000875" y="4495800"/>
          <p14:tracePt t="24049" x="7000875" y="4503738"/>
          <p14:tracePt t="24056" x="7000875" y="4521200"/>
          <p14:tracePt t="24063" x="7008813" y="4546600"/>
          <p14:tracePt t="24070" x="7026275" y="4554538"/>
          <p14:tracePt t="24079" x="7034213" y="4579938"/>
          <p14:tracePt t="24085" x="7034213" y="4589463"/>
          <p14:tracePt t="24092" x="7051675" y="4597400"/>
          <p14:tracePt t="24099" x="7077075" y="4630738"/>
          <p14:tracePt t="24109" x="7094538" y="4657725"/>
          <p14:tracePt t="24114" x="7094538" y="4673600"/>
          <p14:tracePt t="24121" x="7127875" y="4691063"/>
          <p14:tracePt t="24128" x="7145338" y="4708525"/>
          <p14:tracePt t="24135" x="7188200" y="4716463"/>
          <p14:tracePt t="24143" x="7204075" y="4724400"/>
          <p14:tracePt t="24150" x="7239000" y="4733925"/>
          <p14:tracePt t="24160" x="7272338" y="4733925"/>
          <p14:tracePt t="24165" x="7297738" y="4741863"/>
          <p14:tracePt t="24172" x="7315200" y="4749800"/>
          <p14:tracePt t="24179" x="7340600" y="4749800"/>
          <p14:tracePt t="24187" x="7373938" y="4759325"/>
          <p14:tracePt t="24201" x="7408863" y="4775200"/>
          <p14:tracePt t="24209" x="7434263" y="4775200"/>
          <p14:tracePt t="24216" x="7442200" y="4775200"/>
          <p14:tracePt t="24223" x="7485063" y="4784725"/>
          <p14:tracePt t="24230" x="7518400" y="4802188"/>
          <p14:tracePt t="24238" x="7545388" y="4802188"/>
          <p14:tracePt t="24245" x="7604125" y="4818063"/>
          <p14:tracePt t="24252" x="7646988" y="4827588"/>
          <p14:tracePt t="24258" x="7680325" y="4835525"/>
          <p14:tracePt t="24267" x="7723188" y="4843463"/>
          <p14:tracePt t="24276" x="7756525" y="4852988"/>
          <p14:tracePt t="24281" x="7791450" y="4868863"/>
          <p14:tracePt t="24288" x="7832725" y="4894263"/>
          <p14:tracePt t="24296" x="7850188" y="4903788"/>
          <p14:tracePt t="24302" x="7893050" y="4911725"/>
          <p14:tracePt t="24310" x="7943850" y="4929188"/>
          <p14:tracePt t="24318" x="7994650" y="4946650"/>
          <p14:tracePt t="24325" x="8080375" y="4962525"/>
          <p14:tracePt t="24332" x="8156575" y="4997450"/>
          <p14:tracePt t="24340" x="8258175" y="5022850"/>
          <p14:tracePt t="24348" x="8301038" y="5022850"/>
          <p14:tracePt t="24354" x="8343900" y="5022850"/>
          <p14:tracePt t="24361" x="8402638" y="5022850"/>
          <p14:tracePt t="24369" x="8435975" y="5048250"/>
          <p14:tracePt t="24376" x="8478838" y="5048250"/>
          <p14:tracePt t="24382" x="8513763" y="5048250"/>
          <p14:tracePt t="24392" x="8555038" y="5048250"/>
          <p14:tracePt t="24397" x="8589963" y="5048250"/>
          <p14:tracePt t="24405" x="8632825" y="5048250"/>
          <p14:tracePt t="24411" x="8674100" y="5038725"/>
          <p14:tracePt t="24419" x="8724900" y="5038725"/>
          <p14:tracePt t="24427" x="8750300" y="5038725"/>
          <p14:tracePt t="24434" x="8785225" y="5038725"/>
          <p14:tracePt t="24441" x="8828088" y="5038725"/>
          <p14:tracePt t="24447" x="8861425" y="5022850"/>
          <p14:tracePt t="24455" x="8886825" y="5022850"/>
          <p14:tracePt t="24463" x="8912225" y="5013325"/>
          <p14:tracePt t="24470" x="8929688" y="5005388"/>
          <p14:tracePt t="24477" x="8955088" y="5005388"/>
          <p14:tracePt t="24485" x="8980488" y="4979988"/>
          <p14:tracePt t="24493" x="8997950" y="4972050"/>
          <p14:tracePt t="24499" x="9005888" y="4962525"/>
          <p14:tracePt t="24507" x="9031288" y="4954588"/>
          <p14:tracePt t="24513" x="9048750" y="4937125"/>
          <p14:tracePt t="24521" x="9074150" y="4919663"/>
          <p14:tracePt t="24528" x="9107488" y="4886325"/>
          <p14:tracePt t="24535" x="9124950" y="4868863"/>
          <p14:tracePt t="24542" x="9142413" y="4852988"/>
          <p14:tracePt t="24550" x="9158288" y="4835525"/>
          <p14:tracePt t="24558" x="9175750" y="4827588"/>
          <p14:tracePt t="24564" x="9193213" y="4827588"/>
          <p14:tracePt t="24572" x="9193213" y="4818063"/>
          <p14:tracePt t="24601" x="9201150" y="4810125"/>
          <p14:tracePt t="24624" x="9209088" y="4810125"/>
          <p14:tracePt t="24629" x="9218613" y="4810125"/>
          <p14:tracePt t="24638" x="9261475" y="4784725"/>
          <p14:tracePt t="24644" x="9269413" y="4784725"/>
          <p14:tracePt t="24652" x="9286875" y="4775200"/>
          <p14:tracePt t="24659" x="9302750" y="4767263"/>
          <p14:tracePt t="24666" x="9312275" y="4767263"/>
          <p14:tracePt t="24675" x="9337675" y="4767263"/>
          <p14:tracePt t="24680" x="9353550" y="4759325"/>
          <p14:tracePt t="24688" x="9363075" y="4759325"/>
          <p14:tracePt t="24695" x="9380538" y="4759325"/>
          <p14:tracePt t="24702" x="9388475" y="4759325"/>
          <p14:tracePt t="24710" x="9405938" y="4759325"/>
          <p14:tracePt t="24717" x="9447213" y="4749800"/>
          <p14:tracePt t="24725" x="9482138" y="4749800"/>
          <p14:tracePt t="24731" x="9515475" y="4749800"/>
          <p14:tracePt t="24740" x="9575800" y="4749800"/>
          <p14:tracePt t="24746" x="9609138" y="4749800"/>
          <p14:tracePt t="24753" x="9652000" y="4749800"/>
          <p14:tracePt t="24760" x="9694863" y="4749800"/>
          <p14:tracePt t="24768" x="9753600" y="4767263"/>
          <p14:tracePt t="24775" x="9812338" y="4775200"/>
          <p14:tracePt t="24782" x="9829800" y="4775200"/>
          <p14:tracePt t="24791" x="9872663" y="4784725"/>
          <p14:tracePt t="24797" x="9906000" y="4792663"/>
          <p14:tracePt t="24804" x="9931400" y="4792663"/>
          <p14:tracePt t="24811" x="9948863" y="4802188"/>
          <p14:tracePt t="24819" x="9966325" y="4802188"/>
          <p14:tracePt t="24825" x="9983788" y="4810125"/>
          <p14:tracePt t="24833" x="9999663" y="4818063"/>
          <p14:tracePt t="24842" x="10009188" y="4818063"/>
          <p14:tracePt t="24870" x="10017125" y="4818063"/>
          <p14:tracePt t="24956" x="10017125" y="4843463"/>
          <p14:tracePt t="24971" x="10017125" y="4860925"/>
          <p14:tracePt t="24979" x="10017125" y="4894263"/>
          <p14:tracePt t="24985" x="9999663" y="4937125"/>
          <p14:tracePt t="24994" x="9956800" y="4987925"/>
          <p14:tracePt t="25001" x="9880600" y="5038725"/>
          <p14:tracePt t="25008" x="9804400" y="5091113"/>
          <p14:tracePt t="25014" x="9694863" y="5149850"/>
          <p14:tracePt t="25022" x="9609138" y="5149850"/>
          <p14:tracePt t="25029" x="9550400" y="5167313"/>
          <p14:tracePt t="25036" x="9447213" y="5218113"/>
          <p14:tracePt t="25045" x="9294813" y="5276850"/>
          <p14:tracePt t="25051" x="9117013" y="5337175"/>
          <p14:tracePt t="25059" x="8972550" y="5438775"/>
          <p14:tracePt t="25065" x="8853488" y="5481638"/>
          <p14:tracePt t="25074" x="8734425" y="5514975"/>
          <p14:tracePt t="25080" x="8658225" y="5540375"/>
          <p14:tracePt t="25087" x="8521700" y="5583238"/>
          <p14:tracePt t="25094" x="8402638" y="5583238"/>
          <p14:tracePt t="25101" x="8250238" y="5583238"/>
          <p14:tracePt t="25110" x="8139113" y="5575300"/>
          <p14:tracePt t="25116" x="8080375" y="5575300"/>
          <p14:tracePt t="25125" x="8004175" y="5557838"/>
          <p14:tracePt t="25130" x="7943850" y="5557838"/>
          <p14:tracePt t="25138" x="7885113" y="5524500"/>
          <p14:tracePt t="25145" x="7807325" y="5507038"/>
          <p14:tracePt t="25152" x="7705725" y="5446713"/>
          <p14:tracePt t="25161" x="7586663" y="5387975"/>
          <p14:tracePt t="25167" x="7451725" y="5311775"/>
          <p14:tracePt t="25175" x="7348538" y="5268913"/>
          <p14:tracePt t="25181" x="7307263" y="5268913"/>
          <p14:tracePt t="25189" x="7229475" y="5268913"/>
          <p14:tracePt t="25196" x="7204075" y="5260975"/>
          <p14:tracePt t="25204" x="7188200" y="5243513"/>
          <p14:tracePt t="25211" x="7162800" y="5226050"/>
          <p14:tracePt t="25218" x="7145338" y="5218113"/>
          <p14:tracePt t="25225" x="7137400" y="5208588"/>
          <p14:tracePt t="25233" x="7112000" y="5208588"/>
          <p14:tracePt t="25241" x="7094538" y="5192713"/>
          <p14:tracePt t="25247" x="7069138" y="5175250"/>
          <p14:tracePt t="25255" x="7059613" y="5167313"/>
          <p14:tracePt t="25269" x="7051675" y="5167313"/>
          <p14:tracePt t="25379" x="7077075" y="5175250"/>
          <p14:tracePt t="25385" x="7145338" y="5183188"/>
          <p14:tracePt t="25392" x="7289800" y="5208588"/>
          <p14:tracePt t="25399" x="7451725" y="5235575"/>
          <p14:tracePt t="25408" x="7535863" y="5251450"/>
          <p14:tracePt t="25414" x="7586663" y="5286375"/>
          <p14:tracePt t="25421" x="7715250" y="5294313"/>
          <p14:tracePt t="25429" x="7824788" y="5319713"/>
          <p14:tracePt t="25436" x="7943850" y="5345113"/>
          <p14:tracePt t="25445" x="8070850" y="5362575"/>
          <p14:tracePt t="25451" x="8156575" y="5380038"/>
          <p14:tracePt t="25458" x="8266113" y="5438775"/>
          <p14:tracePt t="25465" x="8351838" y="5456238"/>
          <p14:tracePt t="25473" x="8445500" y="5489575"/>
          <p14:tracePt t="25480" x="8580438" y="5489575"/>
          <p14:tracePt t="25487" x="8724900" y="5489575"/>
          <p14:tracePt t="25494" x="8818563" y="5489575"/>
          <p14:tracePt t="25501" x="8937625" y="5489575"/>
          <p14:tracePt t="25510" x="8988425" y="5489575"/>
          <p14:tracePt t="25516" x="9023350" y="5489575"/>
          <p14:tracePt t="25524" x="9039225" y="5472113"/>
          <p14:tracePt t="25530" x="9074150" y="5472113"/>
          <p14:tracePt t="25537" x="9074150" y="5464175"/>
          <p14:tracePt t="25567" x="9099550" y="5430838"/>
          <p14:tracePt t="25575" x="9124950" y="5286375"/>
          <p14:tracePt t="40175" x="9124950" y="5294313"/>
          <p14:tracePt t="40205" x="9124950" y="5302250"/>
          <p14:tracePt t="40255" x="9132888" y="5311775"/>
          <p14:tracePt t="40277" x="9142413" y="5311775"/>
          <p14:tracePt t="40284" x="9142413" y="5319713"/>
          <p14:tracePt t="40292" x="9158288" y="5319713"/>
          <p14:tracePt t="40321" x="9167813" y="5327650"/>
          <p14:tracePt t="40335" x="9175750" y="5327650"/>
          <p14:tracePt t="40350" x="9183688" y="5327650"/>
          <p14:tracePt t="40365" x="9201150" y="5327650"/>
          <p14:tracePt t="40379" x="9218613" y="5327650"/>
          <p14:tracePt t="40393" x="9226550" y="5327650"/>
          <p14:tracePt t="40401" x="9226550" y="5337175"/>
          <p14:tracePt t="40408" x="9236075" y="5337175"/>
          <p14:tracePt t="40423" x="9244013" y="5337175"/>
          <p14:tracePt t="40452" x="9251950" y="5337175"/>
          <p14:tracePt t="40495" x="9269413" y="5337175"/>
          <p14:tracePt t="40502" x="9277350" y="5337175"/>
          <p14:tracePt t="40510" x="9286875" y="5337175"/>
          <p14:tracePt t="40517" x="9302750" y="5337175"/>
          <p14:tracePt t="40533" x="9312275" y="5337175"/>
          <p14:tracePt t="40539" x="9320213" y="5337175"/>
          <p14:tracePt t="40619" x="9328150" y="5337175"/>
          <p14:tracePt t="40640" x="9337675" y="5337175"/>
          <p14:tracePt t="40647" x="9345613" y="5337175"/>
          <p14:tracePt t="40655" x="9353550" y="5337175"/>
          <p14:tracePt t="40678" x="9371013" y="5337175"/>
          <p14:tracePt t="40691" x="9380538" y="5337175"/>
          <p14:tracePt t="40698" x="9388475" y="5337175"/>
          <p14:tracePt t="40714" x="9396413" y="5337175"/>
          <p14:tracePt t="40720" x="9405938" y="5327650"/>
          <p14:tracePt t="40728" x="9421813" y="5319713"/>
          <p14:tracePt t="40735" x="9431338" y="5319713"/>
          <p14:tracePt t="40742" x="9439275" y="5311775"/>
          <p14:tracePt t="40750" x="9447213" y="5311775"/>
          <p14:tracePt t="40757" x="9472613" y="5302250"/>
          <p14:tracePt t="40771" x="9490075" y="5294313"/>
          <p14:tracePt t="40778" x="9490075" y="5286375"/>
          <p14:tracePt t="40786" x="9507538" y="5286375"/>
          <p14:tracePt t="40793" x="9523413" y="5276850"/>
          <p14:tracePt t="40801" x="9532938" y="5276850"/>
          <p14:tracePt t="40808" x="9540875" y="5268913"/>
          <p14:tracePt t="40816" x="9550400" y="5260975"/>
          <p14:tracePt t="40822" x="9558338" y="5260975"/>
          <p14:tracePt t="40830" x="9566275" y="5260975"/>
          <p14:tracePt t="40837" x="9575800" y="5251450"/>
          <p14:tracePt t="40844" x="9591675" y="5251450"/>
          <p14:tracePt t="40852" x="9591675" y="5243513"/>
          <p14:tracePt t="40859" x="9609138" y="5235575"/>
          <p14:tracePt t="40873" x="9626600" y="5235575"/>
          <p14:tracePt t="40880" x="9634538" y="5226050"/>
          <p14:tracePt t="40887" x="9634538" y="5218113"/>
          <p14:tracePt t="40895" x="9652000" y="5218113"/>
          <p14:tracePt t="40909" x="9659938" y="5208588"/>
          <p14:tracePt t="40924" x="9667875" y="5200650"/>
          <p14:tracePt t="40931" x="9677400" y="5200650"/>
          <p14:tracePt t="40968" x="9685338" y="5192713"/>
          <p14:tracePt t="40983" x="9694863" y="5192713"/>
          <p14:tracePt t="41011" x="9702800" y="5192713"/>
          <p14:tracePt t="41018" x="9702800" y="5183188"/>
          <p14:tracePt t="41026" x="9702800" y="5175250"/>
          <p14:tracePt t="41033" x="9710738" y="5175250"/>
          <p14:tracePt t="41049" x="9720263" y="5167313"/>
          <p14:tracePt t="41055" x="9728200" y="5157788"/>
          <p14:tracePt t="41062" x="9745663" y="5149850"/>
          <p14:tracePt t="41069" x="9745663" y="5141913"/>
          <p14:tracePt t="41077" x="9761538" y="5141913"/>
          <p14:tracePt t="41084" x="9761538" y="5132388"/>
          <p14:tracePt t="41091" x="9779000" y="5099050"/>
          <p14:tracePt t="41100" x="9796463" y="5091113"/>
          <p14:tracePt t="41105" x="9804400" y="5073650"/>
          <p14:tracePt t="41112" x="9804400" y="5056188"/>
          <p14:tracePt t="41120" x="9847263" y="5005388"/>
          <p14:tracePt t="41136" x="9880600" y="4894263"/>
          <p14:tracePt t="41142" x="9890125" y="4894263"/>
          <p14:tracePt t="41150" x="9898063" y="4860925"/>
          <p14:tracePt t="41157" x="9906000" y="4860925"/>
          <p14:tracePt t="41164" x="9923463" y="4843463"/>
          <p14:tracePt t="41171" x="9940925" y="4818063"/>
          <p14:tracePt t="41187" x="9948863" y="4802188"/>
          <p14:tracePt t="41193" x="9966325" y="4759325"/>
          <p14:tracePt t="41207" x="9974263" y="4733925"/>
          <p14:tracePt t="41216" x="9991725" y="4683125"/>
          <p14:tracePt t="41222" x="9991725" y="4665663"/>
          <p14:tracePt t="41229" x="9999663" y="4630738"/>
          <p14:tracePt t="41236" x="9999663" y="4589463"/>
          <p14:tracePt t="41244" x="9999663" y="4554538"/>
          <p14:tracePt t="41252" x="9999663" y="4529138"/>
          <p14:tracePt t="41267" x="9999663" y="4495800"/>
          <p14:tracePt t="41272" x="9999663" y="4460875"/>
          <p14:tracePt t="41288" x="9999663" y="4452938"/>
          <p14:tracePt t="41296" x="9999663" y="4435475"/>
          <p14:tracePt t="41302" x="9999663" y="4419600"/>
          <p14:tracePt t="41309" x="9999663" y="4402138"/>
          <p14:tracePt t="41324" x="9999663" y="4384675"/>
          <p14:tracePt t="41338" x="9999663" y="4368800"/>
          <p14:tracePt t="41353" x="9991725" y="4368800"/>
          <p14:tracePt t="41360" x="9983788" y="4341813"/>
          <p14:tracePt t="41374" x="9974263" y="4325938"/>
          <p14:tracePt t="41383" x="9956800" y="4291013"/>
          <p14:tracePt t="41389" x="9956800" y="4283075"/>
          <p14:tracePt t="41396" x="9948863" y="4257675"/>
          <p14:tracePt t="41403" x="9940925" y="4257675"/>
          <p14:tracePt t="41411" x="9931400" y="4232275"/>
          <p14:tracePt t="41418" x="9931400" y="4224338"/>
          <p14:tracePt t="41425" x="9898063" y="4181475"/>
          <p14:tracePt t="41433" x="9898063" y="4171950"/>
          <p14:tracePt t="41440" x="9872663" y="4130675"/>
          <p14:tracePt t="41454" x="9872663" y="4121150"/>
          <p14:tracePt t="41462" x="9847263" y="4095750"/>
          <p14:tracePt t="41469" x="9839325" y="4087813"/>
          <p14:tracePt t="41476" x="9829800" y="4070350"/>
          <p14:tracePt t="41491" x="9812338" y="4062413"/>
          <p14:tracePt t="41500" x="9812338" y="4052888"/>
          <p14:tracePt t="41505" x="9796463" y="4037013"/>
          <p14:tracePt t="41512" x="9786938" y="4037013"/>
          <p14:tracePt t="41520" x="9786938" y="4027488"/>
          <p14:tracePt t="41527" x="9761538" y="3994150"/>
          <p14:tracePt t="41535" x="9753600" y="3994150"/>
          <p14:tracePt t="41541" x="9745663" y="3976688"/>
          <p14:tracePt t="41550" x="9736138" y="3951288"/>
          <p14:tracePt t="41564" x="9710738" y="3925888"/>
          <p14:tracePt t="41570" x="9667875" y="3867150"/>
          <p14:tracePt t="41578" x="9652000" y="3849688"/>
          <p14:tracePt t="41585" x="9626600" y="3824288"/>
          <p14:tracePt t="41592" x="9575800" y="3756025"/>
          <p14:tracePt t="41600" x="9550400" y="3738563"/>
          <p14:tracePt t="41607" x="9515475" y="3722688"/>
          <p14:tracePt t="41614" x="9498013" y="3713163"/>
          <p14:tracePt t="41622" x="9490075" y="3697288"/>
          <p14:tracePt t="41629" x="9456738" y="3679825"/>
          <p14:tracePt t="41638" x="9439275" y="3671888"/>
          <p14:tracePt t="41643" x="9421813" y="3662363"/>
          <p14:tracePt t="41651" x="9413875" y="3654425"/>
          <p14:tracePt t="41658" x="9396413" y="3654425"/>
          <p14:tracePt t="41667" x="9380538" y="3654425"/>
          <p14:tracePt t="41681" x="9371013" y="3654425"/>
          <p14:tracePt t="41687" x="9353550" y="3646488"/>
          <p14:tracePt t="41694" x="9337675" y="3646488"/>
          <p14:tracePt t="41709" x="9320213" y="3646488"/>
          <p14:tracePt t="41716" x="9312275" y="3646488"/>
          <p14:tracePt t="41723" x="9294813" y="3646488"/>
          <p14:tracePt t="41731" x="9286875" y="3646488"/>
          <p14:tracePt t="41737" x="9269413" y="3646488"/>
          <p14:tracePt t="41745" x="9261475" y="3646488"/>
          <p14:tracePt t="41752" x="9244013" y="3646488"/>
          <p14:tracePt t="41760" x="9226550" y="3646488"/>
          <p14:tracePt t="41774" x="9218613" y="3646488"/>
          <p14:tracePt t="41784" x="9209088" y="3646488"/>
          <p14:tracePt t="41788" x="9209088" y="3654425"/>
          <p14:tracePt t="41803" x="9201150" y="3662363"/>
          <p14:tracePt t="41810" x="9193213" y="3679825"/>
          <p14:tracePt t="41825" x="9175750" y="3713163"/>
          <p14:tracePt t="41834" x="9167813" y="3713163"/>
          <p14:tracePt t="41839" x="9167813" y="3722688"/>
          <p14:tracePt t="41847" x="9167813" y="3738563"/>
          <p14:tracePt t="41854" x="9167813" y="3763963"/>
          <p14:tracePt t="41861" x="9158288" y="3773488"/>
          <p14:tracePt t="41869" x="9158288" y="3790950"/>
          <p14:tracePt t="41884" x="9158288" y="3806825"/>
          <p14:tracePt t="41890" x="9158288" y="3816350"/>
          <p14:tracePt t="41899" x="9158288" y="3832225"/>
          <p14:tracePt t="41905" x="9167813" y="3841750"/>
          <p14:tracePt t="41912" x="9175750" y="3857625"/>
          <p14:tracePt t="41919" x="9201150" y="3867150"/>
          <p14:tracePt t="41926" x="9236075" y="3892550"/>
          <p14:tracePt t="41934" x="9251950" y="3900488"/>
          <p14:tracePt t="41941" x="9277350" y="3908425"/>
          <p14:tracePt t="41950" x="9294813" y="3925888"/>
          <p14:tracePt t="41955" x="9328150" y="3943350"/>
          <p14:tracePt t="41963" x="9363075" y="3951288"/>
          <p14:tracePt t="41972" x="9421813" y="3960813"/>
          <p14:tracePt t="41978" x="9498013" y="3986213"/>
          <p14:tracePt t="41985" x="9583738" y="4002088"/>
          <p14:tracePt t="41992" x="9702800" y="4019550"/>
          <p14:tracePt t="42000" x="9796463" y="4019550"/>
          <p14:tracePt t="42007" x="9839325" y="4019550"/>
          <p14:tracePt t="42015" x="9898063" y="4019550"/>
          <p14:tracePt t="42021" x="9956800" y="4002088"/>
          <p14:tracePt t="42028" x="10050463" y="3968750"/>
          <p14:tracePt t="42036" x="10110788" y="3960813"/>
          <p14:tracePt t="42043" x="10161588" y="3943350"/>
          <p14:tracePt t="42051" x="10220325" y="3908425"/>
          <p14:tracePt t="42057" x="10280650" y="3892550"/>
          <p14:tracePt t="42067" x="10313988" y="3883025"/>
          <p14:tracePt t="42072" x="10356850" y="3875088"/>
          <p14:tracePt t="42079" x="10399713" y="3841750"/>
          <p14:tracePt t="42086" x="10415588" y="3841750"/>
          <p14:tracePt t="42094" x="10450513" y="3790950"/>
          <p14:tracePt t="42101" x="10458450" y="3763963"/>
          <p14:tracePt t="42108" x="10493375" y="3722688"/>
          <p14:tracePt t="42117" x="10501313" y="3687763"/>
          <p14:tracePt t="42123" x="10501313" y="3662363"/>
          <p14:tracePt t="42130" x="10501313" y="3611563"/>
          <p14:tracePt t="42137" x="10501313" y="3603625"/>
          <p14:tracePt t="42144" x="10501313" y="3578225"/>
          <p14:tracePt t="42152" x="10501313" y="3535363"/>
          <p14:tracePt t="42159" x="10501313" y="3517900"/>
          <p14:tracePt t="42174" x="10450513" y="3467100"/>
          <p14:tracePt t="42182" x="10407650" y="3441700"/>
          <p14:tracePt t="42188" x="10364788" y="3424238"/>
          <p14:tracePt t="42195" x="10288588" y="3408363"/>
          <p14:tracePt t="42204" x="10255250" y="3373438"/>
          <p14:tracePt t="42209" x="10229850" y="3373438"/>
          <p14:tracePt t="42217" x="10186988" y="3373438"/>
          <p14:tracePt t="42224" x="10169525" y="3373438"/>
          <p14:tracePt t="42233" x="10161588" y="3373438"/>
          <p14:tracePt t="42239" x="10136188" y="3373438"/>
          <p14:tracePt t="42246" x="10126663" y="3373438"/>
          <p14:tracePt t="42253" x="10093325" y="3373438"/>
          <p14:tracePt t="42261" x="9974263" y="3433763"/>
          <p14:tracePt t="42267" x="9898063" y="3502025"/>
          <p14:tracePt t="48363" x="9906000" y="3502025"/>
          <p14:tracePt t="48370" x="9915525" y="3502025"/>
          <p14:tracePt t="48399" x="9923463" y="3502025"/>
          <p14:tracePt t="48406" x="9931400" y="3502025"/>
          <p14:tracePt t="48421" x="9940925" y="3502025"/>
          <p14:tracePt t="48428" x="9948863" y="3502025"/>
          <p14:tracePt t="48450" x="9956800" y="3492500"/>
          <p14:tracePt t="48471" x="9956800" y="3484563"/>
          <p14:tracePt t="48479" x="9966325" y="3484563"/>
          <p14:tracePt t="48486" x="9974263" y="3484563"/>
          <p14:tracePt t="48500" x="9991725" y="3484563"/>
          <p14:tracePt t="48508" x="9999663" y="3484563"/>
          <p14:tracePt t="48515" x="10009188" y="3484563"/>
          <p14:tracePt t="48530" x="10025063" y="3484563"/>
          <p14:tracePt t="48546" x="10034588" y="3484563"/>
          <p14:tracePt t="48566" x="10042525" y="3484563"/>
          <p14:tracePt t="48581" x="10050463" y="3484563"/>
          <p14:tracePt t="48588" x="10050463" y="3492500"/>
          <p14:tracePt t="48596" x="10067925" y="3509963"/>
          <p14:tracePt t="48602" x="10075863" y="3527425"/>
          <p14:tracePt t="48610" x="10093325" y="3568700"/>
          <p14:tracePt t="48624" x="10126663" y="3619500"/>
          <p14:tracePt t="48632" x="10136188" y="3662363"/>
          <p14:tracePt t="48639" x="10144125" y="3679825"/>
          <p14:tracePt t="48647" x="10144125" y="3697288"/>
          <p14:tracePt t="48653" x="10144125" y="3713163"/>
          <p14:tracePt t="48662" x="10144125" y="3730625"/>
          <p14:tracePt t="48675" x="10153650" y="3738563"/>
          <p14:tracePt t="48683" x="10153650" y="3773488"/>
          <p14:tracePt t="48704" x="10153650" y="3806825"/>
          <p14:tracePt t="48718" x="10161588" y="3806825"/>
          <p14:tracePt t="48726" x="10169525" y="3832225"/>
          <p14:tracePt t="48733" x="10169525" y="3841750"/>
          <p14:tracePt t="48748" x="10169525" y="3857625"/>
          <p14:tracePt t="48770" x="10179050" y="3867150"/>
          <p14:tracePt t="48872" x="10186988" y="3867150"/>
          <p14:tracePt t="48878" x="10186988" y="3849688"/>
          <p14:tracePt t="48893" x="10186988" y="3832225"/>
          <p14:tracePt t="48900" x="10186988" y="3816350"/>
          <p14:tracePt t="48907" x="10186988" y="3748088"/>
          <p14:tracePt t="48915" x="10186988" y="3722688"/>
          <p14:tracePt t="48922" x="10186988" y="3654425"/>
          <p14:tracePt t="48930" x="10186988" y="3578225"/>
          <p14:tracePt t="48937" x="10186988" y="3492500"/>
          <p14:tracePt t="48947" x="10179050" y="3467100"/>
          <p14:tracePt t="48951" x="10169525" y="3416300"/>
          <p14:tracePt t="48981" x="10161588" y="3390900"/>
          <p14:tracePt t="48987" x="10161588" y="3382963"/>
          <p14:tracePt t="49002" x="10153650" y="3355975"/>
          <p14:tracePt t="49082" x="10144125" y="3355975"/>
          <p14:tracePt t="49104" x="10136188" y="3355975"/>
          <p14:tracePt t="49111" x="10126663" y="3355975"/>
          <p14:tracePt t="49118" x="10110788" y="3355975"/>
          <p14:tracePt t="49126" x="10093325" y="3355975"/>
          <p14:tracePt t="49133" x="10075863" y="3355975"/>
          <p14:tracePt t="49140" x="10050463" y="3355975"/>
          <p14:tracePt t="49147" x="10025063" y="3365500"/>
          <p14:tracePt t="49155" x="9999663" y="3382963"/>
          <p14:tracePt t="49162" x="9974263" y="3408363"/>
          <p14:tracePt t="49169" x="9940925" y="3459163"/>
          <p14:tracePt t="49177" x="9906000" y="3509963"/>
          <p14:tracePt t="49186" x="9864725" y="3586163"/>
          <p14:tracePt t="49190" x="9847263" y="3611563"/>
          <p14:tracePt t="49200" x="9821863" y="3636963"/>
          <p14:tracePt t="49206" x="9786938" y="3671888"/>
          <p14:tracePt t="49220" x="9736138" y="3713163"/>
          <p14:tracePt t="49229" x="9720263" y="3722688"/>
          <p14:tracePt t="49235" x="9685338" y="3738563"/>
          <p14:tracePt t="49241" x="9667875" y="3748088"/>
          <p14:tracePt t="49249" x="9659938" y="3748088"/>
          <p14:tracePt t="49256" x="9634538" y="3756025"/>
          <p14:tracePt t="49264" x="9609138" y="3756025"/>
          <p14:tracePt t="49271" x="9583738" y="3756025"/>
          <p14:tracePt t="49280" x="9566275" y="3763963"/>
          <p14:tracePt t="49285" x="9532938" y="3763963"/>
          <p14:tracePt t="49293" x="9507538" y="3763963"/>
          <p14:tracePt t="49300" x="9482138" y="3763963"/>
          <p14:tracePt t="49307" x="9447213" y="3763963"/>
          <p14:tracePt t="49315" x="9405938" y="3763963"/>
          <p14:tracePt t="49322" x="9345613" y="3756025"/>
          <p14:tracePt t="49330" x="9286875" y="3738563"/>
          <p14:tracePt t="49336" x="9236075" y="3722688"/>
          <p14:tracePt t="49345" x="9158288" y="3705225"/>
          <p14:tracePt t="49351" x="9142413" y="3697288"/>
          <p14:tracePt t="49358" x="9091613" y="3662363"/>
          <p14:tracePt t="49366" x="9064625" y="3654425"/>
          <p14:tracePt t="49373" x="9031288" y="3603625"/>
          <p14:tracePt t="49380" x="9013825" y="3568700"/>
          <p14:tracePt t="49387" x="8980488" y="3492500"/>
          <p14:tracePt t="49396" x="8972550" y="3475038"/>
          <p14:tracePt t="49402" x="8955088" y="3441700"/>
          <p14:tracePt t="49409" x="8947150" y="3408363"/>
          <p14:tracePt t="49423" x="8937625" y="3390900"/>
          <p14:tracePt t="49431" x="8937625" y="3365500"/>
          <p14:tracePt t="49446" x="8937625" y="3355975"/>
          <p14:tracePt t="49461" x="8937625" y="3340100"/>
          <p14:tracePt t="49525" x="8947150" y="3355975"/>
          <p14:tracePt t="50630" x="8988425" y="3348038"/>
          <p14:tracePt t="50637" x="8997950" y="3348038"/>
          <p14:tracePt t="50644" x="9023350" y="3330575"/>
          <p14:tracePt t="50651" x="9064625" y="3322638"/>
          <p14:tracePt t="50659" x="9091613" y="3305175"/>
          <p14:tracePt t="50666" x="9124950" y="3297238"/>
          <p14:tracePt t="50673" x="9132888" y="3289300"/>
          <p14:tracePt t="50680" x="9167813" y="3279775"/>
          <p14:tracePt t="50687" x="9183688" y="3279775"/>
          <p14:tracePt t="50696" x="9226550" y="3279775"/>
          <p14:tracePt t="50702" x="9251950" y="3279775"/>
          <p14:tracePt t="50711" x="9269413" y="3271838"/>
          <p14:tracePt t="50716" x="9302750" y="3263900"/>
          <p14:tracePt t="50724" x="9320213" y="3254375"/>
          <p14:tracePt t="50732" x="9337675" y="3254375"/>
          <p14:tracePt t="50739" x="9345613" y="3254375"/>
          <p14:tracePt t="50746" x="9371013" y="3238500"/>
          <p14:tracePt t="50753" x="9380538" y="3238500"/>
          <p14:tracePt t="50762" x="9388475" y="3238500"/>
          <p14:tracePt t="50767" x="9413875" y="3228975"/>
          <p14:tracePt t="50775" x="9431338" y="3228975"/>
          <p14:tracePt t="50782" x="9447213" y="3211513"/>
          <p14:tracePt t="50789" x="9472613" y="3211513"/>
          <p14:tracePt t="50797" x="9498013" y="3195638"/>
          <p14:tracePt t="50804" x="9515475" y="3186113"/>
          <p14:tracePt t="50812" x="9540875" y="3170238"/>
          <p14:tracePt t="50818" x="9566275" y="3152775"/>
          <p14:tracePt t="50826" x="9583738" y="3127375"/>
          <p14:tracePt t="50833" x="9591675" y="3109913"/>
          <p14:tracePt t="50849" x="9609138" y="3094038"/>
          <p14:tracePt t="50855" x="9626600" y="3051175"/>
          <p14:tracePt t="50877" x="9634538" y="3041650"/>
          <p14:tracePt t="50884" x="9642475" y="3025775"/>
          <p14:tracePt t="50891" x="9652000" y="3016250"/>
          <p14:tracePt t="50898" x="9652000" y="3008313"/>
          <p14:tracePt t="50906" x="9659938" y="3000375"/>
          <p14:tracePt t="50913" x="9667875" y="2990850"/>
          <p14:tracePt t="50920" x="9667875" y="2974975"/>
          <p14:tracePt t="50943" x="9667875" y="2957513"/>
          <p14:tracePt t="50978" x="9667875" y="2949575"/>
          <p14:tracePt t="51117" x="9685338" y="2965450"/>
          <p14:tracePt t="51123" x="9728200" y="3025775"/>
          <p14:tracePt t="51131" x="9821863" y="3203575"/>
          <p14:tracePt t="51138" x="9890125" y="3279775"/>
          <p14:tracePt t="51145" x="10042525" y="3416300"/>
          <p14:tracePt t="51153" x="10169525" y="3535363"/>
          <p14:tracePt t="51162" x="10288588" y="3586163"/>
          <p14:tracePt t="51167" x="10339388" y="3636963"/>
          <p14:tracePt t="51175" x="10390188" y="3671888"/>
          <p14:tracePt t="51181" x="10433050" y="3763963"/>
          <p14:tracePt t="51189" x="10458450" y="3798888"/>
          <p14:tracePt t="51195" x="10467975" y="3806825"/>
          <p14:tracePt t="51203" x="10501313" y="3849688"/>
          <p14:tracePt t="51335" x="10509250" y="3875088"/>
          <p14:tracePt t="51377" x="10509250" y="3883025"/>
          <p14:tracePt t="51385" x="10501313" y="3883025"/>
          <p14:tracePt t="51392" x="10483850" y="3892550"/>
          <p14:tracePt t="51399" x="10450513" y="3900488"/>
          <p14:tracePt t="51406" x="10374313" y="3908425"/>
          <p14:tracePt t="51414" x="10271125" y="3935413"/>
          <p14:tracePt t="51421" x="10186988" y="3935413"/>
          <p14:tracePt t="51430" x="10101263" y="3935413"/>
          <p14:tracePt t="51436" x="10009188" y="3935413"/>
          <p14:tracePt t="51446" x="9771063" y="3935413"/>
          <p14:tracePt t="51450" x="9540875" y="3935413"/>
          <p14:tracePt t="51460" x="9277350" y="3935413"/>
          <p14:tracePt t="51467" x="9132888" y="3917950"/>
          <p14:tracePt t="51472" x="8929688" y="3857625"/>
          <p14:tracePt t="51480" x="8724900" y="3857625"/>
          <p14:tracePt t="51487" x="8572500" y="3857625"/>
          <p14:tracePt t="51495" x="8470900" y="3857625"/>
          <p14:tracePt t="51501" x="8369300" y="3857625"/>
          <p14:tracePt t="51509" x="8326438" y="3849688"/>
          <p14:tracePt t="51516" x="8275638" y="3841750"/>
          <p14:tracePt t="51523" x="8258175" y="3824288"/>
          <p14:tracePt t="51531" x="8199438" y="3816350"/>
          <p14:tracePt t="51537" x="8156575" y="3816350"/>
          <p14:tracePt t="51545" x="8113713" y="3816350"/>
          <p14:tracePt t="51552" x="8037513" y="3824288"/>
          <p14:tracePt t="51561" x="7969250" y="3832225"/>
          <p14:tracePt t="51566" x="7943850" y="3849688"/>
          <p14:tracePt t="51574" x="7875588" y="3857625"/>
          <p14:tracePt t="51581" x="7859713" y="3867150"/>
          <p14:tracePt t="51588" x="7850188" y="3867150"/>
          <p14:tracePt t="51595" x="7832725" y="3875088"/>
          <p14:tracePt t="51603" x="7824788" y="3875088"/>
          <p14:tracePt t="51683" x="7824788" y="3867150"/>
          <p14:tracePt t="51698" x="7824788" y="3832225"/>
          <p14:tracePt t="51705" x="7824788" y="3824288"/>
          <p14:tracePt t="51712" x="7832725" y="3798888"/>
          <p14:tracePt t="51719" x="7832725" y="3773488"/>
          <p14:tracePt t="51728" x="7850188" y="3748088"/>
          <p14:tracePt t="51733" x="7867650" y="3738563"/>
          <p14:tracePt t="51741" x="7918450" y="3679825"/>
          <p14:tracePt t="51748" x="7943850" y="3636963"/>
          <p14:tracePt t="51756" x="8012113" y="3517900"/>
          <p14:tracePt t="51762" x="8080375" y="3348038"/>
          <p14:tracePt t="51770" x="8121650" y="3271838"/>
          <p14:tracePt t="51778" x="8147050" y="3186113"/>
          <p14:tracePt t="51784" x="8164513" y="3109913"/>
          <p14:tracePt t="51792" x="8189913" y="3076575"/>
          <p14:tracePt t="51799" x="8199438" y="3059113"/>
          <p14:tracePt t="51807" x="8215313" y="3016250"/>
          <p14:tracePt t="51815" x="8224838" y="3000375"/>
          <p14:tracePt t="51821" x="8275638" y="2957513"/>
          <p14:tracePt t="51835" x="8291513" y="2922588"/>
          <p14:tracePt t="51842" x="8301038" y="2922588"/>
          <p14:tracePt t="51858" x="8301038" y="2914650"/>
          <p14:tracePt t="52192" x="8301038" y="2932113"/>
          <p14:tracePt t="52198" x="8301038" y="3008313"/>
          <p14:tracePt t="52206" x="8301038" y="3025775"/>
          <p14:tracePt t="52213" x="8301038" y="3051175"/>
          <p14:tracePt t="52220" x="8301038" y="3076575"/>
          <p14:tracePt t="52228" x="8301038" y="3094038"/>
          <p14:tracePt t="52235" x="8318500" y="3127375"/>
          <p14:tracePt t="52242" x="8326438" y="3144838"/>
          <p14:tracePt t="52249" x="8343900" y="3203575"/>
          <p14:tracePt t="52257" x="8377238" y="3279775"/>
          <p14:tracePt t="52265" x="8410575" y="3355975"/>
          <p14:tracePt t="52271" x="8435975" y="3433763"/>
          <p14:tracePt t="52279" x="8435975" y="3441700"/>
          <p14:tracePt t="52295" x="8478838" y="3509963"/>
          <p14:tracePt t="52300" x="8488363" y="3517900"/>
          <p14:tracePt t="52308" x="8504238" y="3552825"/>
          <p14:tracePt t="52315" x="8521700" y="3578225"/>
          <p14:tracePt t="52322" x="8539163" y="3578225"/>
          <p14:tracePt t="52329" x="8555038" y="3594100"/>
          <p14:tracePt t="52337" x="8580438" y="3611563"/>
          <p14:tracePt t="52345" x="8580438" y="3619500"/>
          <p14:tracePt t="52351" x="8605838" y="3629025"/>
          <p14:tracePt t="52358" x="8623300" y="3654425"/>
          <p14:tracePt t="52366" x="8648700" y="3679825"/>
          <p14:tracePt t="52373" x="8658225" y="3687763"/>
          <p14:tracePt t="52382" x="8666163" y="3713163"/>
          <p14:tracePt t="52388" x="8699500" y="3730625"/>
          <p14:tracePt t="52395" x="8716963" y="3756025"/>
          <p14:tracePt t="52401" x="8742363" y="3763963"/>
          <p14:tracePt t="52411" x="8767763" y="3781425"/>
          <p14:tracePt t="52417" x="8793163" y="3832225"/>
          <p14:tracePt t="52424" x="8802688" y="3832225"/>
          <p14:tracePt t="52431" x="8828088" y="3849688"/>
          <p14:tracePt t="52438" x="8861425" y="3875088"/>
          <p14:tracePt t="52446" x="8878888" y="3883025"/>
          <p14:tracePt t="52453" x="8894763" y="3900488"/>
          <p14:tracePt t="52461" x="8921750" y="3917950"/>
          <p14:tracePt t="52467" x="8929688" y="3935413"/>
          <p14:tracePt t="52474" x="8947150" y="3935413"/>
          <p14:tracePt t="52481" x="8972550" y="3951288"/>
          <p14:tracePt t="55170" x="8963025" y="3951288"/>
          <p14:tracePt t="55176" x="8955088" y="3960813"/>
          <p14:tracePt t="55184" x="8937625" y="3968750"/>
          <p14:tracePt t="55193" x="8929688" y="3968750"/>
          <p14:tracePt t="55198" x="8929688" y="3976688"/>
          <p14:tracePt t="55206" x="8912225" y="3986213"/>
          <p14:tracePt t="55213" x="8904288" y="3986213"/>
          <p14:tracePt t="55221" x="8894763" y="4002088"/>
          <p14:tracePt t="55229" x="8878888" y="4019550"/>
          <p14:tracePt t="55235" x="8861425" y="4052888"/>
          <p14:tracePt t="55243" x="8861425" y="4062413"/>
          <p14:tracePt t="55249" x="8843963" y="4079875"/>
          <p14:tracePt t="55257" x="8836025" y="4105275"/>
          <p14:tracePt t="55271" x="8828088" y="4146550"/>
          <p14:tracePt t="55294" x="8828088" y="4189413"/>
          <p14:tracePt t="55323" x="8828088" y="4224338"/>
          <p14:tracePt t="55337" x="8828088" y="4232275"/>
          <p14:tracePt t="55344" x="8836025" y="4232275"/>
          <p14:tracePt t="55351" x="8843963" y="4240213"/>
          <p14:tracePt t="55360" x="8853488" y="4249738"/>
          <p14:tracePt t="55366" x="8861425" y="4257675"/>
          <p14:tracePt t="55373" x="8878888" y="4257675"/>
          <p14:tracePt t="55380" x="8894763" y="4257675"/>
          <p14:tracePt t="55388" x="8904288" y="4265613"/>
          <p14:tracePt t="55396" x="8921750" y="4275138"/>
          <p14:tracePt t="55402" x="8947150" y="4283075"/>
          <p14:tracePt t="55410" x="8963025" y="4291013"/>
          <p14:tracePt t="55417" x="8972550" y="4291013"/>
          <p14:tracePt t="55424" x="8997950" y="4291013"/>
          <p14:tracePt t="55431" x="9005888" y="4291013"/>
          <p14:tracePt t="55439" x="9013825" y="4291013"/>
          <p14:tracePt t="55446" x="9031288" y="4291013"/>
          <p14:tracePt t="55461" x="9039225" y="4291013"/>
          <p14:tracePt t="55477" x="9056688" y="4291013"/>
          <p14:tracePt t="55489" x="9082088" y="4291013"/>
          <p14:tracePt t="55496" x="9091613" y="4283075"/>
          <p14:tracePt t="55504" x="9117013" y="4275138"/>
          <p14:tracePt t="55512" x="9132888" y="4265613"/>
          <p14:tracePt t="55519" x="9142413" y="4257675"/>
          <p14:tracePt t="55526" x="9150350" y="4240213"/>
          <p14:tracePt t="55533" x="9167813" y="4224338"/>
          <p14:tracePt t="55540" x="9183688" y="4171950"/>
          <p14:tracePt t="55555" x="9193213" y="4138613"/>
          <p14:tracePt t="55565" x="9201150" y="4113213"/>
          <p14:tracePt t="55571" x="9201150" y="4105275"/>
          <p14:tracePt t="55577" x="9201150" y="4095750"/>
          <p14:tracePt t="55584" x="9201150" y="4044950"/>
          <p14:tracePt t="55613" x="9183688" y="3994150"/>
          <p14:tracePt t="55628" x="9158288" y="3986213"/>
          <p14:tracePt t="55635" x="9150350" y="3968750"/>
          <p14:tracePt t="55643" x="9132888" y="3951288"/>
          <p14:tracePt t="55649" x="9117013" y="3943350"/>
          <p14:tracePt t="55657" x="9082088" y="3935413"/>
          <p14:tracePt t="55671" x="9064625" y="3917950"/>
          <p14:tracePt t="55680" x="9048750" y="3917950"/>
          <p14:tracePt t="55685" x="9039225" y="3917950"/>
          <p14:tracePt t="55693" x="9023350" y="3908425"/>
          <p14:tracePt t="55709" x="9005888" y="3908425"/>
          <p14:tracePt t="55722" x="8980488" y="3900488"/>
          <p14:tracePt t="55737" x="8972550" y="3900488"/>
          <p14:tracePt t="55744" x="8955088" y="3900488"/>
          <p14:tracePt t="55750" x="8947150" y="3900488"/>
          <p14:tracePt t="55765" x="8929688" y="3900488"/>
          <p14:tracePt t="55780" x="8921750" y="3900488"/>
          <p14:tracePt t="55788" x="8912225" y="3900488"/>
          <p14:tracePt t="55802" x="8894763" y="3900488"/>
          <p14:tracePt t="55824" x="8886825" y="3900488"/>
          <p14:tracePt t="55845" x="8878888" y="3900488"/>
          <p14:tracePt t="55852" x="8878888" y="3908425"/>
          <p14:tracePt t="55860" x="8878888" y="3917950"/>
          <p14:tracePt t="55876" x="8869363" y="3925888"/>
          <p14:tracePt t="55890" x="8861425" y="3951288"/>
          <p14:tracePt t="55904" x="8861425" y="3960813"/>
          <p14:tracePt t="55911" x="8861425" y="3968750"/>
          <p14:tracePt t="55918" x="8861425" y="4002088"/>
          <p14:tracePt t="55926" x="8861425" y="4011613"/>
          <p14:tracePt t="55941" x="8861425" y="4044950"/>
          <p14:tracePt t="55955" x="8861425" y="4052888"/>
          <p14:tracePt t="55961" x="8861425" y="4070350"/>
          <p14:tracePt t="55979" x="8886825" y="4087813"/>
          <p14:tracePt t="55983" x="8894763" y="4087813"/>
          <p14:tracePt t="55992" x="8912225" y="4087813"/>
          <p14:tracePt t="55998" x="8912225" y="4095750"/>
          <p14:tracePt t="56012" x="8921750" y="4095750"/>
          <p14:tracePt t="56027" x="8929688" y="4095750"/>
          <p14:tracePt t="56056" x="8937625" y="4095750"/>
          <p14:tracePt t="56071" x="8947150" y="4095750"/>
          <p14:tracePt t="56093" x="8955088" y="4095750"/>
          <p14:tracePt t="56100" x="8972550" y="4095750"/>
          <p14:tracePt t="56122" x="8972550" y="4079875"/>
          <p14:tracePt t="56136" x="8980488" y="4070350"/>
          <p14:tracePt t="56143" x="8980488" y="4062413"/>
          <p14:tracePt t="56150" x="8988425" y="4037013"/>
          <p14:tracePt t="56165" x="8988425" y="4002088"/>
          <p14:tracePt t="56179" x="8988425" y="3986213"/>
          <p14:tracePt t="56187" x="8988425" y="3976688"/>
          <p14:tracePt t="56194" x="8988425" y="3960813"/>
          <p14:tracePt t="56201" x="8988425" y="3943350"/>
          <p14:tracePt t="56216" x="8988425" y="3925888"/>
          <p14:tracePt t="56223" x="8988425" y="3900488"/>
          <p14:tracePt t="56260" x="8988425" y="3883025"/>
          <p14:tracePt t="63648" x="8988425" y="3892550"/>
          <p14:tracePt t="63655" x="8980488" y="3892550"/>
          <p14:tracePt t="63662" x="8972550" y="3892550"/>
          <p14:tracePt t="63670" x="8963025" y="3900488"/>
          <p14:tracePt t="63685" x="8937625" y="3900488"/>
          <p14:tracePt t="63692" x="8929688" y="3900488"/>
          <p14:tracePt t="63700" x="8921750" y="3900488"/>
          <p14:tracePt t="63708" x="8894763" y="3908425"/>
          <p14:tracePt t="63714" x="8869363" y="3908425"/>
          <p14:tracePt t="63722" x="8836025" y="3908425"/>
          <p14:tracePt t="63728" x="8818563" y="3908425"/>
          <p14:tracePt t="63734" x="8777288" y="3908425"/>
          <p14:tracePt t="63742" x="8724900" y="3908425"/>
          <p14:tracePt t="63750" x="8699500" y="3908425"/>
          <p14:tracePt t="63757" x="8666163" y="3908425"/>
          <p14:tracePt t="63764" x="8623300" y="3908425"/>
          <p14:tracePt t="63772" x="8580438" y="3908425"/>
          <p14:tracePt t="63779" x="8539163" y="3908425"/>
          <p14:tracePt t="63786" x="8478838" y="3908425"/>
          <p14:tracePt t="63793" x="8420100" y="3908425"/>
          <p14:tracePt t="63800" x="8291513" y="3908425"/>
          <p14:tracePt t="63808" x="8189913" y="3917950"/>
          <p14:tracePt t="63815" x="8080375" y="3908425"/>
          <p14:tracePt t="63823" x="8020050" y="3908425"/>
          <p14:tracePt t="63830" x="7951788" y="3908425"/>
          <p14:tracePt t="63838" x="7867650" y="3908425"/>
          <p14:tracePt t="63844" x="7740650" y="3883025"/>
          <p14:tracePt t="63851" x="7680325" y="3883025"/>
          <p14:tracePt t="63859" x="7535863" y="3867150"/>
          <p14:tracePt t="63865" x="7434263" y="3867150"/>
          <p14:tracePt t="63872" x="7383463" y="3867150"/>
          <p14:tracePt t="63880" x="7289800" y="3849688"/>
          <p14:tracePt t="63890" x="7204075" y="3824288"/>
          <p14:tracePt t="63895" x="7112000" y="3790950"/>
          <p14:tracePt t="63902" x="7018338" y="3790950"/>
          <p14:tracePt t="63909" x="6856413" y="3806825"/>
          <p14:tracePt t="63916" x="6678613" y="3763963"/>
          <p14:tracePt t="63925" x="6550025" y="3763963"/>
          <p14:tracePt t="63931" x="6448425" y="3713163"/>
          <p14:tracePt t="63938" x="6346825" y="3713163"/>
          <p14:tracePt t="63945" x="6235700" y="3654425"/>
          <p14:tracePt t="63953" x="6116638" y="3636963"/>
          <p14:tracePt t="63960" x="5989638" y="3619500"/>
          <p14:tracePt t="63967" x="5862638" y="3636963"/>
          <p14:tracePt t="63975" x="5761038" y="3619500"/>
          <p14:tracePt t="63981" x="5657850" y="3603625"/>
          <p14:tracePt t="63989" x="5573713" y="3586163"/>
          <p14:tracePt t="63997" x="5429250" y="3578225"/>
          <p14:tracePt t="64006" x="5302250" y="3543300"/>
          <p14:tracePt t="64011" x="5097463" y="3517900"/>
          <p14:tracePt t="64019" x="4945063" y="3517900"/>
          <p14:tracePt t="64026" x="4833938" y="3517900"/>
          <p14:tracePt t="64033" x="4749800" y="3509963"/>
          <p14:tracePt t="64041" x="4681538" y="3475038"/>
          <p14:tracePt t="64048" x="4605338" y="3441700"/>
          <p14:tracePt t="64055" x="4545013" y="3408363"/>
          <p14:tracePt t="64062" x="4425950" y="3398838"/>
          <p14:tracePt t="64070" x="4273550" y="3373438"/>
          <p14:tracePt t="64078" x="4171950" y="3365500"/>
          <p14:tracePt t="64084" x="4044950" y="3365500"/>
          <p14:tracePt t="64093" x="3967163" y="3355975"/>
          <p14:tracePt t="64098" x="3865563" y="3330575"/>
          <p14:tracePt t="64106" x="3738563" y="3305175"/>
          <p14:tracePt t="64114" x="3551238" y="3305175"/>
          <p14:tracePt t="64122" x="3389313" y="3297238"/>
          <p14:tracePt t="64128" x="3262313" y="3297238"/>
          <p14:tracePt t="64135" x="3178175" y="3297238"/>
          <p14:tracePt t="64142" x="3109913" y="3297238"/>
          <p14:tracePt t="64150" x="3100388" y="3297238"/>
          <p14:tracePt t="64158" x="3059113" y="3289300"/>
          <p14:tracePt t="64164" x="2982913" y="3254375"/>
          <p14:tracePt t="64172" x="2889250" y="3246438"/>
          <p14:tracePt t="64178" x="2846388" y="3246438"/>
          <p14:tracePt t="64186" x="2744788" y="3211513"/>
          <p14:tracePt t="64193" x="2659063" y="3211513"/>
          <p14:tracePt t="64201" x="2582863" y="3186113"/>
          <p14:tracePt t="64208" x="2540000" y="3186113"/>
          <p14:tracePt t="64216" x="2497138" y="3178175"/>
          <p14:tracePt t="64222" x="2489200" y="3178175"/>
          <p14:tracePt t="64229" x="2463800" y="3160713"/>
          <p14:tracePt t="64238" x="2446338" y="3152775"/>
          <p14:tracePt t="64252" x="2430463" y="3152775"/>
          <p14:tracePt t="64775" x="2438400" y="3152775"/>
          <p14:tracePt t="64781" x="2455863" y="3152775"/>
          <p14:tracePt t="64788" x="2489200" y="3160713"/>
          <p14:tracePt t="64796" x="2497138" y="3160713"/>
          <p14:tracePt t="64805" x="2514600" y="3170238"/>
          <p14:tracePt t="64811" x="2524125" y="3170238"/>
          <p14:tracePt t="64818" x="2532063" y="3178175"/>
          <p14:tracePt t="64825" x="2549525" y="3178175"/>
          <p14:tracePt t="64847" x="2557463" y="3178175"/>
          <p14:tracePt t="64856" x="2565400" y="3186113"/>
          <p14:tracePt t="64876" x="2574925" y="3186113"/>
          <p14:tracePt t="64898" x="2590800" y="3195638"/>
          <p14:tracePt t="64905" x="2600325" y="3195638"/>
          <p14:tracePt t="64922" x="2616200" y="3195638"/>
          <p14:tracePt t="64935" x="2633663" y="3195638"/>
          <p14:tracePt t="64949" x="2651125" y="3195638"/>
          <p14:tracePt t="64963" x="2659063" y="3195638"/>
          <p14:tracePt t="64972" x="2668588" y="3203575"/>
          <p14:tracePt t="64986" x="2676525" y="3203575"/>
          <p14:tracePt t="65000" x="2684463" y="3203575"/>
          <p14:tracePt t="65014" x="2693988" y="3203575"/>
          <p14:tracePt t="65029" x="2701925" y="3211513"/>
          <p14:tracePt t="65080" x="2727325" y="3211513"/>
          <p14:tracePt t="65086" x="2744788" y="3211513"/>
          <p14:tracePt t="65480" x="2752725" y="3211513"/>
          <p14:tracePt t="65494" x="2760663" y="3211513"/>
          <p14:tracePt t="65531" x="2770188" y="3211513"/>
          <p14:tracePt t="65537" x="2778125" y="3211513"/>
          <p14:tracePt t="65545" x="2786063" y="3221038"/>
          <p14:tracePt t="65566" x="2795588" y="3221038"/>
          <p14:tracePt t="65573" x="2803525" y="3238500"/>
          <p14:tracePt t="65588" x="2811463" y="3238500"/>
          <p14:tracePt t="65669" x="2820988" y="3238500"/>
          <p14:tracePt t="65683" x="2828925" y="3238500"/>
          <p14:tracePt t="65734" x="2838450" y="3254375"/>
          <p14:tracePt t="65821" x="2846388" y="3263900"/>
          <p14:tracePt t="65827" x="2854325" y="3271838"/>
          <p14:tracePt t="67862" x="2863850" y="3271838"/>
          <p14:tracePt t="67877" x="2879725" y="3271838"/>
          <p14:tracePt t="67899" x="2889250" y="3271838"/>
          <p14:tracePt t="67906" x="2897188" y="3271838"/>
          <p14:tracePt t="67913" x="2905125" y="3271838"/>
          <p14:tracePt t="67928" x="2914650" y="3271838"/>
          <p14:tracePt t="67937" x="2922588" y="3271838"/>
          <p14:tracePt t="67949" x="2930525" y="3271838"/>
          <p14:tracePt t="67957" x="2940050" y="3271838"/>
          <p14:tracePt t="67988" x="2965450" y="3271838"/>
          <p14:tracePt t="67993" x="2973388" y="3271838"/>
          <p14:tracePt t="68001" x="2982913" y="3271838"/>
          <p14:tracePt t="68007" x="2998788" y="3271838"/>
          <p14:tracePt t="68023" x="3016250" y="3271838"/>
          <p14:tracePt t="68030" x="3041650" y="3271838"/>
          <p14:tracePt t="68037" x="3041650" y="3279775"/>
          <p14:tracePt t="68044" x="3059113" y="3279775"/>
          <p14:tracePt t="68051" x="3074988" y="3279775"/>
          <p14:tracePt t="68058" x="3084513" y="3279775"/>
          <p14:tracePt t="68066" x="3100388" y="3279775"/>
          <p14:tracePt t="68073" x="3117850" y="3289300"/>
          <p14:tracePt t="68080" x="3127375" y="3289300"/>
          <p14:tracePt t="68088" x="3143250" y="3289300"/>
          <p14:tracePt t="68103" x="3152775" y="3289300"/>
          <p14:tracePt t="68109" x="3168650" y="3289300"/>
          <p14:tracePt t="68117" x="3178175" y="3289300"/>
          <p14:tracePt t="68124" x="3194050" y="3297238"/>
          <p14:tracePt t="68131" x="3219450" y="3297238"/>
          <p14:tracePt t="68138" x="3236913" y="3305175"/>
          <p14:tracePt t="68145" x="3262313" y="3340100"/>
          <p14:tracePt t="68516" x="3279775" y="3340100"/>
          <p14:tracePt t="68523" x="3297238" y="3340100"/>
          <p14:tracePt t="68530" x="3313113" y="3340100"/>
          <p14:tracePt t="68537" x="3330575" y="3340100"/>
          <p14:tracePt t="68545" x="3348038" y="3340100"/>
          <p14:tracePt t="68552" x="3355975" y="3340100"/>
          <p14:tracePt t="68559" x="3389313" y="3340100"/>
          <p14:tracePt t="68568" x="3406775" y="3340100"/>
          <p14:tracePt t="68581" x="3432175" y="3330575"/>
          <p14:tracePt t="68589" x="3441700" y="3330575"/>
          <p14:tracePt t="68596" x="3457575" y="3330575"/>
          <p14:tracePt t="68604" x="3467100" y="3330575"/>
          <p14:tracePt t="68610" x="3492500" y="3322638"/>
          <p14:tracePt t="68618" x="3525838" y="3322638"/>
          <p14:tracePt t="68625" x="3543300" y="3322638"/>
          <p14:tracePt t="68632" x="3551238" y="3322638"/>
          <p14:tracePt t="68640" x="3586163" y="3314700"/>
          <p14:tracePt t="68646" x="3602038" y="3314700"/>
          <p14:tracePt t="68654" x="3611563" y="3314700"/>
          <p14:tracePt t="68661" x="3644900" y="3314700"/>
          <p14:tracePt t="68676" x="3670300" y="3314700"/>
          <p14:tracePt t="68683" x="3678238" y="3305175"/>
          <p14:tracePt t="68690" x="3695700" y="3305175"/>
          <p14:tracePt t="68698" x="3713163" y="3305175"/>
          <p14:tracePt t="68705" x="3721100" y="3305175"/>
          <p14:tracePt t="68712" x="3729038" y="3305175"/>
          <p14:tracePt t="68720" x="3746500" y="3297238"/>
          <p14:tracePt t="68727" x="3771900" y="3289300"/>
          <p14:tracePt t="68736" x="3789363" y="3289300"/>
          <p14:tracePt t="68741" x="3797300" y="3289300"/>
          <p14:tracePt t="68749" x="3832225" y="3289300"/>
          <p14:tracePt t="68756" x="3848100" y="3279775"/>
          <p14:tracePt t="68763" x="3873500" y="3271838"/>
          <p14:tracePt t="68770" x="3890963" y="3271838"/>
          <p14:tracePt t="68778" x="3925888" y="3271838"/>
          <p14:tracePt t="68786" x="3951288" y="3271838"/>
          <p14:tracePt t="68792" x="3967163" y="3271838"/>
          <p14:tracePt t="68802" x="3976688" y="3263900"/>
          <p14:tracePt t="68809" x="4002088" y="3263900"/>
          <p14:tracePt t="68814" x="4017963" y="3254375"/>
          <p14:tracePt t="68822" x="4035425" y="3254375"/>
          <p14:tracePt t="68829" x="4052888" y="3254375"/>
          <p14:tracePt t="68837" x="4078288" y="3254375"/>
          <p14:tracePt t="68843" x="4111625" y="3254375"/>
          <p14:tracePt t="68857" x="4129088" y="3254375"/>
          <p14:tracePt t="68865" x="4162425" y="3254375"/>
          <p14:tracePt t="68872" x="4171950" y="3254375"/>
          <p14:tracePt t="68879" x="4197350" y="3254375"/>
          <p14:tracePt t="68887" x="4214813" y="3246438"/>
          <p14:tracePt t="68894" x="4222750" y="3246438"/>
          <p14:tracePt t="68902" x="4248150" y="3246438"/>
          <p14:tracePt t="68908" x="4273550" y="3246438"/>
          <p14:tracePt t="68915" x="4281488" y="3246438"/>
          <p14:tracePt t="68923" x="4306888" y="3238500"/>
          <p14:tracePt t="68930" x="4324350" y="3228975"/>
          <p14:tracePt t="68938" x="4332288" y="3228975"/>
          <p14:tracePt t="68945" x="4349750" y="3228975"/>
          <p14:tracePt t="68952" x="4359275" y="3228975"/>
          <p14:tracePt t="68959" x="4367213" y="3228975"/>
          <p14:tracePt t="68967" x="4384675" y="3228975"/>
          <p14:tracePt t="68986" x="4400550" y="3228975"/>
          <p14:tracePt t="68995" x="4410075" y="3228975"/>
          <p14:tracePt t="69003" x="4418013" y="3228975"/>
          <p14:tracePt t="69010" x="4443413" y="3228975"/>
          <p14:tracePt t="69016" x="4443413" y="3238500"/>
          <p14:tracePt t="69032" x="4451350" y="3238500"/>
          <p14:tracePt t="69039" x="4460875" y="3238500"/>
          <p14:tracePt t="69061" x="4460875" y="3246438"/>
          <p14:tracePt t="69075" x="4460875" y="3254375"/>
          <p14:tracePt t="69098" x="4460875" y="3271838"/>
          <p14:tracePt t="69112" x="4460875" y="3279775"/>
          <p14:tracePt t="69119" x="4460875" y="3289300"/>
          <p14:tracePt t="69126" x="4460875" y="3297238"/>
          <p14:tracePt t="69134" x="4451350" y="3314700"/>
          <p14:tracePt t="69141" x="4418013" y="3322638"/>
          <p14:tracePt t="69148" x="4392613" y="3330575"/>
          <p14:tracePt t="69156" x="4349750" y="3348038"/>
          <p14:tracePt t="69162" x="4273550" y="3365500"/>
          <p14:tracePt t="69170" x="4214813" y="3390900"/>
          <p14:tracePt t="69177" x="4103688" y="3408363"/>
          <p14:tracePt t="69187" x="4027488" y="3449638"/>
          <p14:tracePt t="69192" x="3967163" y="3449638"/>
          <p14:tracePt t="69199" x="3873500" y="3517900"/>
          <p14:tracePt t="69206" x="3756025" y="3560763"/>
          <p14:tracePt t="69213" x="3644900" y="3560763"/>
          <p14:tracePt t="69221" x="3449638" y="3560763"/>
          <p14:tracePt t="69228" x="3279775" y="3662363"/>
          <p14:tracePt t="69237" x="3178175" y="3671888"/>
          <p14:tracePt t="69242" x="3109913" y="3671888"/>
          <p14:tracePt t="69251" x="3074988" y="3671888"/>
          <p14:tracePt t="69257" x="3016250" y="3671888"/>
          <p14:tracePt t="69264" x="2955925" y="3687763"/>
          <p14:tracePt t="69272" x="2838450" y="3722688"/>
          <p14:tracePt t="69279" x="2778125" y="3722688"/>
          <p14:tracePt t="69287" x="2676525" y="3738563"/>
          <p14:tracePt t="69293" x="2574925" y="3756025"/>
          <p14:tracePt t="69302" x="2514600" y="3773488"/>
          <p14:tracePt t="69308" x="2387600" y="3781425"/>
          <p14:tracePt t="69315" x="2352675" y="3781425"/>
          <p14:tracePt t="69323" x="2311400" y="3798888"/>
          <p14:tracePt t="69330" x="2286000" y="3806825"/>
          <p14:tracePt t="69336" x="2225675" y="3816350"/>
          <p14:tracePt t="69344" x="2192338" y="3816350"/>
          <p14:tracePt t="69353" x="2157413" y="3816350"/>
          <p14:tracePt t="69358" x="2149475" y="3816350"/>
          <p14:tracePt t="69366" x="2124075" y="3816350"/>
          <p14:tracePt t="69373" x="2116138" y="3816350"/>
          <p14:tracePt t="69381" x="2098675" y="3816350"/>
          <p14:tracePt t="69388" x="2081213" y="3816350"/>
          <p14:tracePt t="69395" x="2065338" y="3832225"/>
          <p14:tracePt t="69403" x="2047875" y="3832225"/>
          <p14:tracePt t="69410" x="2030413" y="3832225"/>
          <p14:tracePt t="69418" x="2022475" y="3832225"/>
          <p14:tracePt t="69424" x="2012950" y="3832225"/>
          <p14:tracePt t="69431" x="2005013" y="3832225"/>
          <p14:tracePt t="69446" x="1997075" y="3832225"/>
          <p14:tracePt t="69461" x="1987550" y="3832225"/>
          <p14:tracePt t="69563" x="1997075" y="3816350"/>
          <p14:tracePt t="69568" x="2012950" y="3798888"/>
          <p14:tracePt t="69577" x="2055813" y="3773488"/>
          <p14:tracePt t="69585" x="2081213" y="3773488"/>
          <p14:tracePt t="69591" x="2098675" y="3756025"/>
          <p14:tracePt t="69598" x="2116138" y="3748088"/>
          <p14:tracePt t="69613" x="2141538" y="3730625"/>
          <p14:tracePt t="69621" x="2149475" y="3730625"/>
          <p14:tracePt t="69627" x="2166938" y="3713163"/>
          <p14:tracePt t="69636" x="2182813" y="3713163"/>
          <p14:tracePt t="69642" x="2192338" y="3713163"/>
          <p14:tracePt t="69649" x="2200275" y="3713163"/>
          <p14:tracePt t="69657" x="2225675" y="3697288"/>
          <p14:tracePt t="69671" x="2243138" y="3687763"/>
          <p14:tracePt t="69678" x="2251075" y="3687763"/>
          <p14:tracePt t="69693" x="2260600" y="3679825"/>
          <p14:tracePt t="69700" x="2268538" y="3679825"/>
          <p14:tracePt t="69714" x="2276475" y="3679825"/>
          <p14:tracePt t="69722" x="2286000" y="3679825"/>
          <p14:tracePt t="69729" x="2293938" y="3671888"/>
          <p14:tracePt t="69737" x="2301875" y="3671888"/>
          <p14:tracePt t="69744" x="2311400" y="3662363"/>
          <p14:tracePt t="69752" x="2319338" y="3654425"/>
          <p14:tracePt t="69758" x="2327275" y="3654425"/>
          <p14:tracePt t="69765" x="2336800" y="3654425"/>
          <p14:tracePt t="69788" x="2344738" y="3654425"/>
          <p14:tracePt t="69882" x="2352675" y="3654425"/>
          <p14:tracePt t="69919" x="2362200" y="3654425"/>
          <p14:tracePt t="69925" x="2405063" y="3722688"/>
          <p14:tracePt t="70216" x="2413000" y="3722688"/>
          <p14:tracePt t="70223" x="2420938" y="3722688"/>
          <p14:tracePt t="70231" x="2446338" y="3722688"/>
          <p14:tracePt t="70238" x="2455863" y="3722688"/>
          <p14:tracePt t="70245" x="2481263" y="3722688"/>
          <p14:tracePt t="70252" x="2489200" y="3722688"/>
          <p14:tracePt t="70260" x="2497138" y="3722688"/>
          <p14:tracePt t="70268" x="2532063" y="3722688"/>
          <p14:tracePt t="70274" x="2549525" y="3722688"/>
          <p14:tracePt t="70289" x="2565400" y="3722688"/>
          <p14:tracePt t="70303" x="2574925" y="3722688"/>
          <p14:tracePt t="70311" x="2582863" y="3722688"/>
          <p14:tracePt t="70319" x="2590800" y="3722688"/>
          <p14:tracePt t="70347" x="2600325" y="3722688"/>
          <p14:tracePt t="70354" x="2608263" y="3722688"/>
          <p14:tracePt t="70398" x="2625725" y="3722688"/>
          <p14:tracePt t="70413" x="2641600" y="3713163"/>
          <p14:tracePt t="70435" x="2659063" y="3713163"/>
          <p14:tracePt t="70441" x="2676525" y="3713163"/>
          <p14:tracePt t="70449" x="2684463" y="3705225"/>
          <p14:tracePt t="70463" x="2701925" y="3697288"/>
          <p14:tracePt t="70471" x="2719388" y="3697288"/>
          <p14:tracePt t="70478" x="2727325" y="3697288"/>
          <p14:tracePt t="70486" x="2727325" y="3687763"/>
          <p14:tracePt t="70492" x="2744788" y="3687763"/>
          <p14:tracePt t="70499" x="2752725" y="3687763"/>
          <p14:tracePt t="70515" x="2770188" y="3687763"/>
          <p14:tracePt t="70521" x="2795588" y="3687763"/>
          <p14:tracePt t="70536" x="2811463" y="3687763"/>
          <p14:tracePt t="70542" x="2828925" y="3687763"/>
          <p14:tracePt t="70552" x="2838450" y="3679825"/>
          <p14:tracePt t="70557" x="2854325" y="3679825"/>
          <p14:tracePt t="70565" x="2889250" y="3662363"/>
          <p14:tracePt t="70572" x="2905125" y="3662363"/>
          <p14:tracePt t="70579" x="2930525" y="3654425"/>
          <p14:tracePt t="70586" x="2955925" y="3654425"/>
          <p14:tracePt t="70594" x="2973388" y="3646488"/>
          <p14:tracePt t="70603" x="3008313" y="3646488"/>
          <p14:tracePt t="70608" x="3024188" y="3636963"/>
          <p14:tracePt t="70615" x="3049588" y="3636963"/>
          <p14:tracePt t="70623" x="3092450" y="3636963"/>
          <p14:tracePt t="70630" x="3127375" y="3629025"/>
          <p14:tracePt t="70638" x="3152775" y="3629025"/>
          <p14:tracePt t="70645" x="3160713" y="3619500"/>
          <p14:tracePt t="70652" x="3194050" y="3611563"/>
          <p14:tracePt t="70659" x="3211513" y="3594100"/>
          <p14:tracePt t="70667" x="3236913" y="3586163"/>
          <p14:tracePt t="70681" x="3262313" y="3586163"/>
          <p14:tracePt t="70688" x="3270250" y="3586163"/>
          <p14:tracePt t="70695" x="3287713" y="3586163"/>
          <p14:tracePt t="70704" x="3305175" y="3586163"/>
          <p14:tracePt t="70709" x="3313113" y="3586163"/>
          <p14:tracePt t="70719" x="3330575" y="3586163"/>
          <p14:tracePt t="70724" x="3348038" y="3586163"/>
          <p14:tracePt t="70732" x="3355975" y="3578225"/>
          <p14:tracePt t="70739" x="3381375" y="3578225"/>
          <p14:tracePt t="70746" x="3414713" y="3578225"/>
          <p14:tracePt t="70754" x="3432175" y="3568700"/>
          <p14:tracePt t="70761" x="3449638" y="3568700"/>
          <p14:tracePt t="70770" x="3475038" y="3568700"/>
          <p14:tracePt t="70775" x="3482975" y="3568700"/>
          <p14:tracePt t="70782" x="3508375" y="3568700"/>
          <p14:tracePt t="70790" x="3525838" y="3568700"/>
          <p14:tracePt t="70797" x="3533775" y="3568700"/>
          <p14:tracePt t="70804" x="3551238" y="3568700"/>
          <p14:tracePt t="70811" x="3568700" y="3568700"/>
          <p14:tracePt t="70820" x="3594100" y="3568700"/>
          <p14:tracePt t="70826" x="3611563" y="3568700"/>
          <p14:tracePt t="70835" x="3627438" y="3568700"/>
          <p14:tracePt t="70841" x="3662363" y="3568700"/>
          <p14:tracePt t="70849" x="3678238" y="3568700"/>
          <p14:tracePt t="70856" x="3721100" y="3568700"/>
          <p14:tracePt t="70870" x="3763963" y="3568700"/>
          <p14:tracePt t="70885" x="3789363" y="3568700"/>
          <p14:tracePt t="70891" x="3797300" y="3568700"/>
          <p14:tracePt t="70899" x="3822700" y="3568700"/>
          <p14:tracePt t="70914" x="3848100" y="3568700"/>
          <p14:tracePt t="70928" x="3883025" y="3552825"/>
          <p14:tracePt t="70943" x="3908425" y="3552825"/>
          <p14:tracePt t="70970" x="3933825" y="3543300"/>
          <p14:tracePt t="70973" x="3941763" y="3543300"/>
          <p14:tracePt t="70979" x="3959225" y="3535363"/>
          <p14:tracePt t="70987" x="3984625" y="3535363"/>
          <p14:tracePt t="70993" x="4044950" y="3543300"/>
          <p14:tracePt t="71000" x="4129088" y="3578225"/>
          <p14:tracePt t="71299" x="4137025" y="3578225"/>
          <p14:tracePt t="71313" x="4146550" y="3578225"/>
          <p14:tracePt t="71320" x="4154488" y="3578225"/>
          <p14:tracePt t="71327" x="4171950" y="3578225"/>
          <p14:tracePt t="71335" x="4187825" y="3568700"/>
          <p14:tracePt t="71342" x="4205288" y="3560763"/>
          <p14:tracePt t="71351" x="4222750" y="3552825"/>
          <p14:tracePt t="71357" x="4256088" y="3543300"/>
          <p14:tracePt t="71364" x="4265613" y="3543300"/>
          <p14:tracePt t="71373" x="4291013" y="3543300"/>
          <p14:tracePt t="71378" x="4324350" y="3543300"/>
          <p14:tracePt t="71386" x="4341813" y="3543300"/>
          <p14:tracePt t="71393" x="4349750" y="3543300"/>
          <p14:tracePt t="71401" x="4367213" y="3543300"/>
          <p14:tracePt t="71407" x="4384675" y="3535363"/>
          <p14:tracePt t="71415" x="4400550" y="3535363"/>
          <p14:tracePt t="71422" x="4410075" y="3535363"/>
          <p14:tracePt t="71430" x="4425950" y="3535363"/>
          <p14:tracePt t="71436" x="4443413" y="3535363"/>
          <p14:tracePt t="71444" x="4451350" y="3535363"/>
          <p14:tracePt t="71453" x="4476750" y="3535363"/>
          <p14:tracePt t="71458" x="4494213" y="3535363"/>
          <p14:tracePt t="71466" x="4519613" y="3535363"/>
          <p14:tracePt t="71472" x="4537075" y="3535363"/>
          <p14:tracePt t="71480" x="4554538" y="3535363"/>
          <p14:tracePt t="71487" x="4579938" y="3535363"/>
          <p14:tracePt t="71495" x="4613275" y="3543300"/>
          <p14:tracePt t="71502" x="4630738" y="3543300"/>
          <p14:tracePt t="71509" x="4646613" y="3543300"/>
          <p14:tracePt t="71519" x="4664075" y="3543300"/>
          <p14:tracePt t="71524" x="4673600" y="3543300"/>
          <p14:tracePt t="71531" x="4699000" y="3543300"/>
          <p14:tracePt t="71538" x="4714875" y="3543300"/>
          <p14:tracePt t="71545" x="4724400" y="3552825"/>
          <p14:tracePt t="71552" x="4732338" y="3552825"/>
          <p14:tracePt t="71560" x="4757738" y="3552825"/>
          <p14:tracePt t="71570" x="4765675" y="3552825"/>
          <p14:tracePt t="71574" x="4783138" y="3560763"/>
          <p14:tracePt t="71582" x="4791075" y="3568700"/>
          <p14:tracePt t="71589" x="4800600" y="3568700"/>
          <p14:tracePt t="71597" x="4826000" y="3568700"/>
          <p14:tracePt t="71604" x="4833938" y="3568700"/>
          <p14:tracePt t="71610" x="4851400" y="3568700"/>
          <p14:tracePt t="71618" x="4859338" y="3578225"/>
          <p14:tracePt t="71625" x="4868863" y="3578225"/>
          <p14:tracePt t="71635" x="4876800" y="3586163"/>
          <p14:tracePt t="71640" x="4894263" y="3586163"/>
          <p14:tracePt t="71654" x="4919663" y="3594100"/>
          <p14:tracePt t="71661" x="4927600" y="3594100"/>
          <p14:tracePt t="71669" x="4945063" y="3603625"/>
          <p14:tracePt t="71676" x="4953000" y="3603625"/>
          <p14:tracePt t="71685" x="4970463" y="3603625"/>
          <p14:tracePt t="71691" x="4987925" y="3603625"/>
          <p14:tracePt t="71697" x="4995863" y="3603625"/>
          <p14:tracePt t="71713" x="5013325" y="3603625"/>
          <p14:tracePt t="71720" x="5021263" y="3603625"/>
          <p14:tracePt t="71727" x="5038725" y="3611563"/>
          <p14:tracePt t="71741" x="5054600" y="3619500"/>
          <p14:tracePt t="71756" x="5064125" y="3619500"/>
          <p14:tracePt t="71763" x="5064125" y="3629025"/>
          <p14:tracePt t="71771" x="5072063" y="3629025"/>
          <p14:tracePt t="71778" x="5080000" y="3636963"/>
          <p14:tracePt t="71801" x="5097463" y="3636963"/>
          <p14:tracePt t="71815" x="5106988" y="3646488"/>
          <p14:tracePt t="71836" x="5114925" y="3654425"/>
          <p14:tracePt t="71888" x="5122863" y="3662363"/>
          <p14:tracePt t="71916" x="5132388" y="3671888"/>
          <p14:tracePt t="71938" x="5132388" y="3687763"/>
          <p14:tracePt t="71952" x="5132388" y="3697288"/>
          <p14:tracePt t="71967" x="5132388" y="3705225"/>
          <p14:tracePt t="71974" x="5132388" y="3722688"/>
          <p14:tracePt t="71988" x="5132388" y="3730625"/>
          <p14:tracePt t="71996" x="5132388" y="3738563"/>
          <p14:tracePt t="72010" x="5114925" y="3756025"/>
          <p14:tracePt t="72025" x="5106988" y="3773488"/>
          <p14:tracePt t="72040" x="5097463" y="3781425"/>
          <p14:tracePt t="72054" x="5072063" y="3790950"/>
          <p14:tracePt t="72061" x="5064125" y="3790950"/>
          <p14:tracePt t="72069" x="5029200" y="3816350"/>
          <p14:tracePt t="72075" x="4978400" y="3832225"/>
          <p14:tracePt t="72085" x="4919663" y="3849688"/>
          <p14:tracePt t="72090" x="4868863" y="3867150"/>
          <p14:tracePt t="72098" x="4808538" y="3875088"/>
          <p14:tracePt t="72105" x="4749800" y="3875088"/>
          <p14:tracePt t="72112" x="4732338" y="3875088"/>
          <p14:tracePt t="72120" x="4689475" y="3875088"/>
          <p14:tracePt t="72127" x="4605338" y="3883025"/>
          <p14:tracePt t="72135" x="4529138" y="3875088"/>
          <p14:tracePt t="72141" x="4443413" y="3875088"/>
          <p14:tracePt t="72149" x="4359275" y="3875088"/>
          <p14:tracePt t="72156" x="4240213" y="3875088"/>
          <p14:tracePt t="72163" x="4154488" y="3875088"/>
          <p14:tracePt t="72170" x="4095750" y="3875088"/>
          <p14:tracePt t="72177" x="4035425" y="3857625"/>
          <p14:tracePt t="72185" x="3916363" y="3832225"/>
          <p14:tracePt t="72192" x="3806825" y="3832225"/>
          <p14:tracePt t="72201" x="3652838" y="3832225"/>
          <p14:tracePt t="72206" x="3568700" y="3824288"/>
          <p14:tracePt t="72214" x="3492500" y="3857625"/>
          <p14:tracePt t="72221" x="3389313" y="3832225"/>
          <p14:tracePt t="72228" x="3355975" y="3832225"/>
          <p14:tracePt t="72235" x="3313113" y="3816350"/>
          <p14:tracePt t="72243" x="3254375" y="3798888"/>
          <p14:tracePt t="72252" x="3178175" y="3773488"/>
          <p14:tracePt t="72257" x="3100388" y="3773488"/>
          <p14:tracePt t="72265" x="2973388" y="3781425"/>
          <p14:tracePt t="72272" x="2871788" y="3773488"/>
          <p14:tracePt t="72279" x="2786063" y="3773488"/>
          <p14:tracePt t="72287" x="2719388" y="3773488"/>
          <p14:tracePt t="72294" x="2693988" y="3781425"/>
          <p14:tracePt t="72301" x="2625725" y="3781425"/>
          <p14:tracePt t="72308" x="2608263" y="3781425"/>
          <p14:tracePt t="72315" x="2590800" y="3781425"/>
          <p14:tracePt t="72322" x="2565400" y="3781425"/>
          <p14:tracePt t="72330" x="2540000" y="3781425"/>
          <p14:tracePt t="72337" x="2506663" y="3781425"/>
          <p14:tracePt t="72344" x="2471738" y="3756025"/>
          <p14:tracePt t="72352" x="2455863" y="3756025"/>
          <p14:tracePt t="72360" x="2420938" y="3756025"/>
          <p14:tracePt t="72367" x="2379663" y="3773488"/>
          <p14:tracePt t="72373" x="2352675" y="3773488"/>
          <p14:tracePt t="72380" x="2336800" y="3773488"/>
          <p14:tracePt t="72388" x="2311400" y="3781425"/>
          <p14:tracePt t="72395" x="2293938" y="3781425"/>
          <p14:tracePt t="72403" x="2276475" y="3781425"/>
          <p14:tracePt t="72410" x="2268538" y="3781425"/>
          <p14:tracePt t="72417" x="2260600" y="3781425"/>
          <p14:tracePt t="72434" x="2251075" y="3781425"/>
          <p14:tracePt t="72439" x="2243138" y="3781425"/>
          <p14:tracePt t="72446" x="2235200" y="3781425"/>
          <p14:tracePt t="72475" x="2225675" y="3781425"/>
          <p14:tracePt t="72511" x="2217738" y="3781425"/>
          <p14:tracePt t="72635" x="2225675" y="3781425"/>
          <p14:tracePt t="72642" x="2243138" y="3781425"/>
          <p14:tracePt t="72650" x="2268538" y="3781425"/>
          <p14:tracePt t="72657" x="2301875" y="3790950"/>
          <p14:tracePt t="72665" x="2319338" y="3798888"/>
          <p14:tracePt t="72672" x="2344738" y="3798888"/>
          <p14:tracePt t="72679" x="2352675" y="3798888"/>
          <p14:tracePt t="72686" x="2370138" y="3798888"/>
          <p14:tracePt t="72693" x="2387600" y="3806825"/>
          <p14:tracePt t="72701" x="2413000" y="3824288"/>
          <p14:tracePt t="72708" x="2430463" y="3824288"/>
          <p14:tracePt t="72716" x="2463800" y="3824288"/>
          <p14:tracePt t="72722" x="2471738" y="3824288"/>
          <p14:tracePt t="72729" x="2506663" y="3824288"/>
          <p14:tracePt t="72737" x="2540000" y="3824288"/>
          <p14:tracePt t="72744" x="2549525" y="3824288"/>
          <p14:tracePt t="72751" x="2582863" y="3832225"/>
          <p14:tracePt t="72759" x="2600325" y="3832225"/>
          <p14:tracePt t="72768" x="2651125" y="3832225"/>
          <p14:tracePt t="72773" x="2668588" y="3832225"/>
          <p14:tracePt t="72780" x="2684463" y="3832225"/>
          <p14:tracePt t="72788" x="2701925" y="3832225"/>
          <p14:tracePt t="72795" x="2709863" y="3832225"/>
          <p14:tracePt t="72802" x="2719388" y="3832225"/>
          <p14:tracePt t="72809" x="2727325" y="3832225"/>
          <p14:tracePt t="72819" x="2744788" y="3832225"/>
          <p14:tracePt t="72824" x="2760663" y="3832225"/>
          <p14:tracePt t="72838" x="2786063" y="3832225"/>
          <p14:tracePt t="72853" x="2795588" y="3841750"/>
          <p14:tracePt t="72868" x="2803525" y="3841750"/>
          <p14:tracePt t="72884" x="2820988" y="3841750"/>
          <p14:tracePt t="72897" x="2854325" y="3841750"/>
          <p14:tracePt t="72904" x="2871788" y="3824288"/>
          <p14:tracePt t="72910" x="2922588" y="3798888"/>
          <p14:tracePt t="73231" x="2930525" y="3798888"/>
          <p14:tracePt t="73238" x="2947988" y="3798888"/>
          <p14:tracePt t="73245" x="2998788" y="3790950"/>
          <p14:tracePt t="73253" x="2998788" y="3781425"/>
          <p14:tracePt t="73260" x="3033713" y="3781425"/>
          <p14:tracePt t="73268" x="3041650" y="3781425"/>
          <p14:tracePt t="73274" x="3067050" y="3781425"/>
          <p14:tracePt t="73282" x="3100388" y="3781425"/>
          <p14:tracePt t="73289" x="3127375" y="3781425"/>
          <p14:tracePt t="73297" x="3152775" y="3773488"/>
          <p14:tracePt t="73303" x="3178175" y="3773488"/>
          <p14:tracePt t="73311" x="3211513" y="3781425"/>
          <p14:tracePt t="73318" x="3236913" y="3781425"/>
          <p14:tracePt t="73325" x="3270250" y="3781425"/>
          <p14:tracePt t="73334" x="3297238" y="3781425"/>
          <p14:tracePt t="73339" x="3305175" y="3781425"/>
          <p14:tracePt t="73348" x="3363913" y="3781425"/>
          <p14:tracePt t="73361" x="3424238" y="3798888"/>
          <p14:tracePt t="73369" x="3432175" y="3798888"/>
          <p14:tracePt t="73377" x="3449638" y="3798888"/>
          <p14:tracePt t="73385" x="3467100" y="3798888"/>
          <p14:tracePt t="73398" x="3482975" y="3798888"/>
          <p14:tracePt t="73405" x="3508375" y="3790950"/>
          <p14:tracePt t="73412" x="3517900" y="3790950"/>
          <p14:tracePt t="73420" x="3543300" y="3781425"/>
          <p14:tracePt t="73427" x="3568700" y="3781425"/>
          <p14:tracePt t="73434" x="3586163" y="3781425"/>
          <p14:tracePt t="73441" x="3594100" y="3781425"/>
          <p14:tracePt t="73451" x="3636963" y="3763963"/>
          <p14:tracePt t="73456" x="3713163" y="3748088"/>
          <p14:tracePt t="73462" x="3746500" y="3713163"/>
          <p14:tracePt t="73733" x="3756025" y="3713163"/>
          <p14:tracePt t="73740" x="3781425" y="3713163"/>
          <p14:tracePt t="73747" x="3806825" y="3722688"/>
          <p14:tracePt t="73753" x="3814763" y="3722688"/>
          <p14:tracePt t="73761" x="3848100" y="3722688"/>
          <p14:tracePt t="73769" x="3865563" y="3722688"/>
          <p14:tracePt t="73776" x="3883025" y="3722688"/>
          <p14:tracePt t="73783" x="3908425" y="3722688"/>
          <p14:tracePt t="73790" x="3925888" y="3722688"/>
          <p14:tracePt t="73799" x="3941763" y="3722688"/>
          <p14:tracePt t="73805" x="3959225" y="3722688"/>
          <p14:tracePt t="73812" x="3967163" y="3722688"/>
          <p14:tracePt t="73820" x="3992563" y="3722688"/>
          <p14:tracePt t="73826" x="4017963" y="3722688"/>
          <p14:tracePt t="73834" x="4035425" y="3738563"/>
          <p14:tracePt t="73841" x="4060825" y="3738563"/>
          <p14:tracePt t="73849" x="4086225" y="3756025"/>
          <p14:tracePt t="73856" x="4121150" y="3756025"/>
          <p14:tracePt t="73863" x="4129088" y="3756025"/>
          <p14:tracePt t="73870" x="4171950" y="3756025"/>
          <p14:tracePt t="73877" x="4187825" y="3756025"/>
          <p14:tracePt t="73885" x="4205288" y="3756025"/>
          <p14:tracePt t="73892" x="4214813" y="3763963"/>
          <p14:tracePt t="73903" x="4230688" y="3763963"/>
          <p14:tracePt t="73906" x="4248150" y="3763963"/>
          <p14:tracePt t="73914" x="4256088" y="3763963"/>
          <p14:tracePt t="73921" x="4273550" y="3773488"/>
          <p14:tracePt t="73928" x="4291013" y="3773488"/>
          <p14:tracePt t="73936" x="4298950" y="3773488"/>
          <p14:tracePt t="73943" x="4324350" y="3773488"/>
          <p14:tracePt t="73950" x="4332288" y="3773488"/>
          <p14:tracePt t="73957" x="4359275" y="3773488"/>
          <p14:tracePt t="73965" x="4367213" y="3773488"/>
          <p14:tracePt t="73984" x="4392613" y="3773488"/>
          <p14:tracePt t="73988" x="4425950" y="3773488"/>
          <p14:tracePt t="73994" x="4435475" y="3773488"/>
          <p14:tracePt t="74001" x="4451350" y="3773488"/>
          <p14:tracePt t="74008" x="4460875" y="3773488"/>
          <p14:tracePt t="74017" x="4486275" y="3773488"/>
          <p14:tracePt t="74022" x="4519613" y="3773488"/>
          <p14:tracePt t="74037" x="4529138" y="3773488"/>
          <p14:tracePt t="74044" x="4545013" y="3773488"/>
          <p14:tracePt t="74051" x="4562475" y="3773488"/>
          <p14:tracePt t="74066" x="4570413" y="3773488"/>
          <p14:tracePt t="74073" x="4587875" y="3773488"/>
          <p14:tracePt t="74081" x="4595813" y="3773488"/>
          <p14:tracePt t="74088" x="4605338" y="3773488"/>
          <p14:tracePt t="74095" x="4613275" y="3773488"/>
          <p14:tracePt t="74102" x="4621213" y="3773488"/>
          <p14:tracePt t="74110" x="4638675" y="3781425"/>
          <p14:tracePt t="74117" x="4646613" y="3781425"/>
          <p14:tracePt t="74124" x="4656138" y="3781425"/>
          <p14:tracePt t="74132" x="4681538" y="3781425"/>
          <p14:tracePt t="74146" x="4699000" y="3781425"/>
          <p14:tracePt t="74153" x="4706938" y="3781425"/>
          <p14:tracePt t="74161" x="4732338" y="3781425"/>
          <p14:tracePt t="74167" x="4749800" y="3781425"/>
          <p14:tracePt t="74175" x="4775200" y="3781425"/>
          <p14:tracePt t="74185" x="4791075" y="3781425"/>
          <p14:tracePt t="74189" x="4800600" y="3781425"/>
          <p14:tracePt t="74197" x="4826000" y="3781425"/>
          <p14:tracePt t="74204" x="4833938" y="3781425"/>
          <p14:tracePt t="74212" x="4851400" y="3781425"/>
          <p14:tracePt t="74219" x="4859338" y="3781425"/>
          <p14:tracePt t="74226" x="4868863" y="3781425"/>
          <p14:tracePt t="74235" x="4868863" y="3790950"/>
          <p14:tracePt t="74240" x="4876800" y="3790950"/>
          <p14:tracePt t="74251" x="4884738" y="3790950"/>
          <p14:tracePt t="74255" x="4894263" y="3798888"/>
          <p14:tracePt t="74270" x="4927600" y="3798888"/>
          <p14:tracePt t="74277" x="4945063" y="3798888"/>
          <p14:tracePt t="74284" x="4953000" y="3798888"/>
          <p14:tracePt t="74291" x="4978400" y="3798888"/>
          <p14:tracePt t="74300" x="4995863" y="3798888"/>
          <p14:tracePt t="74305" x="5021263" y="3798888"/>
          <p14:tracePt t="74314" x="5038725" y="3798888"/>
          <p14:tracePt t="74321" x="5054600" y="3806825"/>
          <p14:tracePt t="74335" x="5072063" y="3806825"/>
          <p14:tracePt t="74351" x="5080000" y="3806825"/>
          <p14:tracePt t="74357" x="5089525" y="3806825"/>
          <p14:tracePt t="74364" x="5097463" y="3806825"/>
          <p14:tracePt t="74379" x="5114925" y="3806825"/>
          <p14:tracePt t="74386" x="5122863" y="3806825"/>
          <p14:tracePt t="74393" x="5140325" y="3806825"/>
          <p14:tracePt t="74400" x="5148263" y="3816350"/>
          <p14:tracePt t="74407" x="5157788" y="3824288"/>
          <p14:tracePt t="74416" x="5165725" y="3824288"/>
          <p14:tracePt t="74422" x="5173663" y="3824288"/>
          <p14:tracePt t="74437" x="5183188" y="3832225"/>
          <p14:tracePt t="74451" x="5191125" y="3832225"/>
          <p14:tracePt t="74458" x="5199063" y="3832225"/>
          <p14:tracePt t="74495" x="5208588" y="3832225"/>
          <p14:tracePt t="74502" x="5216525" y="3832225"/>
          <p14:tracePt t="74545" x="5224463" y="3832225"/>
          <p14:tracePt t="74670" x="5233988" y="3841750"/>
          <p14:tracePt t="74698" x="5233988" y="3849688"/>
          <p14:tracePt t="74705" x="5233988" y="3857625"/>
          <p14:tracePt t="74720" x="5233988" y="3875088"/>
          <p14:tracePt t="74735" x="5233988" y="3883025"/>
          <p14:tracePt t="74764" x="5233988" y="3892550"/>
          <p14:tracePt t="74779" x="5233988" y="3900488"/>
          <p14:tracePt t="74786" x="5224463" y="3908425"/>
          <p14:tracePt t="74793" x="5199063" y="3925888"/>
          <p14:tracePt t="74800" x="5183188" y="3925888"/>
          <p14:tracePt t="74807" x="5165725" y="3935413"/>
          <p14:tracePt t="74816" x="5122863" y="3951288"/>
          <p14:tracePt t="74821" x="5089525" y="3951288"/>
          <p14:tracePt t="74829" x="5054600" y="3960813"/>
          <p14:tracePt t="74836" x="5046663" y="3960813"/>
          <p14:tracePt t="74844" x="5003800" y="3960813"/>
          <p14:tracePt t="74851" x="4987925" y="3960813"/>
          <p14:tracePt t="74858" x="4953000" y="3960813"/>
          <p14:tracePt t="74867" x="4935538" y="3960813"/>
          <p14:tracePt t="74873" x="4902200" y="3960813"/>
          <p14:tracePt t="74880" x="4868863" y="3976688"/>
          <p14:tracePt t="74887" x="4833938" y="3976688"/>
          <p14:tracePt t="74895" x="4783138" y="3976688"/>
          <p14:tracePt t="74902" x="4699000" y="3976688"/>
          <p14:tracePt t="74909" x="4621213" y="3976688"/>
          <p14:tracePt t="74917" x="4554538" y="3976688"/>
          <p14:tracePt t="74926" x="4511675" y="3976688"/>
          <p14:tracePt t="74931" x="4468813" y="3976688"/>
          <p14:tracePt t="74938" x="4443413" y="3986213"/>
          <p14:tracePt t="74945" x="4400550" y="3986213"/>
          <p14:tracePt t="74953" x="4367213" y="3976688"/>
          <p14:tracePt t="74960" x="4332288" y="3976688"/>
          <p14:tracePt t="74968" x="4281488" y="3976688"/>
          <p14:tracePt t="74975" x="4162425" y="3976688"/>
          <p14:tracePt t="74986" x="4121150" y="3986213"/>
          <p14:tracePt t="74989" x="4002088" y="4011613"/>
          <p14:tracePt t="74996" x="3933825" y="4011613"/>
          <p14:tracePt t="75003" x="3883025" y="4002088"/>
          <p14:tracePt t="75011" x="3814763" y="4002088"/>
          <p14:tracePt t="75017" x="3738563" y="4002088"/>
          <p14:tracePt t="75026" x="3627438" y="3968750"/>
          <p14:tracePt t="75033" x="3492500" y="3994150"/>
          <p14:tracePt t="75040" x="3389313" y="4027488"/>
          <p14:tracePt t="75048" x="3287713" y="3976688"/>
          <p14:tracePt t="75054" x="3228975" y="3968750"/>
          <p14:tracePt t="75061" x="3143250" y="3968750"/>
          <p14:tracePt t="75070" x="3135313" y="3968750"/>
          <p14:tracePt t="75076" x="3059113" y="3986213"/>
          <p14:tracePt t="75084" x="2990850" y="3986213"/>
          <p14:tracePt t="75090" x="2871788" y="4019550"/>
          <p14:tracePt t="75099" x="2795588" y="4052888"/>
          <p14:tracePt t="75105" x="2709863" y="4052888"/>
          <p14:tracePt t="75112" x="2641600" y="4052888"/>
          <p14:tracePt t="75120" x="2600325" y="4044950"/>
          <p14:tracePt t="75127" x="2574925" y="4044950"/>
          <p14:tracePt t="75135" x="2540000" y="4044950"/>
          <p14:tracePt t="75141" x="2524125" y="4044950"/>
          <p14:tracePt t="75156" x="2514600" y="4037013"/>
          <p14:tracePt t="75164" x="2497138" y="4037013"/>
          <p14:tracePt t="75178" x="2489200" y="4037013"/>
          <p14:tracePt t="75192" x="2481263" y="4037013"/>
          <p14:tracePt t="75221" x="2471738" y="4037013"/>
          <p14:tracePt t="75360" x="2489200" y="4037013"/>
          <p14:tracePt t="75366" x="2506663" y="4037013"/>
          <p14:tracePt t="75374" x="2582863" y="4037013"/>
          <p14:tracePt t="75382" x="2608263" y="4037013"/>
          <p14:tracePt t="75388" x="2693988" y="4052888"/>
          <p14:tracePt t="75396" x="2744788" y="4052888"/>
          <p14:tracePt t="75403" x="2795588" y="4070350"/>
          <p14:tracePt t="75410" x="2820988" y="4070350"/>
          <p14:tracePt t="75418" x="2897188" y="4095750"/>
          <p14:tracePt t="75425" x="2940050" y="4105275"/>
          <p14:tracePt t="75433" x="2998788" y="4113213"/>
          <p14:tracePt t="75439" x="3059113" y="4113213"/>
          <p14:tracePt t="75447" x="3084513" y="4113213"/>
          <p14:tracePt t="75454" x="3127375" y="4130675"/>
          <p14:tracePt t="75461" x="3143250" y="4138613"/>
          <p14:tracePt t="75470" x="3168650" y="4138613"/>
          <p14:tracePt t="75476" x="3178175" y="4138613"/>
          <p14:tracePt t="75483" x="3186113" y="4138613"/>
          <p14:tracePt t="75490" x="3194050" y="4138613"/>
          <p14:tracePt t="75498" x="3203575" y="4138613"/>
          <p14:tracePt t="75505" x="3211513" y="4138613"/>
          <p14:tracePt t="75512" x="3228975" y="4138613"/>
          <p14:tracePt t="75519" x="3279775" y="4121150"/>
          <p14:tracePt t="75526" x="3338513" y="4087813"/>
          <p14:tracePt t="75803" x="3348038" y="4087813"/>
          <p14:tracePt t="75810" x="3355975" y="4087813"/>
          <p14:tracePt t="75817" x="3373438" y="4087813"/>
          <p14:tracePt t="75824" x="3398838" y="4095750"/>
          <p14:tracePt t="75839" x="3424238" y="4095750"/>
          <p14:tracePt t="75853" x="3457575" y="4095750"/>
          <p14:tracePt t="75868" x="3467100" y="4095750"/>
          <p14:tracePt t="75883" x="3482975" y="4095750"/>
          <p14:tracePt t="75919" x="3500438" y="4095750"/>
          <p14:tracePt t="75942" x="3508375" y="4095750"/>
          <p14:tracePt t="75948" x="3517900" y="4095750"/>
          <p14:tracePt t="75963" x="3525838" y="4095750"/>
          <p14:tracePt t="75984" x="3543300" y="4105275"/>
          <p14:tracePt t="75999" x="3559175" y="4105275"/>
          <p14:tracePt t="76020" x="3568700" y="4105275"/>
          <p14:tracePt t="76028" x="3576638" y="4105275"/>
          <p14:tracePt t="76034" x="3611563" y="4095750"/>
          <p14:tracePt t="76042" x="3636963" y="4095750"/>
          <p14:tracePt t="76050" x="3713163" y="4052888"/>
          <p14:tracePt t="76355" x="3721100" y="4052888"/>
          <p14:tracePt t="76362" x="3729038" y="4052888"/>
          <p14:tracePt t="76369" x="3763963" y="4052888"/>
          <p14:tracePt t="76376" x="3781425" y="4052888"/>
          <p14:tracePt t="76384" x="3789363" y="4052888"/>
          <p14:tracePt t="76391" x="3814763" y="4052888"/>
          <p14:tracePt t="76399" x="3840163" y="4052888"/>
          <p14:tracePt t="76413" x="3865563" y="4052888"/>
          <p14:tracePt t="76420" x="3873500" y="4052888"/>
          <p14:tracePt t="76427" x="3890963" y="4062413"/>
          <p14:tracePt t="76435" x="3908425" y="4062413"/>
          <p14:tracePt t="76442" x="3916363" y="4062413"/>
          <p14:tracePt t="76450" x="3959225" y="4062413"/>
          <p14:tracePt t="76456" x="3976688" y="4062413"/>
          <p14:tracePt t="76465" x="4010025" y="4062413"/>
          <p14:tracePt t="76471" x="4052888" y="4062413"/>
          <p14:tracePt t="76478" x="4070350" y="4062413"/>
          <p14:tracePt t="76485" x="4103688" y="4070350"/>
          <p14:tracePt t="76493" x="4129088" y="4070350"/>
          <p14:tracePt t="76499" x="4162425" y="4062413"/>
          <p14:tracePt t="76507" x="4179888" y="4062413"/>
          <p14:tracePt t="76516" x="4197350" y="4062413"/>
          <p14:tracePt t="76521" x="4205288" y="4062413"/>
          <p14:tracePt t="76529" x="4214813" y="4062413"/>
          <p14:tracePt t="76544" x="4222750" y="4062413"/>
          <p14:tracePt t="76551" x="4230688" y="4062413"/>
          <p14:tracePt t="76566" x="4240213" y="4062413"/>
          <p14:tracePt t="76572" x="4248150" y="4062413"/>
          <p14:tracePt t="76587" x="4256088" y="4062413"/>
          <p14:tracePt t="76602" x="4265613" y="4062413"/>
          <p14:tracePt t="76609" x="4273550" y="4062413"/>
          <p14:tracePt t="76631" x="4281488" y="4062413"/>
          <p14:tracePt t="76646" x="4291013" y="4062413"/>
          <p14:tracePt t="76689" x="4298950" y="4062413"/>
          <p14:tracePt t="76703" x="4306888" y="4062413"/>
          <p14:tracePt t="76718" x="4324350" y="4062413"/>
          <p14:tracePt t="76732" x="4332288" y="4062413"/>
          <p14:tracePt t="76740" x="4341813" y="4062413"/>
          <p14:tracePt t="76748" x="4349750" y="4062413"/>
          <p14:tracePt t="76754" x="4359275" y="4062413"/>
          <p14:tracePt t="76761" x="4375150" y="4062413"/>
          <p14:tracePt t="76769" x="4384675" y="4062413"/>
          <p14:tracePt t="76776" x="4410075" y="4062413"/>
          <p14:tracePt t="76784" x="4418013" y="4062413"/>
          <p14:tracePt t="76790" x="4425950" y="4062413"/>
          <p14:tracePt t="76800" x="4451350" y="4062413"/>
          <p14:tracePt t="76805" x="4468813" y="4062413"/>
          <p14:tracePt t="76819" x="4486275" y="4062413"/>
          <p14:tracePt t="76834" x="4503738" y="4062413"/>
          <p14:tracePt t="76841" x="4519613" y="4062413"/>
          <p14:tracePt t="76878" x="4529138" y="4062413"/>
          <p14:tracePt t="76907" x="4545013" y="4062413"/>
          <p14:tracePt t="76921" x="4562475" y="4062413"/>
          <p14:tracePt t="76936" x="4579938" y="4070350"/>
          <p14:tracePt t="76943" x="4587875" y="4070350"/>
          <p14:tracePt t="76950" x="4587875" y="4079875"/>
          <p14:tracePt t="76957" x="4595813" y="4079875"/>
          <p14:tracePt t="76968" x="4605338" y="4087813"/>
          <p14:tracePt t="76983" x="4605338" y="4095750"/>
          <p14:tracePt t="76987" x="4613275" y="4105275"/>
          <p14:tracePt t="76994" x="4613275" y="4121150"/>
          <p14:tracePt t="77023" x="4613275" y="4138613"/>
          <p14:tracePt t="77037" x="4613275" y="4146550"/>
          <p14:tracePt t="77052" x="4613275" y="4164013"/>
          <p14:tracePt t="77074" x="4605338" y="4171950"/>
          <p14:tracePt t="77081" x="4587875" y="4181475"/>
          <p14:tracePt t="77088" x="4570413" y="4181475"/>
          <p14:tracePt t="77096" x="4554538" y="4189413"/>
          <p14:tracePt t="77103" x="4537075" y="4189413"/>
          <p14:tracePt t="77110" x="4519613" y="4189413"/>
          <p14:tracePt t="77118" x="4486275" y="4189413"/>
          <p14:tracePt t="77125" x="4460875" y="4189413"/>
          <p14:tracePt t="77132" x="4425950" y="4189413"/>
          <p14:tracePt t="77139" x="4375150" y="4189413"/>
          <p14:tracePt t="77149" x="4291013" y="4214813"/>
          <p14:tracePt t="77154" x="4248150" y="4214813"/>
          <p14:tracePt t="77161" x="4129088" y="4197350"/>
          <p14:tracePt t="77168" x="4086225" y="4189413"/>
          <p14:tracePt t="77175" x="4027488" y="4189413"/>
          <p14:tracePt t="77184" x="3984625" y="4181475"/>
          <p14:tracePt t="77190" x="3900488" y="4181475"/>
          <p14:tracePt t="77200" x="3822700" y="4181475"/>
          <p14:tracePt t="77204" x="3721100" y="4181475"/>
          <p14:tracePt t="77212" x="3627438" y="4197350"/>
          <p14:tracePt t="77219" x="3576638" y="4232275"/>
          <p14:tracePt t="77227" x="3482975" y="4224338"/>
          <p14:tracePt t="77233" x="3449638" y="4214813"/>
          <p14:tracePt t="77241" x="3389313" y="4240213"/>
          <p14:tracePt t="77250" x="3330575" y="4224338"/>
          <p14:tracePt t="77256" x="3236913" y="4257675"/>
          <p14:tracePt t="77262" x="3143250" y="4257675"/>
          <p14:tracePt t="77270" x="3067050" y="4257675"/>
          <p14:tracePt t="77277" x="3024188" y="4257675"/>
          <p14:tracePt t="77285" x="2922588" y="4257675"/>
          <p14:tracePt t="77300" x="2879725" y="4257675"/>
          <p14:tracePt t="77306" x="2854325" y="4257675"/>
          <p14:tracePt t="77315" x="2828925" y="4257675"/>
          <p14:tracePt t="77320" x="2811463" y="4257675"/>
          <p14:tracePt t="77328" x="2795588" y="4257675"/>
          <p14:tracePt t="77335" x="2778125" y="4257675"/>
          <p14:tracePt t="77342" x="2735263" y="4257675"/>
          <p14:tracePt t="77350" x="2709863" y="4257675"/>
          <p14:tracePt t="77357" x="2668588" y="4257675"/>
          <p14:tracePt t="77366" x="2641600" y="4275138"/>
          <p14:tracePt t="77372" x="2608263" y="4275138"/>
          <p14:tracePt t="77379" x="2600325" y="4275138"/>
          <p14:tracePt t="77386" x="2574925" y="4275138"/>
          <p14:tracePt t="77394" x="2557463" y="4275138"/>
          <p14:tracePt t="77400" x="2549525" y="4275138"/>
          <p14:tracePt t="77408" x="2532063" y="4275138"/>
          <p14:tracePt t="77423" x="2524125" y="4275138"/>
          <p14:tracePt t="77437" x="2514600" y="4275138"/>
          <p14:tracePt t="77444" x="2506663" y="4283075"/>
          <p14:tracePt t="77511" x="2497138" y="4316413"/>
          <p14:tracePt t="79915" x="2497138" y="4333875"/>
          <p14:tracePt t="79921" x="2514600" y="4333875"/>
          <p14:tracePt t="79928" x="2514600" y="4341813"/>
          <p14:tracePt t="79943" x="2524125" y="4341813"/>
          <p14:tracePt t="79959" x="2532063" y="4351338"/>
          <p14:tracePt t="79972" x="2540000" y="4359275"/>
          <p14:tracePt t="79987" x="2540000" y="4368800"/>
          <p14:tracePt t="79994" x="2549525" y="4368800"/>
          <p14:tracePt t="80009" x="2565400" y="4376738"/>
          <p14:tracePt t="80024" x="2565400" y="4394200"/>
          <p14:tracePt t="80035" x="2574925" y="4394200"/>
          <p14:tracePt t="80046" x="2582863" y="4394200"/>
          <p14:tracePt t="80060" x="2590800" y="4410075"/>
          <p14:tracePt t="80074" x="2590800" y="4419600"/>
          <p14:tracePt t="80089" x="2600325" y="4427538"/>
          <p14:tracePt t="80103" x="2608263" y="4452938"/>
          <p14:tracePt t="80118" x="2616200" y="4460875"/>
          <p14:tracePt t="80133" x="2616200" y="4478338"/>
          <p14:tracePt t="80139" x="2625725" y="4513263"/>
          <p14:tracePt t="80162" x="2625725" y="4538663"/>
          <p14:tracePt t="80169" x="2625725" y="4564063"/>
          <p14:tracePt t="80182" x="2625725" y="4572000"/>
          <p14:tracePt t="80692" x="2625725" y="4579938"/>
          <p14:tracePt t="80721" x="2625725" y="4589463"/>
          <p14:tracePt t="80735" x="2633663" y="4605338"/>
          <p14:tracePt t="80750" x="2633663" y="4614863"/>
          <p14:tracePt t="80771" x="2633663" y="4622800"/>
          <p14:tracePt t="80780" x="2633663" y="4630738"/>
          <p14:tracePt t="80800" x="2641600" y="4630738"/>
          <p14:tracePt t="80838" x="2641600" y="4640263"/>
          <p14:tracePt t="80844" x="2651125" y="4640263"/>
          <p14:tracePt t="80859" x="2651125" y="4648200"/>
          <p14:tracePt t="80873" x="2659063" y="4673600"/>
          <p14:tracePt t="80953" x="2668588" y="4673600"/>
          <p14:tracePt t="81019" x="2668588" y="4683125"/>
          <p14:tracePt t="81033" x="2684463" y="4691063"/>
          <p14:tracePt t="81470" x="2693988" y="4691063"/>
          <p14:tracePt t="81476" x="2701925" y="4691063"/>
          <p14:tracePt t="81491" x="2709863" y="4691063"/>
          <p14:tracePt t="81498" x="2719388" y="4691063"/>
          <p14:tracePt t="81506" x="2727325" y="4691063"/>
          <p14:tracePt t="81520" x="2735263" y="4691063"/>
          <p14:tracePt t="81527" x="2744788" y="4691063"/>
          <p14:tracePt t="81534" x="2752725" y="4691063"/>
          <p14:tracePt t="81542" x="2760663" y="4691063"/>
          <p14:tracePt t="81549" x="2770188" y="4691063"/>
          <p14:tracePt t="81564" x="2778125" y="4699000"/>
          <p14:tracePt t="81580" x="2786063" y="4699000"/>
          <p14:tracePt t="81593" x="2795588" y="4699000"/>
          <p14:tracePt t="81607" x="2803525" y="4708525"/>
          <p14:tracePt t="81614" x="2811463" y="4708525"/>
          <p14:tracePt t="81630" x="2820988" y="4708525"/>
          <p14:tracePt t="81636" x="2828925" y="4708525"/>
          <p14:tracePt t="81645" x="2846388" y="4708525"/>
          <p14:tracePt t="81651" x="2846388" y="4716463"/>
          <p14:tracePt t="81658" x="2863850" y="4724400"/>
          <p14:tracePt t="81666" x="2871788" y="4724400"/>
          <p14:tracePt t="81672" x="2879725" y="4724400"/>
          <p14:tracePt t="81680" x="2889250" y="4724400"/>
          <p14:tracePt t="81687" x="2897188" y="4724400"/>
          <p14:tracePt t="81695" x="2905125" y="4724400"/>
          <p14:tracePt t="81701" x="2914650" y="4724400"/>
          <p14:tracePt t="81723" x="2930525" y="4733925"/>
          <p14:tracePt t="81738" x="2940050" y="4733925"/>
          <p14:tracePt t="81766" x="2947988" y="4733925"/>
          <p14:tracePt t="81818" x="2955925" y="4733925"/>
          <p14:tracePt t="81862" x="2965450" y="4733925"/>
          <p14:tracePt t="81868" x="2965450" y="4741863"/>
          <p14:tracePt t="81927" x="2973388" y="4741863"/>
          <p14:tracePt t="81934" x="2990850" y="4741863"/>
          <p14:tracePt t="81940" x="3016250" y="4741863"/>
          <p14:tracePt t="82407" x="3024188" y="4741863"/>
          <p14:tracePt t="82413" x="3033713" y="4741863"/>
          <p14:tracePt t="82429" x="3049588" y="4741863"/>
          <p14:tracePt t="82435" x="3059113" y="4741863"/>
          <p14:tracePt t="82442" x="3067050" y="4741863"/>
          <p14:tracePt t="82450" x="3084513" y="4741863"/>
          <p14:tracePt t="82457" x="3100388" y="4741863"/>
          <p14:tracePt t="82464" x="3109913" y="4741863"/>
          <p14:tracePt t="82471" x="3135313" y="4741863"/>
          <p14:tracePt t="82480" x="3152775" y="4741863"/>
          <p14:tracePt t="82486" x="3203575" y="4741863"/>
          <p14:tracePt t="82494" x="3244850" y="4741863"/>
          <p14:tracePt t="82500" x="3322638" y="4741863"/>
          <p14:tracePt t="82508" x="3381375" y="4749800"/>
          <p14:tracePt t="82515" x="3449638" y="4759325"/>
          <p14:tracePt t="82522" x="3475038" y="4759325"/>
          <p14:tracePt t="82530" x="3543300" y="4759325"/>
          <p14:tracePt t="82537" x="3568700" y="4759325"/>
          <p14:tracePt t="82546" x="3636963" y="4767263"/>
          <p14:tracePt t="82551" x="3695700" y="4767263"/>
          <p14:tracePt t="82559" x="3746500" y="4792663"/>
          <p14:tracePt t="82566" x="3832225" y="4775200"/>
          <p14:tracePt t="82573" x="3865563" y="4775200"/>
          <p14:tracePt t="82580" x="3908425" y="4775200"/>
          <p14:tracePt t="82588" x="3951288" y="4775200"/>
          <p14:tracePt t="82597" x="3967163" y="4775200"/>
          <p14:tracePt t="82602" x="3992563" y="4775200"/>
          <p14:tracePt t="82610" x="4010025" y="4775200"/>
          <p14:tracePt t="82617" x="4052888" y="4775200"/>
          <p14:tracePt t="82624" x="4078288" y="4775200"/>
          <p14:tracePt t="82632" x="4129088" y="4767263"/>
          <p14:tracePt t="82639" x="4162425" y="4759325"/>
          <p14:tracePt t="82647" x="4197350" y="4749800"/>
          <p14:tracePt t="82653" x="4256088" y="4749800"/>
          <p14:tracePt t="82661" x="4281488" y="4749800"/>
          <p14:tracePt t="82667" x="4306888" y="4749800"/>
          <p14:tracePt t="82674" x="4316413" y="4749800"/>
          <p14:tracePt t="82682" x="4341813" y="4749800"/>
          <p14:tracePt t="82690" x="4359275" y="4749800"/>
          <p14:tracePt t="82697" x="4367213" y="4749800"/>
          <p14:tracePt t="82704" x="4384675" y="4749800"/>
          <p14:tracePt t="82713" x="4400550" y="4749800"/>
          <p14:tracePt t="82726" x="4410075" y="4749800"/>
          <p14:tracePt t="82733" x="4418013" y="4749800"/>
          <p14:tracePt t="82741" x="4435475" y="4749800"/>
          <p14:tracePt t="82748" x="4443413" y="4749800"/>
          <p14:tracePt t="82755" x="4451350" y="4749800"/>
          <p14:tracePt t="82763" x="4468813" y="4749800"/>
          <p14:tracePt t="82770" x="4494213" y="4749800"/>
          <p14:tracePt t="82784" x="4511675" y="4749800"/>
          <p14:tracePt t="82791" x="4519613" y="4749800"/>
          <p14:tracePt t="82798" x="4529138" y="4749800"/>
          <p14:tracePt t="82813" x="4545013" y="4749800"/>
          <p14:tracePt t="82820" x="4554538" y="4749800"/>
          <p14:tracePt t="82830" x="4570413" y="4749800"/>
          <p14:tracePt t="82843" x="4605338" y="4749800"/>
          <p14:tracePt t="82849" x="4613275" y="4749800"/>
          <p14:tracePt t="82857" x="4638675" y="4749800"/>
          <p14:tracePt t="82864" x="4656138" y="4749800"/>
          <p14:tracePt t="82871" x="4673600" y="4749800"/>
          <p14:tracePt t="82880" x="4681538" y="4749800"/>
          <p14:tracePt t="82885" x="4706938" y="4749800"/>
          <p14:tracePt t="82893" x="4714875" y="4749800"/>
          <p14:tracePt t="82900" x="4724400" y="4749800"/>
          <p14:tracePt t="82907" x="4732338" y="4741863"/>
          <p14:tracePt t="82915" x="4740275" y="4741863"/>
          <p14:tracePt t="82922" x="4765675" y="4741863"/>
          <p14:tracePt t="82931" x="4775200" y="4741863"/>
          <p14:tracePt t="82936" x="4783138" y="4741863"/>
          <p14:tracePt t="82943" x="4791075" y="4741863"/>
          <p14:tracePt t="82951" x="4808538" y="4741863"/>
          <p14:tracePt t="82959" x="4843463" y="4741863"/>
          <p14:tracePt t="82981" x="4902200" y="4733925"/>
          <p14:tracePt t="82996" x="4910138" y="4733925"/>
          <p14:tracePt t="83002" x="4927600" y="4733925"/>
          <p14:tracePt t="83010" x="4935538" y="4733925"/>
          <p14:tracePt t="83016" x="4945063" y="4733925"/>
          <p14:tracePt t="83031" x="4962525" y="4724400"/>
          <p14:tracePt t="83038" x="4970463" y="4724400"/>
          <p14:tracePt t="83047" x="4987925" y="4724400"/>
          <p14:tracePt t="83052" x="4995863" y="4724400"/>
          <p14:tracePt t="83060" x="5021263" y="4724400"/>
          <p14:tracePt t="83067" x="5029200" y="4724400"/>
          <p14:tracePt t="83075" x="5046663" y="4716463"/>
          <p14:tracePt t="83082" x="5072063" y="4716463"/>
          <p14:tracePt t="83089" x="5080000" y="4716463"/>
          <p14:tracePt t="83099" x="5106988" y="4716463"/>
          <p14:tracePt t="83103" x="5140325" y="4716463"/>
          <p14:tracePt t="83112" x="5173663" y="4716463"/>
          <p14:tracePt t="83118" x="5191125" y="4716463"/>
          <p14:tracePt t="83125" x="5233988" y="4716463"/>
          <p14:tracePt t="83132" x="5284788" y="4708525"/>
          <p14:tracePt t="83140" x="5327650" y="4699000"/>
          <p14:tracePt t="83147" x="5353050" y="4699000"/>
          <p14:tracePt t="83154" x="5394325" y="4699000"/>
          <p14:tracePt t="83163" x="5429250" y="4683125"/>
          <p14:tracePt t="83168" x="5462588" y="4683125"/>
          <p14:tracePt t="83176" x="5487988" y="4683125"/>
          <p14:tracePt t="83183" x="5522913" y="4683125"/>
          <p14:tracePt t="83190" x="5548313" y="4683125"/>
          <p14:tracePt t="83198" x="5581650" y="4683125"/>
          <p14:tracePt t="83205" x="5599113" y="4683125"/>
          <p14:tracePt t="83213" x="5624513" y="4683125"/>
          <p14:tracePt t="83220" x="5632450" y="4683125"/>
          <p14:tracePt t="83229" x="5649913" y="4683125"/>
          <p14:tracePt t="83234" x="5683250" y="4683125"/>
          <p14:tracePt t="83249" x="5692775" y="4683125"/>
          <p14:tracePt t="83256" x="5708650" y="4683125"/>
          <p14:tracePt t="83263" x="5726113" y="4683125"/>
          <p14:tracePt t="83280" x="5735638" y="4683125"/>
          <p14:tracePt t="83285" x="5743575" y="4683125"/>
          <p14:tracePt t="83307" x="5751513" y="4683125"/>
          <p14:tracePt t="83372" x="5761038" y="4683125"/>
          <p14:tracePt t="83379" x="5768975" y="4683125"/>
          <p14:tracePt t="83438" x="5776913" y="4683125"/>
          <p14:tracePt t="83489" x="5786438" y="4683125"/>
          <p14:tracePt t="83525" x="5794375" y="4683125"/>
          <p14:tracePt t="83547" x="5794375" y="4691063"/>
          <p14:tracePt t="83620" x="5802313" y="4699000"/>
          <p14:tracePt t="83634" x="5811838" y="4741863"/>
          <p14:tracePt t="83641" x="5811838" y="4759325"/>
          <p14:tracePt t="83648" x="5811838" y="4767263"/>
          <p14:tracePt t="83655" x="5811838" y="4784725"/>
          <p14:tracePt t="83663" x="5811838" y="4802188"/>
          <p14:tracePt t="83679" x="5811838" y="4818063"/>
          <p14:tracePt t="83685" x="5811838" y="4827588"/>
          <p14:tracePt t="83699" x="5802313" y="4843463"/>
          <p14:tracePt t="83706" x="5802313" y="4852988"/>
          <p14:tracePt t="83721" x="5776913" y="4868863"/>
          <p14:tracePt t="83729" x="5751513" y="4886325"/>
          <p14:tracePt t="83735" x="5718175" y="4894263"/>
          <p14:tracePt t="83743" x="5683250" y="4929188"/>
          <p14:tracePt t="83750" x="5649913" y="4929188"/>
          <p14:tracePt t="83757" x="5616575" y="4937125"/>
          <p14:tracePt t="83766" x="5599113" y="4946650"/>
          <p14:tracePt t="83772" x="5565775" y="4946650"/>
          <p14:tracePt t="83780" x="5548313" y="4954588"/>
          <p14:tracePt t="83786" x="5513388" y="4954588"/>
          <p14:tracePt t="83796" x="5497513" y="4954588"/>
          <p14:tracePt t="83801" x="5454650" y="4954588"/>
          <p14:tracePt t="83808" x="5368925" y="4954588"/>
          <p14:tracePt t="83815" x="5284788" y="4954588"/>
          <p14:tracePt t="83822" x="5157788" y="4954588"/>
          <p14:tracePt t="83830" x="5013325" y="4954588"/>
          <p14:tracePt t="83837" x="4953000" y="4954588"/>
          <p14:tracePt t="83847" x="4859338" y="4946650"/>
          <p14:tracePt t="83852" x="4757738" y="4946650"/>
          <p14:tracePt t="83859" x="4613275" y="4946650"/>
          <p14:tracePt t="83866" x="4418013" y="4946650"/>
          <p14:tracePt t="83874" x="4240213" y="4962525"/>
          <p14:tracePt t="83881" x="4111625" y="4962525"/>
          <p14:tracePt t="83888" x="3992563" y="4937125"/>
          <p14:tracePt t="83896" x="3832225" y="4946650"/>
          <p14:tracePt t="83902" x="3662363" y="4946650"/>
          <p14:tracePt t="83911" x="3398838" y="4946650"/>
          <p14:tracePt t="83917" x="3287713" y="4962525"/>
          <p14:tracePt t="83924" x="3127375" y="4946650"/>
          <p14:tracePt t="83932" x="3049588" y="4946650"/>
          <p14:tracePt t="83939" x="2914650" y="4962525"/>
          <p14:tracePt t="83946" x="2770188" y="4997450"/>
          <p14:tracePt t="83953" x="2574925" y="4997450"/>
          <p14:tracePt t="83962" x="2463800" y="4997450"/>
          <p14:tracePt t="83979" x="2301875" y="4997450"/>
          <p14:tracePt t="83983" x="2260600" y="4997450"/>
          <p14:tracePt t="83990" x="2243138" y="4997450"/>
          <p14:tracePt t="83997" x="2174875" y="4997450"/>
          <p14:tracePt t="84004" x="2116138" y="4997450"/>
          <p14:tracePt t="84012" x="2055813" y="4972050"/>
          <p14:tracePt t="84019" x="2005013" y="4972050"/>
          <p14:tracePt t="84027" x="1936750" y="4972050"/>
          <p14:tracePt t="84033" x="1911350" y="4972050"/>
          <p14:tracePt t="84040" x="1868488" y="4972050"/>
          <p14:tracePt t="84048" x="1852613" y="4972050"/>
          <p14:tracePt t="84055" x="1809750" y="4972050"/>
          <p14:tracePt t="84063" x="1801813" y="4972050"/>
          <p14:tracePt t="84069" x="1784350" y="4972050"/>
          <p14:tracePt t="84079" x="1749425" y="4972050"/>
          <p14:tracePt t="84084" x="1733550" y="4972050"/>
          <p14:tracePt t="84099" x="1724025" y="4972050"/>
          <p14:tracePt t="84105" x="1708150" y="4972050"/>
          <p14:tracePt t="84112" x="1682750" y="4972050"/>
          <p14:tracePt t="84129" x="1673225" y="4972050"/>
          <p14:tracePt t="84149" x="1665288" y="4972050"/>
          <p14:tracePt t="84244" x="1673225" y="4972050"/>
          <p14:tracePt t="84251" x="1698625" y="4972050"/>
          <p14:tracePt t="84258" x="1733550" y="4972050"/>
          <p14:tracePt t="84266" x="1801813" y="4972050"/>
          <p14:tracePt t="84273" x="1860550" y="4972050"/>
          <p14:tracePt t="84281" x="1903413" y="4972050"/>
          <p14:tracePt t="84288" x="1928813" y="4972050"/>
          <p14:tracePt t="84296" x="1954213" y="4972050"/>
          <p14:tracePt t="84302" x="2022475" y="4972050"/>
          <p14:tracePt t="84310" x="2065338" y="4972050"/>
          <p14:tracePt t="84316" x="2106613" y="4972050"/>
          <p14:tracePt t="84324" x="2166938" y="4972050"/>
          <p14:tracePt t="84331" x="2208213" y="4972050"/>
          <p14:tracePt t="84339" x="2243138" y="4972050"/>
          <p14:tracePt t="84346" x="2293938" y="4972050"/>
          <p14:tracePt t="84353" x="2311400" y="4972050"/>
          <p14:tracePt t="84361" x="2327275" y="4972050"/>
          <p14:tracePt t="84367" x="2352675" y="4972050"/>
          <p14:tracePt t="84375" x="2370138" y="4962525"/>
          <p14:tracePt t="84382" x="2405063" y="4954588"/>
          <p14:tracePt t="84390" x="2413000" y="4954588"/>
          <p14:tracePt t="84397" x="2438400" y="4954588"/>
          <p14:tracePt t="84404" x="2463800" y="4954588"/>
          <p14:tracePt t="84412" x="2471738" y="4954588"/>
          <p14:tracePt t="84418" x="2497138" y="4954588"/>
          <p14:tracePt t="84426" x="2506663" y="4954588"/>
          <p14:tracePt t="84433" x="2524125" y="4954588"/>
          <p14:tracePt t="84469" x="2540000" y="4954588"/>
          <p14:tracePt t="84477" x="2565400" y="4954588"/>
          <p14:tracePt t="84483" x="2633663" y="4919663"/>
          <p14:tracePt t="84796" x="2651125" y="4919663"/>
          <p14:tracePt t="84803" x="2676525" y="4919663"/>
          <p14:tracePt t="84811" x="2684463" y="4919663"/>
          <p14:tracePt t="84818" x="2709863" y="4919663"/>
          <p14:tracePt t="84826" x="2735263" y="4929188"/>
          <p14:tracePt t="84832" x="2744788" y="4929188"/>
          <p14:tracePt t="84840" x="2786063" y="4929188"/>
          <p14:tracePt t="84847" x="2811463" y="4937125"/>
          <p14:tracePt t="84854" x="2846388" y="4937125"/>
          <p14:tracePt t="84861" x="2889250" y="4937125"/>
          <p14:tracePt t="84869" x="2930525" y="4937125"/>
          <p14:tracePt t="84876" x="2947988" y="4937125"/>
          <p14:tracePt t="84883" x="2965450" y="4937125"/>
          <p14:tracePt t="84891" x="2998788" y="4937125"/>
          <p14:tracePt t="84898" x="3016250" y="4937125"/>
          <p14:tracePt t="84905" x="3033713" y="4937125"/>
          <p14:tracePt t="84912" x="3049588" y="4937125"/>
          <p14:tracePt t="84920" x="3067050" y="4937125"/>
          <p14:tracePt t="84929" x="3084513" y="4937125"/>
          <p14:tracePt t="84934" x="3117850" y="4937125"/>
          <p14:tracePt t="84941" x="3152775" y="4937125"/>
          <p14:tracePt t="84949" x="3168650" y="4937125"/>
          <p14:tracePt t="84956" x="3211513" y="4937125"/>
          <p14:tracePt t="84963" x="3219450" y="4937125"/>
          <p14:tracePt t="84981" x="3287713" y="4919663"/>
          <p14:tracePt t="84985" x="3322638" y="4911725"/>
          <p14:tracePt t="84991" x="3441700" y="4894263"/>
          <p14:tracePt t="85247" x="3449638" y="4894263"/>
          <p14:tracePt t="85254" x="3467100" y="4894263"/>
          <p14:tracePt t="85261" x="3492500" y="4886325"/>
          <p14:tracePt t="85268" x="3508375" y="4886325"/>
          <p14:tracePt t="85276" x="3533775" y="4886325"/>
          <p14:tracePt t="85283" x="3559175" y="4886325"/>
          <p14:tracePt t="85290" x="3568700" y="4886325"/>
          <p14:tracePt t="85298" x="3602038" y="4886325"/>
          <p14:tracePt t="85304" x="3644900" y="4886325"/>
          <p14:tracePt t="85313" x="3678238" y="4878388"/>
          <p14:tracePt t="85319" x="3738563" y="4852988"/>
          <p14:tracePt t="85328" x="3781425" y="4852988"/>
          <p14:tracePt t="85333" x="3840163" y="4852988"/>
          <p14:tracePt t="85341" x="3865563" y="4852988"/>
          <p14:tracePt t="85348" x="3908425" y="4843463"/>
          <p14:tracePt t="85355" x="3951288" y="4843463"/>
          <p14:tracePt t="85363" x="4027488" y="4878388"/>
          <p14:tracePt t="85370" x="4070350" y="4878388"/>
          <p14:tracePt t="85379" x="4146550" y="4868863"/>
          <p14:tracePt t="85385" x="4179888" y="4868863"/>
          <p14:tracePt t="85392" x="4265613" y="4868863"/>
          <p14:tracePt t="85399" x="4281488" y="4868863"/>
          <p14:tracePt t="85406" x="4332288" y="4886325"/>
          <p14:tracePt t="85414" x="4367213" y="4886325"/>
          <p14:tracePt t="85421" x="4400550" y="4886325"/>
          <p14:tracePt t="85429" x="4435475" y="4903788"/>
          <p14:tracePt t="85436" x="4468813" y="4903788"/>
          <p14:tracePt t="85443" x="4519613" y="4903788"/>
          <p14:tracePt t="85450" x="4554538" y="4937125"/>
          <p14:tracePt t="85457" x="4613275" y="4954588"/>
          <p14:tracePt t="85465" x="4630738" y="4954588"/>
          <p14:tracePt t="85472" x="4689475" y="4954588"/>
          <p14:tracePt t="85479" x="4714875" y="4954588"/>
          <p14:tracePt t="85486" x="4757738" y="4954588"/>
          <p14:tracePt t="85495" x="4775200" y="4954588"/>
          <p14:tracePt t="85500" x="4800600" y="4962525"/>
          <p14:tracePt t="85510" x="4808538" y="4962525"/>
          <p14:tracePt t="85515" x="4826000" y="4962525"/>
          <p14:tracePt t="85523" x="4833938" y="4962525"/>
          <p14:tracePt t="85530" x="4851400" y="4962525"/>
          <p14:tracePt t="85537" x="4859338" y="4962525"/>
          <p14:tracePt t="85545" x="4868863" y="4962525"/>
          <p14:tracePt t="85551" x="4884738" y="4962525"/>
          <p14:tracePt t="85559" x="4894263" y="4962525"/>
          <p14:tracePt t="85566" x="4910138" y="4962525"/>
          <p14:tracePt t="85574" x="4919663" y="4972050"/>
          <p14:tracePt t="85581" x="4935538" y="4979988"/>
          <p14:tracePt t="85588" x="4970463" y="4979988"/>
          <p14:tracePt t="85596" x="4995863" y="4987925"/>
          <p14:tracePt t="85602" x="5038725" y="4987925"/>
          <p14:tracePt t="85611" x="5046663" y="4987925"/>
          <p14:tracePt t="85617" x="5064125" y="4987925"/>
          <p14:tracePt t="85625" x="5097463" y="4997450"/>
          <p14:tracePt t="85632" x="5106988" y="4997450"/>
          <p14:tracePt t="85639" x="5122863" y="4997450"/>
          <p14:tracePt t="85647" x="5157788" y="4997450"/>
          <p14:tracePt t="85661" x="5183188" y="4997450"/>
          <p14:tracePt t="85668" x="5208588" y="4997450"/>
          <p14:tracePt t="85675" x="5216525" y="4997450"/>
          <p14:tracePt t="85683" x="5224463" y="4997450"/>
          <p14:tracePt t="85690" x="5233988" y="4997450"/>
          <p14:tracePt t="85697" x="5249863" y="4997450"/>
          <p14:tracePt t="85705" x="5267325" y="4997450"/>
          <p14:tracePt t="85712" x="5302250" y="4997450"/>
          <p14:tracePt t="85727" x="5318125" y="4997450"/>
          <p14:tracePt t="85733" x="5343525" y="4997450"/>
          <p14:tracePt t="85741" x="5360988" y="4997450"/>
          <p14:tracePt t="85755" x="5378450" y="4997450"/>
          <p14:tracePt t="85769" x="5386388" y="4997450"/>
          <p14:tracePt t="85792" x="5394325" y="4997450"/>
          <p14:tracePt t="86119" x="5394325" y="5005388"/>
          <p14:tracePt t="86155" x="5386388" y="5022850"/>
          <p14:tracePt t="86169" x="5368925" y="5038725"/>
          <p14:tracePt t="86176" x="5360988" y="5038725"/>
          <p14:tracePt t="86183" x="5343525" y="5038725"/>
          <p14:tracePt t="86191" x="5302250" y="5048250"/>
          <p14:tracePt t="86198" x="5241925" y="5056188"/>
          <p14:tracePt t="86205" x="5097463" y="5099050"/>
          <p14:tracePt t="86212" x="4953000" y="5124450"/>
          <p14:tracePt t="86219" x="4894263" y="5132388"/>
          <p14:tracePt t="86227" x="4791075" y="5132388"/>
          <p14:tracePt t="86235" x="4732338" y="5132388"/>
          <p14:tracePt t="86242" x="4621213" y="5157788"/>
          <p14:tracePt t="86249" x="4460875" y="5175250"/>
          <p14:tracePt t="86257" x="4273550" y="5192713"/>
          <p14:tracePt t="86264" x="4086225" y="5218113"/>
          <p14:tracePt t="86271" x="3976688" y="5218113"/>
          <p14:tracePt t="86278" x="3865563" y="5218113"/>
          <p14:tracePt t="86285" x="3687763" y="5302250"/>
          <p14:tracePt t="86294" x="3338513" y="5302250"/>
          <p14:tracePt t="86300" x="3168650" y="5395913"/>
          <p14:tracePt t="86307" x="3059113" y="5395913"/>
          <p14:tracePt t="86314" x="2982913" y="5421313"/>
          <p14:tracePt t="86322" x="2897188" y="5438775"/>
          <p14:tracePt t="86330" x="2786063" y="5456238"/>
          <p14:tracePt t="86336" x="2651125" y="5472113"/>
          <p14:tracePt t="86345" x="2549525" y="5507038"/>
          <p14:tracePt t="86351" x="2463800" y="5540375"/>
          <p14:tracePt t="86359" x="2405063" y="5557838"/>
          <p14:tracePt t="86366" x="2344738" y="5557838"/>
          <p14:tracePt t="86372" x="2286000" y="5575300"/>
          <p14:tracePt t="86381" x="2243138" y="5575300"/>
          <p14:tracePt t="86387" x="2217738" y="5575300"/>
          <p14:tracePt t="86395" x="2192338" y="5575300"/>
          <p14:tracePt t="86401" x="2166938" y="5575300"/>
          <p14:tracePt t="86411" x="2124075" y="5575300"/>
          <p14:tracePt t="86416" x="2090738" y="5575300"/>
          <p14:tracePt t="86424" x="2022475" y="5583238"/>
          <p14:tracePt t="86430" x="2012950" y="5583238"/>
          <p14:tracePt t="86438" x="1971675" y="5583238"/>
          <p14:tracePt t="86445" x="1936750" y="5583238"/>
          <p14:tracePt t="86452" x="1920875" y="5583238"/>
          <p14:tracePt t="86461" x="1903413" y="5583238"/>
          <p14:tracePt t="86467" x="1868488" y="5583238"/>
          <p14:tracePt t="86475" x="1852613" y="5583238"/>
          <p14:tracePt t="86482" x="1843088" y="5583238"/>
          <p14:tracePt t="86496" x="1827213" y="5583238"/>
          <p14:tracePt t="86503" x="1817688" y="5583238"/>
          <p14:tracePt t="86511" x="1809750" y="5583238"/>
          <p14:tracePt t="86526" x="1792288" y="5583238"/>
          <p14:tracePt t="86613" x="1784350" y="5583238"/>
          <p14:tracePt t="86628" x="1784350" y="5575300"/>
          <p14:tracePt t="86636" x="1776413" y="5565775"/>
          <p14:tracePt t="86641" x="1776413" y="5549900"/>
          <p14:tracePt t="86656" x="1776413" y="5524500"/>
          <p14:tracePt t="86671" x="1776413" y="5481638"/>
          <p14:tracePt t="86685" x="1776413" y="5472113"/>
          <p14:tracePt t="86692" x="1776413" y="5464175"/>
          <p14:tracePt t="86699" x="1776413" y="5456238"/>
          <p14:tracePt t="86714" x="1776413" y="5446713"/>
          <p14:tracePt t="86729" x="1784350" y="5438775"/>
          <p14:tracePt t="86750" x="1784350" y="5430838"/>
          <p14:tracePt t="86757" x="1784350" y="5421313"/>
          <p14:tracePt t="86765" x="1792288" y="5421313"/>
          <p14:tracePt t="86772" x="1801813" y="5413375"/>
          <p14:tracePt t="86780" x="1801813" y="5405438"/>
          <p14:tracePt t="86787" x="1809750" y="5405438"/>
          <p14:tracePt t="86795" x="1827213" y="5395913"/>
          <p14:tracePt t="86801" x="1827213" y="5387975"/>
          <p14:tracePt t="86816" x="1835150" y="5387975"/>
          <p14:tracePt t="86823" x="1835150" y="5380038"/>
          <p14:tracePt t="86852" x="1843088" y="5380038"/>
          <p14:tracePt t="87005" x="1860550" y="5380038"/>
          <p14:tracePt t="87011" x="1868488" y="5380038"/>
          <p14:tracePt t="87019" x="1885950" y="5380038"/>
          <p14:tracePt t="87029" x="1893888" y="5380038"/>
          <p14:tracePt t="87034" x="1911350" y="5380038"/>
          <p14:tracePt t="87041" x="1936750" y="5380038"/>
          <p14:tracePt t="87048" x="1962150" y="5370513"/>
          <p14:tracePt t="87055" x="2005013" y="5370513"/>
          <p14:tracePt t="87063" x="2073275" y="5370513"/>
          <p14:tracePt t="87070" x="2174875" y="5370513"/>
          <p14:tracePt t="87077" x="2217738" y="5370513"/>
          <p14:tracePt t="87084" x="2286000" y="5387975"/>
          <p14:tracePt t="87092" x="2311400" y="5387975"/>
          <p14:tracePt t="87099" x="2336800" y="5387975"/>
          <p14:tracePt t="87106" x="2379663" y="5395913"/>
          <p14:tracePt t="87113" x="2395538" y="5395913"/>
          <p14:tracePt t="87121" x="2420938" y="5395913"/>
          <p14:tracePt t="87128" x="2438400" y="5395913"/>
          <p14:tracePt t="87135" x="2455863" y="5395913"/>
          <p14:tracePt t="87144" x="2481263" y="5395913"/>
          <p14:tracePt t="87150" x="2497138" y="5395913"/>
          <p14:tracePt t="87157" x="2532063" y="5405438"/>
          <p14:tracePt t="87164" x="2540000" y="5405438"/>
          <p14:tracePt t="87172" x="2600325" y="5405438"/>
          <p14:tracePt t="87179" x="2633663" y="5395913"/>
          <p14:tracePt t="87186" x="2659063" y="5380038"/>
          <p14:tracePt t="87194" x="2701925" y="5380038"/>
          <p14:tracePt t="87201" x="2744788" y="5362575"/>
          <p14:tracePt t="87208" x="2889250" y="5456238"/>
          <p14:tracePt t="87485" x="2905125" y="5456238"/>
          <p14:tracePt t="87491" x="2947988" y="5456238"/>
          <p14:tracePt t="87498" x="2973388" y="5464175"/>
          <p14:tracePt t="87506" x="3008313" y="5464175"/>
          <p14:tracePt t="87513" x="3041650" y="5464175"/>
          <p14:tracePt t="87520" x="3067050" y="5464175"/>
          <p14:tracePt t="87528" x="3092450" y="5464175"/>
          <p14:tracePt t="87534" x="3135313" y="5464175"/>
          <p14:tracePt t="87544" x="3186113" y="5456238"/>
          <p14:tracePt t="87549" x="3244850" y="5456238"/>
          <p14:tracePt t="87557" x="3262313" y="5456238"/>
          <p14:tracePt t="87564" x="3322638" y="5456238"/>
          <p14:tracePt t="87571" x="3355975" y="5438775"/>
          <p14:tracePt t="87579" x="3381375" y="5421313"/>
          <p14:tracePt t="87586" x="3398838" y="5421313"/>
          <p14:tracePt t="87594" x="3457575" y="5421313"/>
          <p14:tracePt t="87600" x="3482975" y="5421313"/>
          <p14:tracePt t="87608" x="3508375" y="5405438"/>
          <p14:tracePt t="87615" x="3551238" y="5387975"/>
          <p14:tracePt t="87622" x="3619500" y="5405438"/>
          <p14:tracePt t="87630" x="3636963" y="5413375"/>
          <p14:tracePt t="87637" x="3678238" y="5413375"/>
          <p14:tracePt t="87644" x="3703638" y="5405438"/>
          <p14:tracePt t="87661" x="3738563" y="5405438"/>
          <p14:tracePt t="87666" x="3771900" y="5387975"/>
          <p14:tracePt t="87673" x="3806825" y="5387975"/>
          <p14:tracePt t="87680" x="3900488" y="5362575"/>
          <p14:tracePt t="87985" x="3908425" y="5362575"/>
          <p14:tracePt t="87992" x="3951288" y="5362575"/>
          <p14:tracePt t="88000" x="3967163" y="5362575"/>
          <p14:tracePt t="88007" x="4002088" y="5362575"/>
          <p14:tracePt t="88014" x="4044950" y="5362575"/>
          <p14:tracePt t="88021" x="4070350" y="5362575"/>
          <p14:tracePt t="88029" x="4095750" y="5353050"/>
          <p14:tracePt t="88036" x="4129088" y="5353050"/>
          <p14:tracePt t="88044" x="4154488" y="5353050"/>
          <p14:tracePt t="88050" x="4187825" y="5353050"/>
          <p14:tracePt t="88065" x="4214813" y="5353050"/>
          <p14:tracePt t="88072" x="4230688" y="5353050"/>
          <p14:tracePt t="88087" x="4240213" y="5353050"/>
          <p14:tracePt t="88101" x="4248150" y="5353050"/>
          <p14:tracePt t="88110" x="4265613" y="5353050"/>
          <p14:tracePt t="88116" x="4273550" y="5353050"/>
          <p14:tracePt t="88123" x="4298950" y="5353050"/>
          <p14:tracePt t="88130" x="4341813" y="5353050"/>
          <p14:tracePt t="88137" x="4460875" y="5387975"/>
          <p14:tracePt t="88400" x="4476750" y="5387975"/>
          <p14:tracePt t="88407" x="4494213" y="5387975"/>
          <p14:tracePt t="88414" x="4529138" y="5387975"/>
          <p14:tracePt t="88420" x="4562475" y="5387975"/>
          <p14:tracePt t="88428" x="4570413" y="5387975"/>
          <p14:tracePt t="88435" x="4630738" y="5387975"/>
          <p14:tracePt t="88443" x="4664075" y="5370513"/>
          <p14:tracePt t="88450" x="4732338" y="5370513"/>
          <p14:tracePt t="88458" x="4765675" y="5370513"/>
          <p14:tracePt t="88464" x="4808538" y="5370513"/>
          <p14:tracePt t="88472" x="4833938" y="5380038"/>
          <p14:tracePt t="88479" x="4868863" y="5380038"/>
          <p14:tracePt t="88487" x="4884738" y="5380038"/>
          <p14:tracePt t="88494" x="4894263" y="5387975"/>
          <p14:tracePt t="88501" x="4919663" y="5387975"/>
          <p14:tracePt t="88510" x="4935538" y="5387975"/>
          <p14:tracePt t="88515" x="4962525" y="5387975"/>
          <p14:tracePt t="88523" x="4970463" y="5387975"/>
          <p14:tracePt t="88530" x="5013325" y="5387975"/>
          <p14:tracePt t="88537" x="5021263" y="5387975"/>
          <p14:tracePt t="88544" x="5054600" y="5387975"/>
          <p14:tracePt t="88551" x="5064125" y="5387975"/>
          <p14:tracePt t="88561" x="5106988" y="5380038"/>
          <p14:tracePt t="88566" x="5114925" y="5380038"/>
          <p14:tracePt t="88574" x="5140325" y="5380038"/>
          <p14:tracePt t="88581" x="5148263" y="5380038"/>
          <p14:tracePt t="88588" x="5165725" y="5380038"/>
          <p14:tracePt t="88595" x="5173663" y="5380038"/>
          <p14:tracePt t="88602" x="5191125" y="5380038"/>
          <p14:tracePt t="88610" x="5199063" y="5380038"/>
          <p14:tracePt t="88627" x="5224463" y="5380038"/>
          <p14:tracePt t="88632" x="5233988" y="5380038"/>
          <p14:tracePt t="88639" x="5249863" y="5380038"/>
          <p14:tracePt t="88646" x="5259388" y="5380038"/>
          <p14:tracePt t="88654" x="5284788" y="5380038"/>
          <p14:tracePt t="88661" x="5302250" y="5380038"/>
          <p14:tracePt t="88668" x="5353050" y="5380038"/>
          <p14:tracePt t="88677" x="5368925" y="5380038"/>
          <p14:tracePt t="88683" x="5386388" y="5380038"/>
          <p14:tracePt t="88690" x="5421313" y="5380038"/>
          <p14:tracePt t="88697" x="5429250" y="5380038"/>
          <p14:tracePt t="88705" x="5446713" y="5380038"/>
          <p14:tracePt t="88711" x="5462588" y="5380038"/>
          <p14:tracePt t="88719" x="5472113" y="5380038"/>
          <p14:tracePt t="88727" x="5480050" y="5380038"/>
          <p14:tracePt t="88733" x="5505450" y="5380038"/>
          <p14:tracePt t="88741" x="5513388" y="5380038"/>
          <p14:tracePt t="88747" x="5538788" y="5380038"/>
          <p14:tracePt t="88755" x="5556250" y="5370513"/>
          <p14:tracePt t="88763" x="5581650" y="5370513"/>
          <p14:tracePt t="88769" x="5591175" y="5370513"/>
          <p14:tracePt t="88778" x="5616575" y="5370513"/>
          <p14:tracePt t="88784" x="5641975" y="5370513"/>
          <p14:tracePt t="88794" x="5649913" y="5370513"/>
          <p14:tracePt t="88799" x="5667375" y="5370513"/>
          <p14:tracePt t="88806" x="5675313" y="5370513"/>
          <p14:tracePt t="88813" x="5683250" y="5370513"/>
          <p14:tracePt t="88821" x="5692775" y="5370513"/>
          <p14:tracePt t="88828" x="5700713" y="5370513"/>
          <p14:tracePt t="88849" x="5708650" y="5370513"/>
          <p14:tracePt t="88857" x="5718175" y="5370513"/>
          <p14:tracePt t="88871" x="5735638" y="5370513"/>
          <p14:tracePt t="88879" x="5743575" y="5370513"/>
          <p14:tracePt t="88901" x="5751513" y="5370513"/>
          <p14:tracePt t="88910" x="5761038" y="5380038"/>
          <p14:tracePt t="88937" x="5761038" y="5387975"/>
          <p14:tracePt t="88951" x="5768975" y="5387975"/>
          <p14:tracePt t="88965" x="5776913" y="5395913"/>
          <p14:tracePt t="88994" x="5786438" y="5438775"/>
          <p14:tracePt t="89002" x="5786438" y="5497513"/>
          <p14:tracePt t="89011" x="5786438" y="5514975"/>
          <p14:tracePt t="89016" x="5786438" y="5549900"/>
          <p14:tracePt t="89024" x="5786438" y="5565775"/>
          <p14:tracePt t="89031" x="5786438" y="5575300"/>
          <p14:tracePt t="89038" x="5776913" y="5600700"/>
          <p14:tracePt t="89046" x="5768975" y="5600700"/>
          <p14:tracePt t="89053" x="5743575" y="5626100"/>
          <p14:tracePt t="89060" x="5718175" y="5641975"/>
          <p14:tracePt t="89068" x="5683250" y="5651500"/>
          <p14:tracePt t="89077" x="5667375" y="5651500"/>
          <p14:tracePt t="89082" x="5657850" y="5651500"/>
          <p14:tracePt t="89090" x="5641975" y="5659438"/>
          <p14:tracePt t="89096" x="5616575" y="5659438"/>
          <p14:tracePt t="89104" x="5607050" y="5659438"/>
          <p14:tracePt t="89111" x="5565775" y="5659438"/>
          <p14:tracePt t="89118" x="5505450" y="5668963"/>
          <p14:tracePt t="89127" x="5421313" y="5668963"/>
          <p14:tracePt t="89133" x="5276850" y="5668963"/>
          <p14:tracePt t="89140" x="5165725" y="5668963"/>
          <p14:tracePt t="89147" x="5089525" y="5659438"/>
          <p14:tracePt t="89153" x="4978400" y="5641975"/>
          <p14:tracePt t="89161" x="4851400" y="5616575"/>
          <p14:tracePt t="89168" x="4656138" y="5608638"/>
          <p14:tracePt t="89176" x="4537075" y="5608638"/>
          <p14:tracePt t="89184" x="4410075" y="5600700"/>
          <p14:tracePt t="89192" x="4324350" y="5575300"/>
          <p14:tracePt t="89198" x="4291013" y="5575300"/>
          <p14:tracePt t="89206" x="4187825" y="5557838"/>
          <p14:tracePt t="89213" x="4103688" y="5557838"/>
          <p14:tracePt t="89221" x="3992563" y="5557838"/>
          <p14:tracePt t="89229" x="3865563" y="5532438"/>
          <p14:tracePt t="89235" x="3763963" y="5532438"/>
          <p14:tracePt t="89243" x="3636963" y="5532438"/>
          <p14:tracePt t="89249" x="3594100" y="5532438"/>
          <p14:tracePt t="89256" x="3525838" y="5532438"/>
          <p14:tracePt t="89264" x="3492500" y="5532438"/>
          <p14:tracePt t="89271" x="3449638" y="5532438"/>
          <p14:tracePt t="89278" x="3398838" y="5524500"/>
          <p14:tracePt t="89285" x="3348038" y="5524500"/>
          <p14:tracePt t="89293" x="3305175" y="5524500"/>
          <p14:tracePt t="89300" x="3219450" y="5524500"/>
          <p14:tracePt t="89309" x="3168650" y="5524500"/>
          <p14:tracePt t="89314" x="3100388" y="5524500"/>
          <p14:tracePt t="89322" x="3049588" y="5532438"/>
          <p14:tracePt t="89329" x="3008313" y="5549900"/>
          <p14:tracePt t="89336" x="2965450" y="5549900"/>
          <p14:tracePt t="89344" x="2940050" y="5557838"/>
          <p14:tracePt t="89350" x="2914650" y="5565775"/>
          <p14:tracePt t="89360" x="2897188" y="5575300"/>
          <p14:tracePt t="89365" x="2889250" y="5583238"/>
          <p14:tracePt t="89373" x="2854325" y="5600700"/>
          <p14:tracePt t="89380" x="2811463" y="5616575"/>
          <p14:tracePt t="89387" x="2760663" y="5616575"/>
          <p14:tracePt t="89394" x="2744788" y="5626100"/>
          <p14:tracePt t="89401" x="2719388" y="5626100"/>
          <p14:tracePt t="89411" x="2701925" y="5634038"/>
          <p14:tracePt t="89426" x="2693988" y="5634038"/>
          <p14:tracePt t="89474" x="2676525" y="5651500"/>
          <p14:tracePt t="89860" x="2668588" y="5668963"/>
          <p14:tracePt t="89874" x="2659063" y="5676900"/>
          <p14:tracePt t="89881" x="2641600" y="5676900"/>
          <p14:tracePt t="89888" x="2641600" y="5684838"/>
          <p14:tracePt t="89895" x="2625725" y="5694363"/>
          <p14:tracePt t="89903" x="2600325" y="5702300"/>
          <p14:tracePt t="89909" x="2590800" y="5702300"/>
          <p14:tracePt t="89918" x="2574925" y="5702300"/>
          <p14:tracePt t="89926" x="2557463" y="5702300"/>
          <p14:tracePt t="89940" x="2540000" y="5710238"/>
          <p14:tracePt t="89946" x="2532063" y="5710238"/>
          <p14:tracePt t="89954" x="2524125" y="5710238"/>
          <p14:tracePt t="89962" x="2497138" y="5710238"/>
          <p14:tracePt t="89983" x="2471738" y="5710238"/>
          <p14:tracePt t="89990" x="2463800" y="5710238"/>
          <p14:tracePt t="90005" x="2455863" y="5710238"/>
          <p14:tracePt t="90012" x="2446338" y="5710238"/>
          <p14:tracePt t="90173" x="2455863" y="5710238"/>
          <p14:tracePt t="90179" x="2481263" y="5710238"/>
          <p14:tracePt t="90187" x="2506663" y="5710238"/>
          <p14:tracePt t="90194" x="2557463" y="5719763"/>
          <p14:tracePt t="90200" x="2582863" y="5727700"/>
          <p14:tracePt t="90209" x="2608263" y="5727700"/>
          <p14:tracePt t="90215" x="2641600" y="5727700"/>
          <p14:tracePt t="90223" x="2684463" y="5727700"/>
          <p14:tracePt t="90230" x="2719388" y="5735638"/>
          <p14:tracePt t="90237" x="2770188" y="5735638"/>
          <p14:tracePt t="90244" x="2820988" y="5745163"/>
          <p14:tracePt t="90252" x="2879725" y="5745163"/>
          <p14:tracePt t="90260" x="2930525" y="5745163"/>
          <p14:tracePt t="90266" x="2965450" y="5753100"/>
          <p14:tracePt t="90274" x="2998788" y="5753100"/>
          <p14:tracePt t="90280" x="3033713" y="5753100"/>
          <p14:tracePt t="90288" x="3084513" y="5745163"/>
          <p14:tracePt t="90294" x="3135313" y="5735638"/>
          <p14:tracePt t="90629" x="3178175" y="5735638"/>
          <p14:tracePt t="90637" x="3211513" y="5735638"/>
          <p14:tracePt t="90644" x="3236913" y="5735638"/>
          <p14:tracePt t="90651" x="3305175" y="5735638"/>
          <p14:tracePt t="90659" x="3338513" y="5735638"/>
          <p14:tracePt t="90666" x="3373438" y="5727700"/>
          <p14:tracePt t="90674" x="3398838" y="5727700"/>
          <p14:tracePt t="90680" x="3414713" y="5727700"/>
          <p14:tracePt t="90688" x="3441700" y="5727700"/>
          <p14:tracePt t="90694" x="3449638" y="5727700"/>
          <p14:tracePt t="90702" x="3492500" y="5727700"/>
          <p14:tracePt t="90710" x="3508375" y="5727700"/>
          <p14:tracePt t="90716" x="3525838" y="5727700"/>
          <p14:tracePt t="90726" x="3543300" y="5727700"/>
          <p14:tracePt t="90731" x="3568700" y="5727700"/>
          <p14:tracePt t="90745" x="3594100" y="5727700"/>
          <p14:tracePt t="90753" x="3602038" y="5727700"/>
          <p14:tracePt t="90760" x="3611563" y="5727700"/>
          <p14:tracePt t="90768" x="3627438" y="5727700"/>
          <p14:tracePt t="90776" x="3636963" y="5727700"/>
          <p14:tracePt t="90781" x="3678238" y="5727700"/>
          <p14:tracePt t="91065" x="3703638" y="5727700"/>
          <p14:tracePt t="91073" x="3738563" y="5727700"/>
          <p14:tracePt t="91079" x="3771900" y="5745163"/>
          <p14:tracePt t="91087" x="3781425" y="5745163"/>
          <p14:tracePt t="91094" x="3797300" y="5753100"/>
          <p14:tracePt t="91101" x="3822700" y="5753100"/>
          <p14:tracePt t="91109" x="3832225" y="5761038"/>
          <p14:tracePt t="91116" x="3840163" y="5770563"/>
          <p14:tracePt t="91125" x="3857625" y="5770563"/>
          <p14:tracePt t="91139" x="3865563" y="5778500"/>
          <p14:tracePt t="91145" x="3873500" y="5778500"/>
          <p14:tracePt t="91152" x="3883025" y="5788025"/>
          <p14:tracePt t="91167" x="3883025" y="5795963"/>
          <p14:tracePt t="91189" x="3890963" y="5795963"/>
          <p14:tracePt t="91196" x="3900488" y="5795963"/>
          <p14:tracePt t="91210" x="3908425" y="5803900"/>
          <p14:tracePt t="91225" x="3925888" y="5803900"/>
          <p14:tracePt t="91232" x="3933825" y="5821363"/>
          <p14:tracePt t="91247" x="3941763" y="5821363"/>
          <p14:tracePt t="91254" x="3951288" y="5821363"/>
          <p14:tracePt t="91270" x="3959225" y="5821363"/>
          <p14:tracePt t="91278" x="3959225" y="5829300"/>
          <p14:tracePt t="91292" x="3967163" y="5838825"/>
          <p14:tracePt t="91298" x="3976688" y="5838825"/>
          <p14:tracePt t="91312" x="3984625" y="5838825"/>
          <p14:tracePt t="91318" x="4002088" y="5846763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9.1|8.2|38.2"/>
</p:tagLst>
</file>

<file path=ppt/theme/theme1.xml><?xml version="1.0" encoding="utf-8"?>
<a:theme xmlns:a="http://schemas.openxmlformats.org/drawingml/2006/main" name="Retrospect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1392</TotalTime>
  <Words>977</Words>
  <Application>Microsoft Office PowerPoint</Application>
  <PresentationFormat>Widescreen</PresentationFormat>
  <Paragraphs>202</Paragraphs>
  <Slides>14</Slides>
  <Notes>6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Retrospect</vt:lpstr>
      <vt:lpstr>Towards Elastic Edge Computing Environments: An Investigation of Adaptive Approaches  </vt:lpstr>
      <vt:lpstr>Presenter’s Bio</vt:lpstr>
      <vt:lpstr>Agenda</vt:lpstr>
      <vt:lpstr>Problem statement and motivation</vt:lpstr>
      <vt:lpstr>Auto-scaling self-adaptive system architecture  </vt:lpstr>
      <vt:lpstr>Auto-scaling self-adaptive system architecture (Cont.)</vt:lpstr>
      <vt:lpstr>Experimental design</vt:lpstr>
      <vt:lpstr>Experimental design (cont.)</vt:lpstr>
      <vt:lpstr>Experimental design  (cont.)</vt:lpstr>
      <vt:lpstr>Results</vt:lpstr>
      <vt:lpstr>Results (Cont.)</vt:lpstr>
      <vt:lpstr>Hypothesis evaluation and Take-aways message</vt:lpstr>
      <vt:lpstr>Conclusion and future work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Machine Learning Based Context-aware Prediction Framework for Edge Computing Environments</dc:title>
  <dc:creator>afawazjel@gmail.com</dc:creator>
  <cp:lastModifiedBy>afawazjel@gmail.com</cp:lastModifiedBy>
  <cp:revision>146</cp:revision>
  <dcterms:created xsi:type="dcterms:W3CDTF">2021-02-17T18:39:23Z</dcterms:created>
  <dcterms:modified xsi:type="dcterms:W3CDTF">2021-05-06T14:10:44Z</dcterms:modified>
</cp:coreProperties>
</file>